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13" r:id="rId37"/>
    <p:sldId id="314" r:id="rId38"/>
    <p:sldId id="315" r:id="rId39"/>
    <p:sldId id="317" r:id="rId40"/>
    <p:sldId id="318" r:id="rId41"/>
    <p:sldId id="319" r:id="rId42"/>
    <p:sldId id="320" r:id="rId43"/>
    <p:sldId id="291" r:id="rId44"/>
    <p:sldId id="292" r:id="rId45"/>
    <p:sldId id="293" r:id="rId46"/>
    <p:sldId id="294" r:id="rId47"/>
    <p:sldId id="295" r:id="rId48"/>
    <p:sldId id="322" r:id="rId49"/>
    <p:sldId id="296" r:id="rId50"/>
    <p:sldId id="316" r:id="rId51"/>
    <p:sldId id="297" r:id="rId52"/>
    <p:sldId id="298" r:id="rId53"/>
    <p:sldId id="299" r:id="rId54"/>
    <p:sldId id="321" r:id="rId55"/>
    <p:sldId id="301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220A807F-6D74-4813-87E9-F225D00B5E9A}">
          <p14:sldIdLst>
            <p14:sldId id="256"/>
          </p14:sldIdLst>
        </p14:section>
        <p14:section name="Text" id="{2D60AB17-A3D4-4691-A68D-1C89563671FD}">
          <p14:sldIdLst>
            <p14:sldId id="257"/>
            <p14:sldId id="258"/>
            <p14:sldId id="259"/>
            <p14:sldId id="260"/>
            <p14:sldId id="261"/>
          </p14:sldIdLst>
        </p14:section>
        <p14:section name="Break section" id="{8383E1E2-FC77-4172-8CDE-88ED8851B73B}">
          <p14:sldIdLst>
            <p14:sldId id="262"/>
            <p14:sldId id="263"/>
            <p14:sldId id="264"/>
          </p14:sldIdLst>
        </p14:section>
        <p14:section name="List section" id="{23365232-EF17-41B5-8D35-1E421B3FD2AF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Team section" id="{4DB928EE-EF8E-4DED-943D-B5167AD37026}">
          <p14:sldIdLst>
            <p14:sldId id="275"/>
            <p14:sldId id="273"/>
            <p14:sldId id="274"/>
            <p14:sldId id="276"/>
            <p14:sldId id="277"/>
            <p14:sldId id="278"/>
            <p14:sldId id="279"/>
            <p14:sldId id="280"/>
          </p14:sldIdLst>
        </p14:section>
        <p14:section name="Smart art section" id="{9D34927D-C172-4F51-A5A4-940FF2FA57B7}">
          <p14:sldIdLst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Infographic section" id="{763C222E-970F-4EF6-B033-4F4EA0A091E5}">
          <p14:sldIdLst>
            <p14:sldId id="288"/>
            <p14:sldId id="289"/>
            <p14:sldId id="290"/>
            <p14:sldId id="313"/>
            <p14:sldId id="314"/>
            <p14:sldId id="315"/>
            <p14:sldId id="317"/>
            <p14:sldId id="318"/>
            <p14:sldId id="319"/>
            <p14:sldId id="320"/>
          </p14:sldIdLst>
        </p14:section>
        <p14:section name="Maps section" id="{0614A4A1-9333-4744-BD58-F535C1517873}">
          <p14:sldIdLst>
            <p14:sldId id="291"/>
            <p14:sldId id="292"/>
            <p14:sldId id="293"/>
            <p14:sldId id="294"/>
            <p14:sldId id="295"/>
            <p14:sldId id="322"/>
            <p14:sldId id="296"/>
            <p14:sldId id="316"/>
            <p14:sldId id="297"/>
            <p14:sldId id="298"/>
            <p14:sldId id="299"/>
            <p14:sldId id="321"/>
          </p14:sldIdLst>
        </p14:section>
        <p14:section name="Table section" id="{9DC55AA5-7772-413C-893C-BB279AD9517C}">
          <p14:sldIdLst>
            <p14:sldId id="301"/>
            <p14:sldId id="303"/>
          </p14:sldIdLst>
        </p14:section>
        <p14:section name="Portfolio section" id="{C2B6A707-1559-4C20-88A4-B86C8BF9CEC6}">
          <p14:sldIdLst>
            <p14:sldId id="304"/>
            <p14:sldId id="305"/>
            <p14:sldId id="306"/>
            <p14:sldId id="307"/>
          </p14:sldIdLst>
        </p14:section>
        <p14:section name="Mockup section" id="{00DE8871-ADFE-462A-B1B9-0AE71614B088}">
          <p14:sldIdLst>
            <p14:sldId id="308"/>
            <p14:sldId id="309"/>
            <p14:sldId id="310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432" userDrawn="1">
          <p15:clr>
            <a:srgbClr val="A4A3A4"/>
          </p15:clr>
        </p15:guide>
        <p15:guide id="6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92" y="408"/>
      </p:cViewPr>
      <p:guideLst>
        <p:guide orient="horz" pos="2160"/>
        <p:guide pos="3840"/>
        <p:guide pos="384"/>
        <p:guide pos="7296"/>
        <p:guide orient="horz" pos="432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31256096319032E-2"/>
          <c:y val="3.0710409661005373E-2"/>
          <c:w val="0.95534503181218522"/>
          <c:h val="0.80651954918330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0813128"/>
        <c:axId val="690808032"/>
      </c:barChart>
      <c:catAx>
        <c:axId val="69081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690808032"/>
        <c:crosses val="autoZero"/>
        <c:auto val="1"/>
        <c:lblAlgn val="ctr"/>
        <c:lblOffset val="100"/>
        <c:noMultiLvlLbl val="0"/>
      </c:catAx>
      <c:valAx>
        <c:axId val="69080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690813128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0789608"/>
        <c:axId val="690784512"/>
      </c:lineChart>
      <c:catAx>
        <c:axId val="690789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0784512"/>
        <c:crosses val="autoZero"/>
        <c:auto val="1"/>
        <c:lblAlgn val="ctr"/>
        <c:lblOffset val="100"/>
        <c:noMultiLvlLbl val="0"/>
      </c:catAx>
      <c:valAx>
        <c:axId val="69078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690789608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0.19723338699474632"/>
          <c:y val="0.91351669184459783"/>
          <c:w val="0.60553313638561079"/>
          <c:h val="8.64833081554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4590368-0D1E-4326-B5E5-E1ACF42C1DE7}" type="VALUE">
                      <a:rPr lang="en-US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
</a:t>
                    </a:r>
                    <a:fld id="{2150E3DC-6944-4257-92DE-CC85198ABD7B}" type="PERCENTAGE">
                      <a:rPr lang="en-US" baseline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4CA150E-6ABC-4746-9BC7-E568ADF7C10B}" type="VALUE">
                      <a:rPr lang="en-US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baseline="0" dirty="0"/>
                      <a:t>
</a:t>
                    </a:r>
                    <a:fld id="{8F86FC40-6183-46E0-9EB2-FB7CB2B09A9F}" type="PERCENTAGE">
                      <a:rPr lang="en-US" baseline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4B2ABCC-46CB-4541-A042-52EC49A08D0C}" type="VALUE">
                      <a:rPr lang="en-US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baseline="0" dirty="0"/>
                      <a:t>
</a:t>
                    </a:r>
                    <a:fld id="{1D61BB99-6326-48F6-B9E5-4746B5312C56}" type="PERCENTAGE">
                      <a:rPr lang="en-US" baseline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AA40EFF-5369-4053-9565-E50ECFDB1EB7}" type="VALUE">
                      <a:rPr lang="en-US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baseline="0" dirty="0">
                        <a:solidFill>
                          <a:schemeClr val="bg2"/>
                        </a:solidFill>
                      </a:rPr>
                      <a:t>
</a:t>
                    </a:r>
                    <a:fld id="{B59F17CA-674E-4610-829B-A7BD7F09F110}" type="PERCENTAGE">
                      <a:rPr lang="en-US" baseline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30344A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015385001584621E-2"/>
          <c:y val="0.8618792663750976"/>
          <c:w val="0.93796922999683063"/>
          <c:h val="0.107565578555662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0792744"/>
        <c:axId val="690785296"/>
      </c:barChart>
      <c:catAx>
        <c:axId val="690792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785296"/>
        <c:crosses val="autoZero"/>
        <c:auto val="1"/>
        <c:lblAlgn val="ctr"/>
        <c:lblOffset val="100"/>
        <c:noMultiLvlLbl val="0"/>
      </c:catAx>
      <c:valAx>
        <c:axId val="690785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79274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sideWall>
    <c:backWall>
      <c:thickness val="0"/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787256"/>
        <c:axId val="663037696"/>
        <c:axId val="569998368"/>
      </c:area3DChart>
      <c:catAx>
        <c:axId val="690787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3037696"/>
        <c:crosses val="autoZero"/>
        <c:auto val="1"/>
        <c:lblAlgn val="ctr"/>
        <c:lblOffset val="100"/>
        <c:noMultiLvlLbl val="0"/>
      </c:catAx>
      <c:valAx>
        <c:axId val="663037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0787256"/>
        <c:crosses val="autoZero"/>
        <c:crossBetween val="midCat"/>
      </c:valAx>
      <c:serAx>
        <c:axId val="5699983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037696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994804176123994"/>
          <c:y val="0.95370956980893895"/>
          <c:w val="0.60448522866093291"/>
          <c:h val="4.629043019106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2">
                  <a:lumMod val="6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4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sonal ski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70058" y="2093686"/>
            <a:ext cx="3309256" cy="330925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413076" flipV="1">
            <a:off x="9602359" y="5832203"/>
            <a:ext cx="2933393" cy="1081781"/>
          </a:xfrm>
          <a:custGeom>
            <a:avLst/>
            <a:gdLst>
              <a:gd name="connsiteX0" fmla="*/ 762000 w 990600"/>
              <a:gd name="connsiteY0" fmla="*/ 422275 h 422275"/>
              <a:gd name="connsiteX1" fmla="*/ 0 w 990600"/>
              <a:gd name="connsiteY1" fmla="*/ 0 h 422275"/>
              <a:gd name="connsiteX2" fmla="*/ 990600 w 990600"/>
              <a:gd name="connsiteY2" fmla="*/ 206375 h 422275"/>
              <a:gd name="connsiteX3" fmla="*/ 762000 w 990600"/>
              <a:gd name="connsiteY3" fmla="*/ 422275 h 422275"/>
              <a:gd name="connsiteX0" fmla="*/ 762000 w 822325"/>
              <a:gd name="connsiteY0" fmla="*/ 422275 h 422275"/>
              <a:gd name="connsiteX1" fmla="*/ 0 w 822325"/>
              <a:gd name="connsiteY1" fmla="*/ 0 h 422275"/>
              <a:gd name="connsiteX2" fmla="*/ 822325 w 822325"/>
              <a:gd name="connsiteY2" fmla="*/ 222250 h 422275"/>
              <a:gd name="connsiteX3" fmla="*/ 762000 w 822325"/>
              <a:gd name="connsiteY3" fmla="*/ 422275 h 422275"/>
              <a:gd name="connsiteX0" fmla="*/ 762000 w 1000125"/>
              <a:gd name="connsiteY0" fmla="*/ 422275 h 422275"/>
              <a:gd name="connsiteX1" fmla="*/ 0 w 1000125"/>
              <a:gd name="connsiteY1" fmla="*/ 0 h 422275"/>
              <a:gd name="connsiteX2" fmla="*/ 1000125 w 1000125"/>
              <a:gd name="connsiteY2" fmla="*/ 203200 h 422275"/>
              <a:gd name="connsiteX3" fmla="*/ 762000 w 1000125"/>
              <a:gd name="connsiteY3" fmla="*/ 422275 h 422275"/>
              <a:gd name="connsiteX0" fmla="*/ 723900 w 1000125"/>
              <a:gd name="connsiteY0" fmla="*/ 295275 h 295275"/>
              <a:gd name="connsiteX1" fmla="*/ 0 w 1000125"/>
              <a:gd name="connsiteY1" fmla="*/ 0 h 295275"/>
              <a:gd name="connsiteX2" fmla="*/ 1000125 w 1000125"/>
              <a:gd name="connsiteY2" fmla="*/ 203200 h 295275"/>
              <a:gd name="connsiteX3" fmla="*/ 723900 w 1000125"/>
              <a:gd name="connsiteY3" fmla="*/ 295275 h 295275"/>
              <a:gd name="connsiteX0" fmla="*/ 882650 w 1000125"/>
              <a:gd name="connsiteY0" fmla="*/ 311150 h 311150"/>
              <a:gd name="connsiteX1" fmla="*/ 0 w 1000125"/>
              <a:gd name="connsiteY1" fmla="*/ 0 h 311150"/>
              <a:gd name="connsiteX2" fmla="*/ 1000125 w 1000125"/>
              <a:gd name="connsiteY2" fmla="*/ 203200 h 311150"/>
              <a:gd name="connsiteX3" fmla="*/ 882650 w 1000125"/>
              <a:gd name="connsiteY3" fmla="*/ 311150 h 311150"/>
              <a:gd name="connsiteX0" fmla="*/ 882650 w 945356"/>
              <a:gd name="connsiteY0" fmla="*/ 311150 h 311150"/>
              <a:gd name="connsiteX1" fmla="*/ 0 w 945356"/>
              <a:gd name="connsiteY1" fmla="*/ 0 h 311150"/>
              <a:gd name="connsiteX2" fmla="*/ 945356 w 945356"/>
              <a:gd name="connsiteY2" fmla="*/ 205582 h 311150"/>
              <a:gd name="connsiteX3" fmla="*/ 882650 w 945356"/>
              <a:gd name="connsiteY3" fmla="*/ 311150 h 311150"/>
              <a:gd name="connsiteX0" fmla="*/ 882650 w 995362"/>
              <a:gd name="connsiteY0" fmla="*/ 311150 h 311150"/>
              <a:gd name="connsiteX1" fmla="*/ 0 w 995362"/>
              <a:gd name="connsiteY1" fmla="*/ 0 h 311150"/>
              <a:gd name="connsiteX2" fmla="*/ 995362 w 995362"/>
              <a:gd name="connsiteY2" fmla="*/ 205582 h 311150"/>
              <a:gd name="connsiteX3" fmla="*/ 882650 w 995362"/>
              <a:gd name="connsiteY3" fmla="*/ 311150 h 311150"/>
              <a:gd name="connsiteX0" fmla="*/ 882650 w 957262"/>
              <a:gd name="connsiteY0" fmla="*/ 311150 h 311150"/>
              <a:gd name="connsiteX1" fmla="*/ 0 w 957262"/>
              <a:gd name="connsiteY1" fmla="*/ 0 h 311150"/>
              <a:gd name="connsiteX2" fmla="*/ 957262 w 957262"/>
              <a:gd name="connsiteY2" fmla="*/ 215107 h 311150"/>
              <a:gd name="connsiteX3" fmla="*/ 882650 w 957262"/>
              <a:gd name="connsiteY3" fmla="*/ 311150 h 311150"/>
              <a:gd name="connsiteX0" fmla="*/ 882650 w 1002506"/>
              <a:gd name="connsiteY0" fmla="*/ 311150 h 311150"/>
              <a:gd name="connsiteX1" fmla="*/ 0 w 1002506"/>
              <a:gd name="connsiteY1" fmla="*/ 0 h 311150"/>
              <a:gd name="connsiteX2" fmla="*/ 1002506 w 1002506"/>
              <a:gd name="connsiteY2" fmla="*/ 203201 h 311150"/>
              <a:gd name="connsiteX3" fmla="*/ 882650 w 1002506"/>
              <a:gd name="connsiteY3" fmla="*/ 311150 h 311150"/>
              <a:gd name="connsiteX0" fmla="*/ 882650 w 964406"/>
              <a:gd name="connsiteY0" fmla="*/ 311150 h 311150"/>
              <a:gd name="connsiteX1" fmla="*/ 0 w 964406"/>
              <a:gd name="connsiteY1" fmla="*/ 0 h 311150"/>
              <a:gd name="connsiteX2" fmla="*/ 964406 w 964406"/>
              <a:gd name="connsiteY2" fmla="*/ 219869 h 311150"/>
              <a:gd name="connsiteX3" fmla="*/ 882650 w 964406"/>
              <a:gd name="connsiteY3" fmla="*/ 311150 h 311150"/>
              <a:gd name="connsiteX0" fmla="*/ 882650 w 992981"/>
              <a:gd name="connsiteY0" fmla="*/ 311150 h 311150"/>
              <a:gd name="connsiteX1" fmla="*/ 0 w 992981"/>
              <a:gd name="connsiteY1" fmla="*/ 0 h 311150"/>
              <a:gd name="connsiteX2" fmla="*/ 992981 w 992981"/>
              <a:gd name="connsiteY2" fmla="*/ 203200 h 311150"/>
              <a:gd name="connsiteX3" fmla="*/ 882650 w 992981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981" h="311150">
                <a:moveTo>
                  <a:pt x="882650" y="311150"/>
                </a:moveTo>
                <a:lnTo>
                  <a:pt x="0" y="0"/>
                </a:lnTo>
                <a:lnTo>
                  <a:pt x="992981" y="203200"/>
                </a:lnTo>
                <a:lnTo>
                  <a:pt x="882650" y="311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7622191" flipV="1">
            <a:off x="10800172" y="5758859"/>
            <a:ext cx="2299961" cy="1928421"/>
          </a:xfrm>
          <a:custGeom>
            <a:avLst/>
            <a:gdLst>
              <a:gd name="connsiteX0" fmla="*/ 754743 w 1074058"/>
              <a:gd name="connsiteY0" fmla="*/ 29028 h 740228"/>
              <a:gd name="connsiteX1" fmla="*/ 0 w 1074058"/>
              <a:gd name="connsiteY1" fmla="*/ 740228 h 740228"/>
              <a:gd name="connsiteX2" fmla="*/ 1074058 w 1074058"/>
              <a:gd name="connsiteY2" fmla="*/ 348343 h 740228"/>
              <a:gd name="connsiteX3" fmla="*/ 1016000 w 1074058"/>
              <a:gd name="connsiteY3" fmla="*/ 0 h 740228"/>
              <a:gd name="connsiteX4" fmla="*/ 754743 w 1074058"/>
              <a:gd name="connsiteY4" fmla="*/ 29028 h 740228"/>
              <a:gd name="connsiteX0" fmla="*/ 764268 w 1083583"/>
              <a:gd name="connsiteY0" fmla="*/ 29028 h 730703"/>
              <a:gd name="connsiteX1" fmla="*/ 0 w 1083583"/>
              <a:gd name="connsiteY1" fmla="*/ 730703 h 730703"/>
              <a:gd name="connsiteX2" fmla="*/ 1083583 w 1083583"/>
              <a:gd name="connsiteY2" fmla="*/ 348343 h 730703"/>
              <a:gd name="connsiteX3" fmla="*/ 1025525 w 1083583"/>
              <a:gd name="connsiteY3" fmla="*/ 0 h 730703"/>
              <a:gd name="connsiteX4" fmla="*/ 764268 w 1083583"/>
              <a:gd name="connsiteY4" fmla="*/ 29028 h 7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3" h="730703">
                <a:moveTo>
                  <a:pt x="764268" y="29028"/>
                </a:moveTo>
                <a:lnTo>
                  <a:pt x="0" y="730703"/>
                </a:lnTo>
                <a:lnTo>
                  <a:pt x="1083583" y="348343"/>
                </a:lnTo>
                <a:lnTo>
                  <a:pt x="1025525" y="0"/>
                </a:lnTo>
                <a:lnTo>
                  <a:pt x="764268" y="29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V="1">
            <a:off x="8430656" y="6246129"/>
            <a:ext cx="4629558" cy="653292"/>
          </a:xfrm>
          <a:custGeom>
            <a:avLst/>
            <a:gdLst>
              <a:gd name="connsiteX0" fmla="*/ 2540000 w 2540000"/>
              <a:gd name="connsiteY0" fmla="*/ 0 h 420914"/>
              <a:gd name="connsiteX1" fmla="*/ 0 w 2540000"/>
              <a:gd name="connsiteY1" fmla="*/ 29029 h 420914"/>
              <a:gd name="connsiteX2" fmla="*/ 2162629 w 2540000"/>
              <a:gd name="connsiteY2" fmla="*/ 420914 h 420914"/>
              <a:gd name="connsiteX3" fmla="*/ 2540000 w 2540000"/>
              <a:gd name="connsiteY3" fmla="*/ 0 h 420914"/>
              <a:gd name="connsiteX0" fmla="*/ 2609850 w 2609850"/>
              <a:gd name="connsiteY0" fmla="*/ 0 h 417739"/>
              <a:gd name="connsiteX1" fmla="*/ 0 w 2609850"/>
              <a:gd name="connsiteY1" fmla="*/ 25854 h 417739"/>
              <a:gd name="connsiteX2" fmla="*/ 2162629 w 2609850"/>
              <a:gd name="connsiteY2" fmla="*/ 417739 h 417739"/>
              <a:gd name="connsiteX3" fmla="*/ 2609850 w 2609850"/>
              <a:gd name="connsiteY3" fmla="*/ 0 h 417739"/>
              <a:gd name="connsiteX0" fmla="*/ 2609850 w 2609850"/>
              <a:gd name="connsiteY0" fmla="*/ 0 h 316139"/>
              <a:gd name="connsiteX1" fmla="*/ 0 w 2609850"/>
              <a:gd name="connsiteY1" fmla="*/ 25854 h 316139"/>
              <a:gd name="connsiteX2" fmla="*/ 1937204 w 2609850"/>
              <a:gd name="connsiteY2" fmla="*/ 316139 h 316139"/>
              <a:gd name="connsiteX3" fmla="*/ 2609850 w 2609850"/>
              <a:gd name="connsiteY3" fmla="*/ 0 h 316139"/>
              <a:gd name="connsiteX0" fmla="*/ 2609850 w 2609850"/>
              <a:gd name="connsiteY0" fmla="*/ 0 h 455839"/>
              <a:gd name="connsiteX1" fmla="*/ 0 w 2609850"/>
              <a:gd name="connsiteY1" fmla="*/ 25854 h 455839"/>
              <a:gd name="connsiteX2" fmla="*/ 2127704 w 2609850"/>
              <a:gd name="connsiteY2" fmla="*/ 455839 h 455839"/>
              <a:gd name="connsiteX3" fmla="*/ 2609850 w 2609850"/>
              <a:gd name="connsiteY3" fmla="*/ 0 h 4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455839">
                <a:moveTo>
                  <a:pt x="2609850" y="0"/>
                </a:moveTo>
                <a:lnTo>
                  <a:pt x="0" y="25854"/>
                </a:lnTo>
                <a:lnTo>
                  <a:pt x="2127704" y="455839"/>
                </a:lnTo>
                <a:lnTo>
                  <a:pt x="26098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109972" flipV="1">
            <a:off x="4194534" y="-38613"/>
            <a:ext cx="5487096" cy="691316"/>
          </a:xfrm>
          <a:custGeom>
            <a:avLst/>
            <a:gdLst>
              <a:gd name="connsiteX0" fmla="*/ 0 w 525780"/>
              <a:gd name="connsiteY0" fmla="*/ 182880 h 213360"/>
              <a:gd name="connsiteX1" fmla="*/ 525780 w 525780"/>
              <a:gd name="connsiteY1" fmla="*/ 213360 h 213360"/>
              <a:gd name="connsiteX2" fmla="*/ 419100 w 525780"/>
              <a:gd name="connsiteY2" fmla="*/ 0 h 213360"/>
              <a:gd name="connsiteX3" fmla="*/ 0 w 525780"/>
              <a:gd name="connsiteY3" fmla="*/ 182880 h 213360"/>
              <a:gd name="connsiteX0" fmla="*/ 0 w 419100"/>
              <a:gd name="connsiteY0" fmla="*/ 182880 h 208862"/>
              <a:gd name="connsiteX1" fmla="*/ 202717 w 419100"/>
              <a:gd name="connsiteY1" fmla="*/ 208862 h 208862"/>
              <a:gd name="connsiteX2" fmla="*/ 419100 w 419100"/>
              <a:gd name="connsiteY2" fmla="*/ 0 h 208862"/>
              <a:gd name="connsiteX3" fmla="*/ 0 w 419100"/>
              <a:gd name="connsiteY3" fmla="*/ 182880 h 208862"/>
              <a:gd name="connsiteX0" fmla="*/ 0 w 876107"/>
              <a:gd name="connsiteY0" fmla="*/ 377356 h 403338"/>
              <a:gd name="connsiteX1" fmla="*/ 202717 w 876107"/>
              <a:gd name="connsiteY1" fmla="*/ 403338 h 403338"/>
              <a:gd name="connsiteX2" fmla="*/ 876107 w 876107"/>
              <a:gd name="connsiteY2" fmla="*/ 0 h 403338"/>
              <a:gd name="connsiteX3" fmla="*/ 0 w 876107"/>
              <a:gd name="connsiteY3" fmla="*/ 377356 h 403338"/>
              <a:gd name="connsiteX0" fmla="*/ 0 w 886702"/>
              <a:gd name="connsiteY0" fmla="*/ 311813 h 403338"/>
              <a:gd name="connsiteX1" fmla="*/ 213312 w 886702"/>
              <a:gd name="connsiteY1" fmla="*/ 403338 h 403338"/>
              <a:gd name="connsiteX2" fmla="*/ 886702 w 886702"/>
              <a:gd name="connsiteY2" fmla="*/ 0 h 403338"/>
              <a:gd name="connsiteX3" fmla="*/ 0 w 886702"/>
              <a:gd name="connsiteY3" fmla="*/ 311813 h 403338"/>
              <a:gd name="connsiteX0" fmla="*/ 0 w 886702"/>
              <a:gd name="connsiteY0" fmla="*/ 311813 h 311813"/>
              <a:gd name="connsiteX1" fmla="*/ 595719 w 886702"/>
              <a:gd name="connsiteY1" fmla="*/ 234121 h 311813"/>
              <a:gd name="connsiteX2" fmla="*/ 886702 w 886702"/>
              <a:gd name="connsiteY2" fmla="*/ 0 h 311813"/>
              <a:gd name="connsiteX3" fmla="*/ 0 w 886702"/>
              <a:gd name="connsiteY3" fmla="*/ 311813 h 311813"/>
              <a:gd name="connsiteX0" fmla="*/ 0 w 1074063"/>
              <a:gd name="connsiteY0" fmla="*/ 387273 h 387273"/>
              <a:gd name="connsiteX1" fmla="*/ 595719 w 1074063"/>
              <a:gd name="connsiteY1" fmla="*/ 309581 h 387273"/>
              <a:gd name="connsiteX2" fmla="*/ 1074063 w 1074063"/>
              <a:gd name="connsiteY2" fmla="*/ 0 h 387273"/>
              <a:gd name="connsiteX3" fmla="*/ 0 w 1074063"/>
              <a:gd name="connsiteY3" fmla="*/ 387273 h 387273"/>
              <a:gd name="connsiteX0" fmla="*/ 0 w 1478962"/>
              <a:gd name="connsiteY0" fmla="*/ 417152 h 417152"/>
              <a:gd name="connsiteX1" fmla="*/ 1478962 w 1478962"/>
              <a:gd name="connsiteY1" fmla="*/ 0 h 417152"/>
              <a:gd name="connsiteX2" fmla="*/ 1074063 w 1478962"/>
              <a:gd name="connsiteY2" fmla="*/ 29879 h 417152"/>
              <a:gd name="connsiteX3" fmla="*/ 0 w 1478962"/>
              <a:gd name="connsiteY3" fmla="*/ 417152 h 417152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463 w 1141362"/>
              <a:gd name="connsiteY2" fmla="*/ 29879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319 w 1141362"/>
              <a:gd name="connsiteY2" fmla="*/ 191232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8873 w 1141362"/>
              <a:gd name="connsiteY2" fmla="*/ 270519 h 281139"/>
              <a:gd name="connsiteX3" fmla="*/ 0 w 1141362"/>
              <a:gd name="connsiteY3" fmla="*/ 281139 h 281139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738873 w 1061388"/>
              <a:gd name="connsiteY2" fmla="*/ 337284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36496 w 1061388"/>
              <a:gd name="connsiteY2" fmla="*/ 287120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97742 w 1061388"/>
              <a:gd name="connsiteY2" fmla="*/ 230983 h 347904"/>
              <a:gd name="connsiteX3" fmla="*/ 0 w 1061388"/>
              <a:gd name="connsiteY3" fmla="*/ 347904 h 3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388" h="347904">
                <a:moveTo>
                  <a:pt x="0" y="347904"/>
                </a:moveTo>
                <a:lnTo>
                  <a:pt x="1061388" y="0"/>
                </a:lnTo>
                <a:lnTo>
                  <a:pt x="697742" y="230983"/>
                </a:lnTo>
                <a:lnTo>
                  <a:pt x="0" y="347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flipH="1" flipV="1">
            <a:off x="-28576" y="-74688"/>
            <a:ext cx="9801224" cy="1343025"/>
          </a:xfrm>
          <a:custGeom>
            <a:avLst/>
            <a:gdLst>
              <a:gd name="connsiteX0" fmla="*/ 0 w 9786937"/>
              <a:gd name="connsiteY0" fmla="*/ 1585912 h 1657350"/>
              <a:gd name="connsiteX1" fmla="*/ 9786937 w 9786937"/>
              <a:gd name="connsiteY1" fmla="*/ 0 h 1657350"/>
              <a:gd name="connsiteX2" fmla="*/ 9786937 w 9786937"/>
              <a:gd name="connsiteY2" fmla="*/ 1657350 h 1657350"/>
              <a:gd name="connsiteX3" fmla="*/ 0 w 9786937"/>
              <a:gd name="connsiteY3" fmla="*/ 1585912 h 1657350"/>
              <a:gd name="connsiteX0" fmla="*/ 0 w 9801224"/>
              <a:gd name="connsiteY0" fmla="*/ 1628774 h 1657350"/>
              <a:gd name="connsiteX1" fmla="*/ 9801224 w 9801224"/>
              <a:gd name="connsiteY1" fmla="*/ 0 h 1657350"/>
              <a:gd name="connsiteX2" fmla="*/ 9801224 w 9801224"/>
              <a:gd name="connsiteY2" fmla="*/ 1657350 h 1657350"/>
              <a:gd name="connsiteX3" fmla="*/ 0 w 9801224"/>
              <a:gd name="connsiteY3" fmla="*/ 162877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1224" h="1657350">
                <a:moveTo>
                  <a:pt x="0" y="1628774"/>
                </a:moveTo>
                <a:lnTo>
                  <a:pt x="9801224" y="0"/>
                </a:lnTo>
                <a:lnTo>
                  <a:pt x="9801224" y="1657350"/>
                </a:lnTo>
                <a:lnTo>
                  <a:pt x="0" y="1628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 rot="10159838" flipV="1">
            <a:off x="6026525" y="-176717"/>
            <a:ext cx="6398328" cy="762933"/>
          </a:xfrm>
          <a:custGeom>
            <a:avLst/>
            <a:gdLst>
              <a:gd name="connsiteX0" fmla="*/ 0 w 6286500"/>
              <a:gd name="connsiteY0" fmla="*/ 328612 h 842962"/>
              <a:gd name="connsiteX1" fmla="*/ 6286500 w 6286500"/>
              <a:gd name="connsiteY1" fmla="*/ 0 h 842962"/>
              <a:gd name="connsiteX2" fmla="*/ 3614737 w 6286500"/>
              <a:gd name="connsiteY2" fmla="*/ 842962 h 842962"/>
              <a:gd name="connsiteX3" fmla="*/ 0 w 6286500"/>
              <a:gd name="connsiteY3" fmla="*/ 328612 h 842962"/>
              <a:gd name="connsiteX0" fmla="*/ 0 w 6263640"/>
              <a:gd name="connsiteY0" fmla="*/ 359092 h 842962"/>
              <a:gd name="connsiteX1" fmla="*/ 6263640 w 6263640"/>
              <a:gd name="connsiteY1" fmla="*/ 0 h 842962"/>
              <a:gd name="connsiteX2" fmla="*/ 3591877 w 6263640"/>
              <a:gd name="connsiteY2" fmla="*/ 842962 h 842962"/>
              <a:gd name="connsiteX3" fmla="*/ 0 w 6263640"/>
              <a:gd name="connsiteY3" fmla="*/ 359092 h 842962"/>
              <a:gd name="connsiteX0" fmla="*/ 134688 w 6398328"/>
              <a:gd name="connsiteY0" fmla="*/ 359092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134688 w 6398328"/>
              <a:gd name="connsiteY3" fmla="*/ 359092 h 871948"/>
              <a:gd name="connsiteX0" fmla="*/ 2210617 w 6398328"/>
              <a:gd name="connsiteY0" fmla="*/ 180653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2210617 w 6398328"/>
              <a:gd name="connsiteY3" fmla="*/ 180653 h 8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328" h="871948">
                <a:moveTo>
                  <a:pt x="2210617" y="180653"/>
                </a:moveTo>
                <a:lnTo>
                  <a:pt x="6398328" y="0"/>
                </a:lnTo>
                <a:lnTo>
                  <a:pt x="0" y="871948"/>
                </a:lnTo>
                <a:lnTo>
                  <a:pt x="2210617" y="1806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71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fficials gale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636791" y="2089894"/>
            <a:ext cx="2014539" cy="28289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91261" y="2089894"/>
            <a:ext cx="2014539" cy="28289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45730" y="2089894"/>
            <a:ext cx="2014539" cy="28289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0199" y="2089894"/>
            <a:ext cx="2014539" cy="28289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 rot="413076" flipV="1">
            <a:off x="9602359" y="5832203"/>
            <a:ext cx="2933393" cy="1081781"/>
          </a:xfrm>
          <a:custGeom>
            <a:avLst/>
            <a:gdLst>
              <a:gd name="connsiteX0" fmla="*/ 762000 w 990600"/>
              <a:gd name="connsiteY0" fmla="*/ 422275 h 422275"/>
              <a:gd name="connsiteX1" fmla="*/ 0 w 990600"/>
              <a:gd name="connsiteY1" fmla="*/ 0 h 422275"/>
              <a:gd name="connsiteX2" fmla="*/ 990600 w 990600"/>
              <a:gd name="connsiteY2" fmla="*/ 206375 h 422275"/>
              <a:gd name="connsiteX3" fmla="*/ 762000 w 990600"/>
              <a:gd name="connsiteY3" fmla="*/ 422275 h 422275"/>
              <a:gd name="connsiteX0" fmla="*/ 762000 w 822325"/>
              <a:gd name="connsiteY0" fmla="*/ 422275 h 422275"/>
              <a:gd name="connsiteX1" fmla="*/ 0 w 822325"/>
              <a:gd name="connsiteY1" fmla="*/ 0 h 422275"/>
              <a:gd name="connsiteX2" fmla="*/ 822325 w 822325"/>
              <a:gd name="connsiteY2" fmla="*/ 222250 h 422275"/>
              <a:gd name="connsiteX3" fmla="*/ 762000 w 822325"/>
              <a:gd name="connsiteY3" fmla="*/ 422275 h 422275"/>
              <a:gd name="connsiteX0" fmla="*/ 762000 w 1000125"/>
              <a:gd name="connsiteY0" fmla="*/ 422275 h 422275"/>
              <a:gd name="connsiteX1" fmla="*/ 0 w 1000125"/>
              <a:gd name="connsiteY1" fmla="*/ 0 h 422275"/>
              <a:gd name="connsiteX2" fmla="*/ 1000125 w 1000125"/>
              <a:gd name="connsiteY2" fmla="*/ 203200 h 422275"/>
              <a:gd name="connsiteX3" fmla="*/ 762000 w 1000125"/>
              <a:gd name="connsiteY3" fmla="*/ 422275 h 422275"/>
              <a:gd name="connsiteX0" fmla="*/ 723900 w 1000125"/>
              <a:gd name="connsiteY0" fmla="*/ 295275 h 295275"/>
              <a:gd name="connsiteX1" fmla="*/ 0 w 1000125"/>
              <a:gd name="connsiteY1" fmla="*/ 0 h 295275"/>
              <a:gd name="connsiteX2" fmla="*/ 1000125 w 1000125"/>
              <a:gd name="connsiteY2" fmla="*/ 203200 h 295275"/>
              <a:gd name="connsiteX3" fmla="*/ 723900 w 1000125"/>
              <a:gd name="connsiteY3" fmla="*/ 295275 h 295275"/>
              <a:gd name="connsiteX0" fmla="*/ 882650 w 1000125"/>
              <a:gd name="connsiteY0" fmla="*/ 311150 h 311150"/>
              <a:gd name="connsiteX1" fmla="*/ 0 w 1000125"/>
              <a:gd name="connsiteY1" fmla="*/ 0 h 311150"/>
              <a:gd name="connsiteX2" fmla="*/ 1000125 w 1000125"/>
              <a:gd name="connsiteY2" fmla="*/ 203200 h 311150"/>
              <a:gd name="connsiteX3" fmla="*/ 882650 w 1000125"/>
              <a:gd name="connsiteY3" fmla="*/ 311150 h 311150"/>
              <a:gd name="connsiteX0" fmla="*/ 882650 w 945356"/>
              <a:gd name="connsiteY0" fmla="*/ 311150 h 311150"/>
              <a:gd name="connsiteX1" fmla="*/ 0 w 945356"/>
              <a:gd name="connsiteY1" fmla="*/ 0 h 311150"/>
              <a:gd name="connsiteX2" fmla="*/ 945356 w 945356"/>
              <a:gd name="connsiteY2" fmla="*/ 205582 h 311150"/>
              <a:gd name="connsiteX3" fmla="*/ 882650 w 945356"/>
              <a:gd name="connsiteY3" fmla="*/ 311150 h 311150"/>
              <a:gd name="connsiteX0" fmla="*/ 882650 w 995362"/>
              <a:gd name="connsiteY0" fmla="*/ 311150 h 311150"/>
              <a:gd name="connsiteX1" fmla="*/ 0 w 995362"/>
              <a:gd name="connsiteY1" fmla="*/ 0 h 311150"/>
              <a:gd name="connsiteX2" fmla="*/ 995362 w 995362"/>
              <a:gd name="connsiteY2" fmla="*/ 205582 h 311150"/>
              <a:gd name="connsiteX3" fmla="*/ 882650 w 995362"/>
              <a:gd name="connsiteY3" fmla="*/ 311150 h 311150"/>
              <a:gd name="connsiteX0" fmla="*/ 882650 w 957262"/>
              <a:gd name="connsiteY0" fmla="*/ 311150 h 311150"/>
              <a:gd name="connsiteX1" fmla="*/ 0 w 957262"/>
              <a:gd name="connsiteY1" fmla="*/ 0 h 311150"/>
              <a:gd name="connsiteX2" fmla="*/ 957262 w 957262"/>
              <a:gd name="connsiteY2" fmla="*/ 215107 h 311150"/>
              <a:gd name="connsiteX3" fmla="*/ 882650 w 957262"/>
              <a:gd name="connsiteY3" fmla="*/ 311150 h 311150"/>
              <a:gd name="connsiteX0" fmla="*/ 882650 w 1002506"/>
              <a:gd name="connsiteY0" fmla="*/ 311150 h 311150"/>
              <a:gd name="connsiteX1" fmla="*/ 0 w 1002506"/>
              <a:gd name="connsiteY1" fmla="*/ 0 h 311150"/>
              <a:gd name="connsiteX2" fmla="*/ 1002506 w 1002506"/>
              <a:gd name="connsiteY2" fmla="*/ 203201 h 311150"/>
              <a:gd name="connsiteX3" fmla="*/ 882650 w 1002506"/>
              <a:gd name="connsiteY3" fmla="*/ 311150 h 311150"/>
              <a:gd name="connsiteX0" fmla="*/ 882650 w 964406"/>
              <a:gd name="connsiteY0" fmla="*/ 311150 h 311150"/>
              <a:gd name="connsiteX1" fmla="*/ 0 w 964406"/>
              <a:gd name="connsiteY1" fmla="*/ 0 h 311150"/>
              <a:gd name="connsiteX2" fmla="*/ 964406 w 964406"/>
              <a:gd name="connsiteY2" fmla="*/ 219869 h 311150"/>
              <a:gd name="connsiteX3" fmla="*/ 882650 w 964406"/>
              <a:gd name="connsiteY3" fmla="*/ 311150 h 311150"/>
              <a:gd name="connsiteX0" fmla="*/ 882650 w 992981"/>
              <a:gd name="connsiteY0" fmla="*/ 311150 h 311150"/>
              <a:gd name="connsiteX1" fmla="*/ 0 w 992981"/>
              <a:gd name="connsiteY1" fmla="*/ 0 h 311150"/>
              <a:gd name="connsiteX2" fmla="*/ 992981 w 992981"/>
              <a:gd name="connsiteY2" fmla="*/ 203200 h 311150"/>
              <a:gd name="connsiteX3" fmla="*/ 882650 w 992981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981" h="311150">
                <a:moveTo>
                  <a:pt x="882650" y="311150"/>
                </a:moveTo>
                <a:lnTo>
                  <a:pt x="0" y="0"/>
                </a:lnTo>
                <a:lnTo>
                  <a:pt x="992981" y="203200"/>
                </a:lnTo>
                <a:lnTo>
                  <a:pt x="882650" y="311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rot="17622191" flipV="1">
            <a:off x="10800172" y="5758859"/>
            <a:ext cx="2299961" cy="1928421"/>
          </a:xfrm>
          <a:custGeom>
            <a:avLst/>
            <a:gdLst>
              <a:gd name="connsiteX0" fmla="*/ 754743 w 1074058"/>
              <a:gd name="connsiteY0" fmla="*/ 29028 h 740228"/>
              <a:gd name="connsiteX1" fmla="*/ 0 w 1074058"/>
              <a:gd name="connsiteY1" fmla="*/ 740228 h 740228"/>
              <a:gd name="connsiteX2" fmla="*/ 1074058 w 1074058"/>
              <a:gd name="connsiteY2" fmla="*/ 348343 h 740228"/>
              <a:gd name="connsiteX3" fmla="*/ 1016000 w 1074058"/>
              <a:gd name="connsiteY3" fmla="*/ 0 h 740228"/>
              <a:gd name="connsiteX4" fmla="*/ 754743 w 1074058"/>
              <a:gd name="connsiteY4" fmla="*/ 29028 h 740228"/>
              <a:gd name="connsiteX0" fmla="*/ 764268 w 1083583"/>
              <a:gd name="connsiteY0" fmla="*/ 29028 h 730703"/>
              <a:gd name="connsiteX1" fmla="*/ 0 w 1083583"/>
              <a:gd name="connsiteY1" fmla="*/ 730703 h 730703"/>
              <a:gd name="connsiteX2" fmla="*/ 1083583 w 1083583"/>
              <a:gd name="connsiteY2" fmla="*/ 348343 h 730703"/>
              <a:gd name="connsiteX3" fmla="*/ 1025525 w 1083583"/>
              <a:gd name="connsiteY3" fmla="*/ 0 h 730703"/>
              <a:gd name="connsiteX4" fmla="*/ 764268 w 1083583"/>
              <a:gd name="connsiteY4" fmla="*/ 29028 h 7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3" h="730703">
                <a:moveTo>
                  <a:pt x="764268" y="29028"/>
                </a:moveTo>
                <a:lnTo>
                  <a:pt x="0" y="730703"/>
                </a:lnTo>
                <a:lnTo>
                  <a:pt x="1083583" y="348343"/>
                </a:lnTo>
                <a:lnTo>
                  <a:pt x="1025525" y="0"/>
                </a:lnTo>
                <a:lnTo>
                  <a:pt x="764268" y="29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 flipV="1">
            <a:off x="8430656" y="6246129"/>
            <a:ext cx="4629558" cy="653292"/>
          </a:xfrm>
          <a:custGeom>
            <a:avLst/>
            <a:gdLst>
              <a:gd name="connsiteX0" fmla="*/ 2540000 w 2540000"/>
              <a:gd name="connsiteY0" fmla="*/ 0 h 420914"/>
              <a:gd name="connsiteX1" fmla="*/ 0 w 2540000"/>
              <a:gd name="connsiteY1" fmla="*/ 29029 h 420914"/>
              <a:gd name="connsiteX2" fmla="*/ 2162629 w 2540000"/>
              <a:gd name="connsiteY2" fmla="*/ 420914 h 420914"/>
              <a:gd name="connsiteX3" fmla="*/ 2540000 w 2540000"/>
              <a:gd name="connsiteY3" fmla="*/ 0 h 420914"/>
              <a:gd name="connsiteX0" fmla="*/ 2609850 w 2609850"/>
              <a:gd name="connsiteY0" fmla="*/ 0 h 417739"/>
              <a:gd name="connsiteX1" fmla="*/ 0 w 2609850"/>
              <a:gd name="connsiteY1" fmla="*/ 25854 h 417739"/>
              <a:gd name="connsiteX2" fmla="*/ 2162629 w 2609850"/>
              <a:gd name="connsiteY2" fmla="*/ 417739 h 417739"/>
              <a:gd name="connsiteX3" fmla="*/ 2609850 w 2609850"/>
              <a:gd name="connsiteY3" fmla="*/ 0 h 417739"/>
              <a:gd name="connsiteX0" fmla="*/ 2609850 w 2609850"/>
              <a:gd name="connsiteY0" fmla="*/ 0 h 316139"/>
              <a:gd name="connsiteX1" fmla="*/ 0 w 2609850"/>
              <a:gd name="connsiteY1" fmla="*/ 25854 h 316139"/>
              <a:gd name="connsiteX2" fmla="*/ 1937204 w 2609850"/>
              <a:gd name="connsiteY2" fmla="*/ 316139 h 316139"/>
              <a:gd name="connsiteX3" fmla="*/ 2609850 w 2609850"/>
              <a:gd name="connsiteY3" fmla="*/ 0 h 316139"/>
              <a:gd name="connsiteX0" fmla="*/ 2609850 w 2609850"/>
              <a:gd name="connsiteY0" fmla="*/ 0 h 455839"/>
              <a:gd name="connsiteX1" fmla="*/ 0 w 2609850"/>
              <a:gd name="connsiteY1" fmla="*/ 25854 h 455839"/>
              <a:gd name="connsiteX2" fmla="*/ 2127704 w 2609850"/>
              <a:gd name="connsiteY2" fmla="*/ 455839 h 455839"/>
              <a:gd name="connsiteX3" fmla="*/ 2609850 w 2609850"/>
              <a:gd name="connsiteY3" fmla="*/ 0 h 4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455839">
                <a:moveTo>
                  <a:pt x="2609850" y="0"/>
                </a:moveTo>
                <a:lnTo>
                  <a:pt x="0" y="25854"/>
                </a:lnTo>
                <a:lnTo>
                  <a:pt x="2127704" y="455839"/>
                </a:lnTo>
                <a:lnTo>
                  <a:pt x="26098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rot="10109972" flipV="1">
            <a:off x="4194534" y="-38613"/>
            <a:ext cx="5487096" cy="691316"/>
          </a:xfrm>
          <a:custGeom>
            <a:avLst/>
            <a:gdLst>
              <a:gd name="connsiteX0" fmla="*/ 0 w 525780"/>
              <a:gd name="connsiteY0" fmla="*/ 182880 h 213360"/>
              <a:gd name="connsiteX1" fmla="*/ 525780 w 525780"/>
              <a:gd name="connsiteY1" fmla="*/ 213360 h 213360"/>
              <a:gd name="connsiteX2" fmla="*/ 419100 w 525780"/>
              <a:gd name="connsiteY2" fmla="*/ 0 h 213360"/>
              <a:gd name="connsiteX3" fmla="*/ 0 w 525780"/>
              <a:gd name="connsiteY3" fmla="*/ 182880 h 213360"/>
              <a:gd name="connsiteX0" fmla="*/ 0 w 419100"/>
              <a:gd name="connsiteY0" fmla="*/ 182880 h 208862"/>
              <a:gd name="connsiteX1" fmla="*/ 202717 w 419100"/>
              <a:gd name="connsiteY1" fmla="*/ 208862 h 208862"/>
              <a:gd name="connsiteX2" fmla="*/ 419100 w 419100"/>
              <a:gd name="connsiteY2" fmla="*/ 0 h 208862"/>
              <a:gd name="connsiteX3" fmla="*/ 0 w 419100"/>
              <a:gd name="connsiteY3" fmla="*/ 182880 h 208862"/>
              <a:gd name="connsiteX0" fmla="*/ 0 w 876107"/>
              <a:gd name="connsiteY0" fmla="*/ 377356 h 403338"/>
              <a:gd name="connsiteX1" fmla="*/ 202717 w 876107"/>
              <a:gd name="connsiteY1" fmla="*/ 403338 h 403338"/>
              <a:gd name="connsiteX2" fmla="*/ 876107 w 876107"/>
              <a:gd name="connsiteY2" fmla="*/ 0 h 403338"/>
              <a:gd name="connsiteX3" fmla="*/ 0 w 876107"/>
              <a:gd name="connsiteY3" fmla="*/ 377356 h 403338"/>
              <a:gd name="connsiteX0" fmla="*/ 0 w 886702"/>
              <a:gd name="connsiteY0" fmla="*/ 311813 h 403338"/>
              <a:gd name="connsiteX1" fmla="*/ 213312 w 886702"/>
              <a:gd name="connsiteY1" fmla="*/ 403338 h 403338"/>
              <a:gd name="connsiteX2" fmla="*/ 886702 w 886702"/>
              <a:gd name="connsiteY2" fmla="*/ 0 h 403338"/>
              <a:gd name="connsiteX3" fmla="*/ 0 w 886702"/>
              <a:gd name="connsiteY3" fmla="*/ 311813 h 403338"/>
              <a:gd name="connsiteX0" fmla="*/ 0 w 886702"/>
              <a:gd name="connsiteY0" fmla="*/ 311813 h 311813"/>
              <a:gd name="connsiteX1" fmla="*/ 595719 w 886702"/>
              <a:gd name="connsiteY1" fmla="*/ 234121 h 311813"/>
              <a:gd name="connsiteX2" fmla="*/ 886702 w 886702"/>
              <a:gd name="connsiteY2" fmla="*/ 0 h 311813"/>
              <a:gd name="connsiteX3" fmla="*/ 0 w 886702"/>
              <a:gd name="connsiteY3" fmla="*/ 311813 h 311813"/>
              <a:gd name="connsiteX0" fmla="*/ 0 w 1074063"/>
              <a:gd name="connsiteY0" fmla="*/ 387273 h 387273"/>
              <a:gd name="connsiteX1" fmla="*/ 595719 w 1074063"/>
              <a:gd name="connsiteY1" fmla="*/ 309581 h 387273"/>
              <a:gd name="connsiteX2" fmla="*/ 1074063 w 1074063"/>
              <a:gd name="connsiteY2" fmla="*/ 0 h 387273"/>
              <a:gd name="connsiteX3" fmla="*/ 0 w 1074063"/>
              <a:gd name="connsiteY3" fmla="*/ 387273 h 387273"/>
              <a:gd name="connsiteX0" fmla="*/ 0 w 1478962"/>
              <a:gd name="connsiteY0" fmla="*/ 417152 h 417152"/>
              <a:gd name="connsiteX1" fmla="*/ 1478962 w 1478962"/>
              <a:gd name="connsiteY1" fmla="*/ 0 h 417152"/>
              <a:gd name="connsiteX2" fmla="*/ 1074063 w 1478962"/>
              <a:gd name="connsiteY2" fmla="*/ 29879 h 417152"/>
              <a:gd name="connsiteX3" fmla="*/ 0 w 1478962"/>
              <a:gd name="connsiteY3" fmla="*/ 417152 h 417152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463 w 1141362"/>
              <a:gd name="connsiteY2" fmla="*/ 29879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319 w 1141362"/>
              <a:gd name="connsiteY2" fmla="*/ 191232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8873 w 1141362"/>
              <a:gd name="connsiteY2" fmla="*/ 270519 h 281139"/>
              <a:gd name="connsiteX3" fmla="*/ 0 w 1141362"/>
              <a:gd name="connsiteY3" fmla="*/ 281139 h 281139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738873 w 1061388"/>
              <a:gd name="connsiteY2" fmla="*/ 337284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36496 w 1061388"/>
              <a:gd name="connsiteY2" fmla="*/ 287120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97742 w 1061388"/>
              <a:gd name="connsiteY2" fmla="*/ 230983 h 347904"/>
              <a:gd name="connsiteX3" fmla="*/ 0 w 1061388"/>
              <a:gd name="connsiteY3" fmla="*/ 347904 h 3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388" h="347904">
                <a:moveTo>
                  <a:pt x="0" y="347904"/>
                </a:moveTo>
                <a:lnTo>
                  <a:pt x="1061388" y="0"/>
                </a:lnTo>
                <a:lnTo>
                  <a:pt x="697742" y="230983"/>
                </a:lnTo>
                <a:lnTo>
                  <a:pt x="0" y="347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 userDrawn="1"/>
        </p:nvSpPr>
        <p:spPr>
          <a:xfrm flipH="1" flipV="1">
            <a:off x="-28576" y="-74688"/>
            <a:ext cx="9801224" cy="1343025"/>
          </a:xfrm>
          <a:custGeom>
            <a:avLst/>
            <a:gdLst>
              <a:gd name="connsiteX0" fmla="*/ 0 w 9786937"/>
              <a:gd name="connsiteY0" fmla="*/ 1585912 h 1657350"/>
              <a:gd name="connsiteX1" fmla="*/ 9786937 w 9786937"/>
              <a:gd name="connsiteY1" fmla="*/ 0 h 1657350"/>
              <a:gd name="connsiteX2" fmla="*/ 9786937 w 9786937"/>
              <a:gd name="connsiteY2" fmla="*/ 1657350 h 1657350"/>
              <a:gd name="connsiteX3" fmla="*/ 0 w 9786937"/>
              <a:gd name="connsiteY3" fmla="*/ 1585912 h 1657350"/>
              <a:gd name="connsiteX0" fmla="*/ 0 w 9801224"/>
              <a:gd name="connsiteY0" fmla="*/ 1628774 h 1657350"/>
              <a:gd name="connsiteX1" fmla="*/ 9801224 w 9801224"/>
              <a:gd name="connsiteY1" fmla="*/ 0 h 1657350"/>
              <a:gd name="connsiteX2" fmla="*/ 9801224 w 9801224"/>
              <a:gd name="connsiteY2" fmla="*/ 1657350 h 1657350"/>
              <a:gd name="connsiteX3" fmla="*/ 0 w 9801224"/>
              <a:gd name="connsiteY3" fmla="*/ 162877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1224" h="1657350">
                <a:moveTo>
                  <a:pt x="0" y="1628774"/>
                </a:moveTo>
                <a:lnTo>
                  <a:pt x="9801224" y="0"/>
                </a:lnTo>
                <a:lnTo>
                  <a:pt x="9801224" y="1657350"/>
                </a:lnTo>
                <a:lnTo>
                  <a:pt x="0" y="1628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 userDrawn="1"/>
        </p:nvSpPr>
        <p:spPr>
          <a:xfrm rot="10159838" flipV="1">
            <a:off x="6026525" y="-176717"/>
            <a:ext cx="6398328" cy="762933"/>
          </a:xfrm>
          <a:custGeom>
            <a:avLst/>
            <a:gdLst>
              <a:gd name="connsiteX0" fmla="*/ 0 w 6286500"/>
              <a:gd name="connsiteY0" fmla="*/ 328612 h 842962"/>
              <a:gd name="connsiteX1" fmla="*/ 6286500 w 6286500"/>
              <a:gd name="connsiteY1" fmla="*/ 0 h 842962"/>
              <a:gd name="connsiteX2" fmla="*/ 3614737 w 6286500"/>
              <a:gd name="connsiteY2" fmla="*/ 842962 h 842962"/>
              <a:gd name="connsiteX3" fmla="*/ 0 w 6286500"/>
              <a:gd name="connsiteY3" fmla="*/ 328612 h 842962"/>
              <a:gd name="connsiteX0" fmla="*/ 0 w 6263640"/>
              <a:gd name="connsiteY0" fmla="*/ 359092 h 842962"/>
              <a:gd name="connsiteX1" fmla="*/ 6263640 w 6263640"/>
              <a:gd name="connsiteY1" fmla="*/ 0 h 842962"/>
              <a:gd name="connsiteX2" fmla="*/ 3591877 w 6263640"/>
              <a:gd name="connsiteY2" fmla="*/ 842962 h 842962"/>
              <a:gd name="connsiteX3" fmla="*/ 0 w 6263640"/>
              <a:gd name="connsiteY3" fmla="*/ 359092 h 842962"/>
              <a:gd name="connsiteX0" fmla="*/ 134688 w 6398328"/>
              <a:gd name="connsiteY0" fmla="*/ 359092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134688 w 6398328"/>
              <a:gd name="connsiteY3" fmla="*/ 359092 h 871948"/>
              <a:gd name="connsiteX0" fmla="*/ 2210617 w 6398328"/>
              <a:gd name="connsiteY0" fmla="*/ 180653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2210617 w 6398328"/>
              <a:gd name="connsiteY3" fmla="*/ 180653 h 8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328" h="871948">
                <a:moveTo>
                  <a:pt x="2210617" y="180653"/>
                </a:moveTo>
                <a:lnTo>
                  <a:pt x="6398328" y="0"/>
                </a:lnTo>
                <a:lnTo>
                  <a:pt x="0" y="871948"/>
                </a:lnTo>
                <a:lnTo>
                  <a:pt x="2210617" y="1806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050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36709" y="2033612"/>
            <a:ext cx="1701800" cy="17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91869" y="2033612"/>
            <a:ext cx="1701800" cy="17018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607056" y="2033612"/>
            <a:ext cx="1701800" cy="17018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rot="413076" flipV="1">
            <a:off x="9602359" y="5832203"/>
            <a:ext cx="2933393" cy="1081781"/>
          </a:xfrm>
          <a:custGeom>
            <a:avLst/>
            <a:gdLst>
              <a:gd name="connsiteX0" fmla="*/ 762000 w 990600"/>
              <a:gd name="connsiteY0" fmla="*/ 422275 h 422275"/>
              <a:gd name="connsiteX1" fmla="*/ 0 w 990600"/>
              <a:gd name="connsiteY1" fmla="*/ 0 h 422275"/>
              <a:gd name="connsiteX2" fmla="*/ 990600 w 990600"/>
              <a:gd name="connsiteY2" fmla="*/ 206375 h 422275"/>
              <a:gd name="connsiteX3" fmla="*/ 762000 w 990600"/>
              <a:gd name="connsiteY3" fmla="*/ 422275 h 422275"/>
              <a:gd name="connsiteX0" fmla="*/ 762000 w 822325"/>
              <a:gd name="connsiteY0" fmla="*/ 422275 h 422275"/>
              <a:gd name="connsiteX1" fmla="*/ 0 w 822325"/>
              <a:gd name="connsiteY1" fmla="*/ 0 h 422275"/>
              <a:gd name="connsiteX2" fmla="*/ 822325 w 822325"/>
              <a:gd name="connsiteY2" fmla="*/ 222250 h 422275"/>
              <a:gd name="connsiteX3" fmla="*/ 762000 w 822325"/>
              <a:gd name="connsiteY3" fmla="*/ 422275 h 422275"/>
              <a:gd name="connsiteX0" fmla="*/ 762000 w 1000125"/>
              <a:gd name="connsiteY0" fmla="*/ 422275 h 422275"/>
              <a:gd name="connsiteX1" fmla="*/ 0 w 1000125"/>
              <a:gd name="connsiteY1" fmla="*/ 0 h 422275"/>
              <a:gd name="connsiteX2" fmla="*/ 1000125 w 1000125"/>
              <a:gd name="connsiteY2" fmla="*/ 203200 h 422275"/>
              <a:gd name="connsiteX3" fmla="*/ 762000 w 1000125"/>
              <a:gd name="connsiteY3" fmla="*/ 422275 h 422275"/>
              <a:gd name="connsiteX0" fmla="*/ 723900 w 1000125"/>
              <a:gd name="connsiteY0" fmla="*/ 295275 h 295275"/>
              <a:gd name="connsiteX1" fmla="*/ 0 w 1000125"/>
              <a:gd name="connsiteY1" fmla="*/ 0 h 295275"/>
              <a:gd name="connsiteX2" fmla="*/ 1000125 w 1000125"/>
              <a:gd name="connsiteY2" fmla="*/ 203200 h 295275"/>
              <a:gd name="connsiteX3" fmla="*/ 723900 w 1000125"/>
              <a:gd name="connsiteY3" fmla="*/ 295275 h 295275"/>
              <a:gd name="connsiteX0" fmla="*/ 882650 w 1000125"/>
              <a:gd name="connsiteY0" fmla="*/ 311150 h 311150"/>
              <a:gd name="connsiteX1" fmla="*/ 0 w 1000125"/>
              <a:gd name="connsiteY1" fmla="*/ 0 h 311150"/>
              <a:gd name="connsiteX2" fmla="*/ 1000125 w 1000125"/>
              <a:gd name="connsiteY2" fmla="*/ 203200 h 311150"/>
              <a:gd name="connsiteX3" fmla="*/ 882650 w 1000125"/>
              <a:gd name="connsiteY3" fmla="*/ 311150 h 311150"/>
              <a:gd name="connsiteX0" fmla="*/ 882650 w 945356"/>
              <a:gd name="connsiteY0" fmla="*/ 311150 h 311150"/>
              <a:gd name="connsiteX1" fmla="*/ 0 w 945356"/>
              <a:gd name="connsiteY1" fmla="*/ 0 h 311150"/>
              <a:gd name="connsiteX2" fmla="*/ 945356 w 945356"/>
              <a:gd name="connsiteY2" fmla="*/ 205582 h 311150"/>
              <a:gd name="connsiteX3" fmla="*/ 882650 w 945356"/>
              <a:gd name="connsiteY3" fmla="*/ 311150 h 311150"/>
              <a:gd name="connsiteX0" fmla="*/ 882650 w 995362"/>
              <a:gd name="connsiteY0" fmla="*/ 311150 h 311150"/>
              <a:gd name="connsiteX1" fmla="*/ 0 w 995362"/>
              <a:gd name="connsiteY1" fmla="*/ 0 h 311150"/>
              <a:gd name="connsiteX2" fmla="*/ 995362 w 995362"/>
              <a:gd name="connsiteY2" fmla="*/ 205582 h 311150"/>
              <a:gd name="connsiteX3" fmla="*/ 882650 w 995362"/>
              <a:gd name="connsiteY3" fmla="*/ 311150 h 311150"/>
              <a:gd name="connsiteX0" fmla="*/ 882650 w 957262"/>
              <a:gd name="connsiteY0" fmla="*/ 311150 h 311150"/>
              <a:gd name="connsiteX1" fmla="*/ 0 w 957262"/>
              <a:gd name="connsiteY1" fmla="*/ 0 h 311150"/>
              <a:gd name="connsiteX2" fmla="*/ 957262 w 957262"/>
              <a:gd name="connsiteY2" fmla="*/ 215107 h 311150"/>
              <a:gd name="connsiteX3" fmla="*/ 882650 w 957262"/>
              <a:gd name="connsiteY3" fmla="*/ 311150 h 311150"/>
              <a:gd name="connsiteX0" fmla="*/ 882650 w 1002506"/>
              <a:gd name="connsiteY0" fmla="*/ 311150 h 311150"/>
              <a:gd name="connsiteX1" fmla="*/ 0 w 1002506"/>
              <a:gd name="connsiteY1" fmla="*/ 0 h 311150"/>
              <a:gd name="connsiteX2" fmla="*/ 1002506 w 1002506"/>
              <a:gd name="connsiteY2" fmla="*/ 203201 h 311150"/>
              <a:gd name="connsiteX3" fmla="*/ 882650 w 1002506"/>
              <a:gd name="connsiteY3" fmla="*/ 311150 h 311150"/>
              <a:gd name="connsiteX0" fmla="*/ 882650 w 964406"/>
              <a:gd name="connsiteY0" fmla="*/ 311150 h 311150"/>
              <a:gd name="connsiteX1" fmla="*/ 0 w 964406"/>
              <a:gd name="connsiteY1" fmla="*/ 0 h 311150"/>
              <a:gd name="connsiteX2" fmla="*/ 964406 w 964406"/>
              <a:gd name="connsiteY2" fmla="*/ 219869 h 311150"/>
              <a:gd name="connsiteX3" fmla="*/ 882650 w 964406"/>
              <a:gd name="connsiteY3" fmla="*/ 311150 h 311150"/>
              <a:gd name="connsiteX0" fmla="*/ 882650 w 992981"/>
              <a:gd name="connsiteY0" fmla="*/ 311150 h 311150"/>
              <a:gd name="connsiteX1" fmla="*/ 0 w 992981"/>
              <a:gd name="connsiteY1" fmla="*/ 0 h 311150"/>
              <a:gd name="connsiteX2" fmla="*/ 992981 w 992981"/>
              <a:gd name="connsiteY2" fmla="*/ 203200 h 311150"/>
              <a:gd name="connsiteX3" fmla="*/ 882650 w 992981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981" h="311150">
                <a:moveTo>
                  <a:pt x="882650" y="311150"/>
                </a:moveTo>
                <a:lnTo>
                  <a:pt x="0" y="0"/>
                </a:lnTo>
                <a:lnTo>
                  <a:pt x="992981" y="203200"/>
                </a:lnTo>
                <a:lnTo>
                  <a:pt x="882650" y="311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 rot="17622191" flipV="1">
            <a:off x="10800172" y="5758859"/>
            <a:ext cx="2299961" cy="1928421"/>
          </a:xfrm>
          <a:custGeom>
            <a:avLst/>
            <a:gdLst>
              <a:gd name="connsiteX0" fmla="*/ 754743 w 1074058"/>
              <a:gd name="connsiteY0" fmla="*/ 29028 h 740228"/>
              <a:gd name="connsiteX1" fmla="*/ 0 w 1074058"/>
              <a:gd name="connsiteY1" fmla="*/ 740228 h 740228"/>
              <a:gd name="connsiteX2" fmla="*/ 1074058 w 1074058"/>
              <a:gd name="connsiteY2" fmla="*/ 348343 h 740228"/>
              <a:gd name="connsiteX3" fmla="*/ 1016000 w 1074058"/>
              <a:gd name="connsiteY3" fmla="*/ 0 h 740228"/>
              <a:gd name="connsiteX4" fmla="*/ 754743 w 1074058"/>
              <a:gd name="connsiteY4" fmla="*/ 29028 h 740228"/>
              <a:gd name="connsiteX0" fmla="*/ 764268 w 1083583"/>
              <a:gd name="connsiteY0" fmla="*/ 29028 h 730703"/>
              <a:gd name="connsiteX1" fmla="*/ 0 w 1083583"/>
              <a:gd name="connsiteY1" fmla="*/ 730703 h 730703"/>
              <a:gd name="connsiteX2" fmla="*/ 1083583 w 1083583"/>
              <a:gd name="connsiteY2" fmla="*/ 348343 h 730703"/>
              <a:gd name="connsiteX3" fmla="*/ 1025525 w 1083583"/>
              <a:gd name="connsiteY3" fmla="*/ 0 h 730703"/>
              <a:gd name="connsiteX4" fmla="*/ 764268 w 1083583"/>
              <a:gd name="connsiteY4" fmla="*/ 29028 h 7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3" h="730703">
                <a:moveTo>
                  <a:pt x="764268" y="29028"/>
                </a:moveTo>
                <a:lnTo>
                  <a:pt x="0" y="730703"/>
                </a:lnTo>
                <a:lnTo>
                  <a:pt x="1083583" y="348343"/>
                </a:lnTo>
                <a:lnTo>
                  <a:pt x="1025525" y="0"/>
                </a:lnTo>
                <a:lnTo>
                  <a:pt x="764268" y="29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V="1">
            <a:off x="8430656" y="6246129"/>
            <a:ext cx="4629558" cy="653292"/>
          </a:xfrm>
          <a:custGeom>
            <a:avLst/>
            <a:gdLst>
              <a:gd name="connsiteX0" fmla="*/ 2540000 w 2540000"/>
              <a:gd name="connsiteY0" fmla="*/ 0 h 420914"/>
              <a:gd name="connsiteX1" fmla="*/ 0 w 2540000"/>
              <a:gd name="connsiteY1" fmla="*/ 29029 h 420914"/>
              <a:gd name="connsiteX2" fmla="*/ 2162629 w 2540000"/>
              <a:gd name="connsiteY2" fmla="*/ 420914 h 420914"/>
              <a:gd name="connsiteX3" fmla="*/ 2540000 w 2540000"/>
              <a:gd name="connsiteY3" fmla="*/ 0 h 420914"/>
              <a:gd name="connsiteX0" fmla="*/ 2609850 w 2609850"/>
              <a:gd name="connsiteY0" fmla="*/ 0 h 417739"/>
              <a:gd name="connsiteX1" fmla="*/ 0 w 2609850"/>
              <a:gd name="connsiteY1" fmla="*/ 25854 h 417739"/>
              <a:gd name="connsiteX2" fmla="*/ 2162629 w 2609850"/>
              <a:gd name="connsiteY2" fmla="*/ 417739 h 417739"/>
              <a:gd name="connsiteX3" fmla="*/ 2609850 w 2609850"/>
              <a:gd name="connsiteY3" fmla="*/ 0 h 417739"/>
              <a:gd name="connsiteX0" fmla="*/ 2609850 w 2609850"/>
              <a:gd name="connsiteY0" fmla="*/ 0 h 316139"/>
              <a:gd name="connsiteX1" fmla="*/ 0 w 2609850"/>
              <a:gd name="connsiteY1" fmla="*/ 25854 h 316139"/>
              <a:gd name="connsiteX2" fmla="*/ 1937204 w 2609850"/>
              <a:gd name="connsiteY2" fmla="*/ 316139 h 316139"/>
              <a:gd name="connsiteX3" fmla="*/ 2609850 w 2609850"/>
              <a:gd name="connsiteY3" fmla="*/ 0 h 316139"/>
              <a:gd name="connsiteX0" fmla="*/ 2609850 w 2609850"/>
              <a:gd name="connsiteY0" fmla="*/ 0 h 455839"/>
              <a:gd name="connsiteX1" fmla="*/ 0 w 2609850"/>
              <a:gd name="connsiteY1" fmla="*/ 25854 h 455839"/>
              <a:gd name="connsiteX2" fmla="*/ 2127704 w 2609850"/>
              <a:gd name="connsiteY2" fmla="*/ 455839 h 455839"/>
              <a:gd name="connsiteX3" fmla="*/ 2609850 w 2609850"/>
              <a:gd name="connsiteY3" fmla="*/ 0 h 4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455839">
                <a:moveTo>
                  <a:pt x="2609850" y="0"/>
                </a:moveTo>
                <a:lnTo>
                  <a:pt x="0" y="25854"/>
                </a:lnTo>
                <a:lnTo>
                  <a:pt x="2127704" y="455839"/>
                </a:lnTo>
                <a:lnTo>
                  <a:pt x="26098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 rot="10109972" flipV="1">
            <a:off x="4194534" y="-38613"/>
            <a:ext cx="5487096" cy="691316"/>
          </a:xfrm>
          <a:custGeom>
            <a:avLst/>
            <a:gdLst>
              <a:gd name="connsiteX0" fmla="*/ 0 w 525780"/>
              <a:gd name="connsiteY0" fmla="*/ 182880 h 213360"/>
              <a:gd name="connsiteX1" fmla="*/ 525780 w 525780"/>
              <a:gd name="connsiteY1" fmla="*/ 213360 h 213360"/>
              <a:gd name="connsiteX2" fmla="*/ 419100 w 525780"/>
              <a:gd name="connsiteY2" fmla="*/ 0 h 213360"/>
              <a:gd name="connsiteX3" fmla="*/ 0 w 525780"/>
              <a:gd name="connsiteY3" fmla="*/ 182880 h 213360"/>
              <a:gd name="connsiteX0" fmla="*/ 0 w 419100"/>
              <a:gd name="connsiteY0" fmla="*/ 182880 h 208862"/>
              <a:gd name="connsiteX1" fmla="*/ 202717 w 419100"/>
              <a:gd name="connsiteY1" fmla="*/ 208862 h 208862"/>
              <a:gd name="connsiteX2" fmla="*/ 419100 w 419100"/>
              <a:gd name="connsiteY2" fmla="*/ 0 h 208862"/>
              <a:gd name="connsiteX3" fmla="*/ 0 w 419100"/>
              <a:gd name="connsiteY3" fmla="*/ 182880 h 208862"/>
              <a:gd name="connsiteX0" fmla="*/ 0 w 876107"/>
              <a:gd name="connsiteY0" fmla="*/ 377356 h 403338"/>
              <a:gd name="connsiteX1" fmla="*/ 202717 w 876107"/>
              <a:gd name="connsiteY1" fmla="*/ 403338 h 403338"/>
              <a:gd name="connsiteX2" fmla="*/ 876107 w 876107"/>
              <a:gd name="connsiteY2" fmla="*/ 0 h 403338"/>
              <a:gd name="connsiteX3" fmla="*/ 0 w 876107"/>
              <a:gd name="connsiteY3" fmla="*/ 377356 h 403338"/>
              <a:gd name="connsiteX0" fmla="*/ 0 w 886702"/>
              <a:gd name="connsiteY0" fmla="*/ 311813 h 403338"/>
              <a:gd name="connsiteX1" fmla="*/ 213312 w 886702"/>
              <a:gd name="connsiteY1" fmla="*/ 403338 h 403338"/>
              <a:gd name="connsiteX2" fmla="*/ 886702 w 886702"/>
              <a:gd name="connsiteY2" fmla="*/ 0 h 403338"/>
              <a:gd name="connsiteX3" fmla="*/ 0 w 886702"/>
              <a:gd name="connsiteY3" fmla="*/ 311813 h 403338"/>
              <a:gd name="connsiteX0" fmla="*/ 0 w 886702"/>
              <a:gd name="connsiteY0" fmla="*/ 311813 h 311813"/>
              <a:gd name="connsiteX1" fmla="*/ 595719 w 886702"/>
              <a:gd name="connsiteY1" fmla="*/ 234121 h 311813"/>
              <a:gd name="connsiteX2" fmla="*/ 886702 w 886702"/>
              <a:gd name="connsiteY2" fmla="*/ 0 h 311813"/>
              <a:gd name="connsiteX3" fmla="*/ 0 w 886702"/>
              <a:gd name="connsiteY3" fmla="*/ 311813 h 311813"/>
              <a:gd name="connsiteX0" fmla="*/ 0 w 1074063"/>
              <a:gd name="connsiteY0" fmla="*/ 387273 h 387273"/>
              <a:gd name="connsiteX1" fmla="*/ 595719 w 1074063"/>
              <a:gd name="connsiteY1" fmla="*/ 309581 h 387273"/>
              <a:gd name="connsiteX2" fmla="*/ 1074063 w 1074063"/>
              <a:gd name="connsiteY2" fmla="*/ 0 h 387273"/>
              <a:gd name="connsiteX3" fmla="*/ 0 w 1074063"/>
              <a:gd name="connsiteY3" fmla="*/ 387273 h 387273"/>
              <a:gd name="connsiteX0" fmla="*/ 0 w 1478962"/>
              <a:gd name="connsiteY0" fmla="*/ 417152 h 417152"/>
              <a:gd name="connsiteX1" fmla="*/ 1478962 w 1478962"/>
              <a:gd name="connsiteY1" fmla="*/ 0 h 417152"/>
              <a:gd name="connsiteX2" fmla="*/ 1074063 w 1478962"/>
              <a:gd name="connsiteY2" fmla="*/ 29879 h 417152"/>
              <a:gd name="connsiteX3" fmla="*/ 0 w 1478962"/>
              <a:gd name="connsiteY3" fmla="*/ 417152 h 417152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463 w 1141362"/>
              <a:gd name="connsiteY2" fmla="*/ 29879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319 w 1141362"/>
              <a:gd name="connsiteY2" fmla="*/ 191232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8873 w 1141362"/>
              <a:gd name="connsiteY2" fmla="*/ 270519 h 281139"/>
              <a:gd name="connsiteX3" fmla="*/ 0 w 1141362"/>
              <a:gd name="connsiteY3" fmla="*/ 281139 h 281139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738873 w 1061388"/>
              <a:gd name="connsiteY2" fmla="*/ 337284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36496 w 1061388"/>
              <a:gd name="connsiteY2" fmla="*/ 287120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97742 w 1061388"/>
              <a:gd name="connsiteY2" fmla="*/ 230983 h 347904"/>
              <a:gd name="connsiteX3" fmla="*/ 0 w 1061388"/>
              <a:gd name="connsiteY3" fmla="*/ 347904 h 3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388" h="347904">
                <a:moveTo>
                  <a:pt x="0" y="347904"/>
                </a:moveTo>
                <a:lnTo>
                  <a:pt x="1061388" y="0"/>
                </a:lnTo>
                <a:lnTo>
                  <a:pt x="697742" y="230983"/>
                </a:lnTo>
                <a:lnTo>
                  <a:pt x="0" y="347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 userDrawn="1"/>
        </p:nvSpPr>
        <p:spPr>
          <a:xfrm flipH="1" flipV="1">
            <a:off x="-28576" y="-74688"/>
            <a:ext cx="9801224" cy="1343025"/>
          </a:xfrm>
          <a:custGeom>
            <a:avLst/>
            <a:gdLst>
              <a:gd name="connsiteX0" fmla="*/ 0 w 9786937"/>
              <a:gd name="connsiteY0" fmla="*/ 1585912 h 1657350"/>
              <a:gd name="connsiteX1" fmla="*/ 9786937 w 9786937"/>
              <a:gd name="connsiteY1" fmla="*/ 0 h 1657350"/>
              <a:gd name="connsiteX2" fmla="*/ 9786937 w 9786937"/>
              <a:gd name="connsiteY2" fmla="*/ 1657350 h 1657350"/>
              <a:gd name="connsiteX3" fmla="*/ 0 w 9786937"/>
              <a:gd name="connsiteY3" fmla="*/ 1585912 h 1657350"/>
              <a:gd name="connsiteX0" fmla="*/ 0 w 9801224"/>
              <a:gd name="connsiteY0" fmla="*/ 1628774 h 1657350"/>
              <a:gd name="connsiteX1" fmla="*/ 9801224 w 9801224"/>
              <a:gd name="connsiteY1" fmla="*/ 0 h 1657350"/>
              <a:gd name="connsiteX2" fmla="*/ 9801224 w 9801224"/>
              <a:gd name="connsiteY2" fmla="*/ 1657350 h 1657350"/>
              <a:gd name="connsiteX3" fmla="*/ 0 w 9801224"/>
              <a:gd name="connsiteY3" fmla="*/ 162877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1224" h="1657350">
                <a:moveTo>
                  <a:pt x="0" y="1628774"/>
                </a:moveTo>
                <a:lnTo>
                  <a:pt x="9801224" y="0"/>
                </a:lnTo>
                <a:lnTo>
                  <a:pt x="9801224" y="1657350"/>
                </a:lnTo>
                <a:lnTo>
                  <a:pt x="0" y="1628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 userDrawn="1"/>
        </p:nvSpPr>
        <p:spPr>
          <a:xfrm rot="10159838" flipV="1">
            <a:off x="6026525" y="-176717"/>
            <a:ext cx="6398328" cy="762933"/>
          </a:xfrm>
          <a:custGeom>
            <a:avLst/>
            <a:gdLst>
              <a:gd name="connsiteX0" fmla="*/ 0 w 6286500"/>
              <a:gd name="connsiteY0" fmla="*/ 328612 h 842962"/>
              <a:gd name="connsiteX1" fmla="*/ 6286500 w 6286500"/>
              <a:gd name="connsiteY1" fmla="*/ 0 h 842962"/>
              <a:gd name="connsiteX2" fmla="*/ 3614737 w 6286500"/>
              <a:gd name="connsiteY2" fmla="*/ 842962 h 842962"/>
              <a:gd name="connsiteX3" fmla="*/ 0 w 6286500"/>
              <a:gd name="connsiteY3" fmla="*/ 328612 h 842962"/>
              <a:gd name="connsiteX0" fmla="*/ 0 w 6263640"/>
              <a:gd name="connsiteY0" fmla="*/ 359092 h 842962"/>
              <a:gd name="connsiteX1" fmla="*/ 6263640 w 6263640"/>
              <a:gd name="connsiteY1" fmla="*/ 0 h 842962"/>
              <a:gd name="connsiteX2" fmla="*/ 3591877 w 6263640"/>
              <a:gd name="connsiteY2" fmla="*/ 842962 h 842962"/>
              <a:gd name="connsiteX3" fmla="*/ 0 w 6263640"/>
              <a:gd name="connsiteY3" fmla="*/ 359092 h 842962"/>
              <a:gd name="connsiteX0" fmla="*/ 134688 w 6398328"/>
              <a:gd name="connsiteY0" fmla="*/ 359092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134688 w 6398328"/>
              <a:gd name="connsiteY3" fmla="*/ 359092 h 871948"/>
              <a:gd name="connsiteX0" fmla="*/ 2210617 w 6398328"/>
              <a:gd name="connsiteY0" fmla="*/ 180653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2210617 w 6398328"/>
              <a:gd name="connsiteY3" fmla="*/ 180653 h 8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328" h="871948">
                <a:moveTo>
                  <a:pt x="2210617" y="180653"/>
                </a:moveTo>
                <a:lnTo>
                  <a:pt x="6398328" y="0"/>
                </a:lnTo>
                <a:lnTo>
                  <a:pt x="0" y="871948"/>
                </a:lnTo>
                <a:lnTo>
                  <a:pt x="2210617" y="1806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97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2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66260" y="-96638"/>
            <a:ext cx="12285051" cy="7630888"/>
          </a:xfrm>
          <a:custGeom>
            <a:avLst/>
            <a:gdLst>
              <a:gd name="connsiteX0" fmla="*/ 0 w 12192000"/>
              <a:gd name="connsiteY0" fmla="*/ 0 h 4702157"/>
              <a:gd name="connsiteX1" fmla="*/ 12192000 w 12192000"/>
              <a:gd name="connsiteY1" fmla="*/ 0 h 4702157"/>
              <a:gd name="connsiteX2" fmla="*/ 12192000 w 12192000"/>
              <a:gd name="connsiteY2" fmla="*/ 4702157 h 4702157"/>
              <a:gd name="connsiteX3" fmla="*/ 0 w 12192000"/>
              <a:gd name="connsiteY3" fmla="*/ 4702157 h 4702157"/>
              <a:gd name="connsiteX4" fmla="*/ 0 w 12192000"/>
              <a:gd name="connsiteY4" fmla="*/ 0 h 4702157"/>
              <a:gd name="connsiteX0" fmla="*/ 0 w 12192000"/>
              <a:gd name="connsiteY0" fmla="*/ 1285461 h 5987618"/>
              <a:gd name="connsiteX1" fmla="*/ 12178748 w 12192000"/>
              <a:gd name="connsiteY1" fmla="*/ 0 h 5987618"/>
              <a:gd name="connsiteX2" fmla="*/ 12192000 w 12192000"/>
              <a:gd name="connsiteY2" fmla="*/ 5987618 h 5987618"/>
              <a:gd name="connsiteX3" fmla="*/ 0 w 12192000"/>
              <a:gd name="connsiteY3" fmla="*/ 5987618 h 5987618"/>
              <a:gd name="connsiteX4" fmla="*/ 0 w 12192000"/>
              <a:gd name="connsiteY4" fmla="*/ 1285461 h 5987618"/>
              <a:gd name="connsiteX0" fmla="*/ 0 w 12258260"/>
              <a:gd name="connsiteY0" fmla="*/ 1033669 h 5987618"/>
              <a:gd name="connsiteX1" fmla="*/ 12245008 w 12258260"/>
              <a:gd name="connsiteY1" fmla="*/ 0 h 5987618"/>
              <a:gd name="connsiteX2" fmla="*/ 12258260 w 12258260"/>
              <a:gd name="connsiteY2" fmla="*/ 5987618 h 5987618"/>
              <a:gd name="connsiteX3" fmla="*/ 66260 w 12258260"/>
              <a:gd name="connsiteY3" fmla="*/ 5987618 h 5987618"/>
              <a:gd name="connsiteX4" fmla="*/ 0 w 12258260"/>
              <a:gd name="connsiteY4" fmla="*/ 1033669 h 5987618"/>
              <a:gd name="connsiteX0" fmla="*/ 0 w 12258260"/>
              <a:gd name="connsiteY0" fmla="*/ 1033669 h 7551375"/>
              <a:gd name="connsiteX1" fmla="*/ 12245008 w 12258260"/>
              <a:gd name="connsiteY1" fmla="*/ 0 h 7551375"/>
              <a:gd name="connsiteX2" fmla="*/ 12258260 w 12258260"/>
              <a:gd name="connsiteY2" fmla="*/ 5987618 h 7551375"/>
              <a:gd name="connsiteX3" fmla="*/ 39756 w 12258260"/>
              <a:gd name="connsiteY3" fmla="*/ 7551375 h 7551375"/>
              <a:gd name="connsiteX4" fmla="*/ 0 w 12258260"/>
              <a:gd name="connsiteY4" fmla="*/ 1033669 h 7551375"/>
              <a:gd name="connsiteX0" fmla="*/ 0 w 12258260"/>
              <a:gd name="connsiteY0" fmla="*/ 1033669 h 7551375"/>
              <a:gd name="connsiteX1" fmla="*/ 12245008 w 12258260"/>
              <a:gd name="connsiteY1" fmla="*/ 0 h 7551375"/>
              <a:gd name="connsiteX2" fmla="*/ 12258260 w 12258260"/>
              <a:gd name="connsiteY2" fmla="*/ 6583966 h 7551375"/>
              <a:gd name="connsiteX3" fmla="*/ 39756 w 12258260"/>
              <a:gd name="connsiteY3" fmla="*/ 7551375 h 7551375"/>
              <a:gd name="connsiteX4" fmla="*/ 0 w 12258260"/>
              <a:gd name="connsiteY4" fmla="*/ 1033669 h 7551375"/>
              <a:gd name="connsiteX0" fmla="*/ 0 w 12285147"/>
              <a:gd name="connsiteY0" fmla="*/ 1113182 h 7630888"/>
              <a:gd name="connsiteX1" fmla="*/ 12284765 w 12285147"/>
              <a:gd name="connsiteY1" fmla="*/ 0 h 7630888"/>
              <a:gd name="connsiteX2" fmla="*/ 12258260 w 12285147"/>
              <a:gd name="connsiteY2" fmla="*/ 6663479 h 7630888"/>
              <a:gd name="connsiteX3" fmla="*/ 39756 w 12285147"/>
              <a:gd name="connsiteY3" fmla="*/ 7630888 h 7630888"/>
              <a:gd name="connsiteX4" fmla="*/ 0 w 12285147"/>
              <a:gd name="connsiteY4" fmla="*/ 1113182 h 7630888"/>
              <a:gd name="connsiteX0" fmla="*/ 0 w 12284889"/>
              <a:gd name="connsiteY0" fmla="*/ 1113182 h 7630888"/>
              <a:gd name="connsiteX1" fmla="*/ 12284765 w 12284889"/>
              <a:gd name="connsiteY1" fmla="*/ 0 h 7630888"/>
              <a:gd name="connsiteX2" fmla="*/ 12178747 w 12284889"/>
              <a:gd name="connsiteY2" fmla="*/ 6120139 h 7630888"/>
              <a:gd name="connsiteX3" fmla="*/ 39756 w 12284889"/>
              <a:gd name="connsiteY3" fmla="*/ 7630888 h 7630888"/>
              <a:gd name="connsiteX4" fmla="*/ 0 w 12284889"/>
              <a:gd name="connsiteY4" fmla="*/ 1113182 h 7630888"/>
              <a:gd name="connsiteX0" fmla="*/ 0 w 12285117"/>
              <a:gd name="connsiteY0" fmla="*/ 1113182 h 7630888"/>
              <a:gd name="connsiteX1" fmla="*/ 12284765 w 12285117"/>
              <a:gd name="connsiteY1" fmla="*/ 0 h 7630888"/>
              <a:gd name="connsiteX2" fmla="*/ 12254947 w 12285117"/>
              <a:gd name="connsiteY2" fmla="*/ 6120139 h 7630888"/>
              <a:gd name="connsiteX3" fmla="*/ 39756 w 12285117"/>
              <a:gd name="connsiteY3" fmla="*/ 7630888 h 7630888"/>
              <a:gd name="connsiteX4" fmla="*/ 0 w 12285117"/>
              <a:gd name="connsiteY4" fmla="*/ 1113182 h 7630888"/>
              <a:gd name="connsiteX0" fmla="*/ 0 w 12285117"/>
              <a:gd name="connsiteY0" fmla="*/ 1113182 h 7630888"/>
              <a:gd name="connsiteX1" fmla="*/ 12284765 w 12285117"/>
              <a:gd name="connsiteY1" fmla="*/ 0 h 7630888"/>
              <a:gd name="connsiteX2" fmla="*/ 12254947 w 12285117"/>
              <a:gd name="connsiteY2" fmla="*/ 6120139 h 7630888"/>
              <a:gd name="connsiteX3" fmla="*/ 10048460 w 12285117"/>
              <a:gd name="connsiteY3" fmla="*/ 6392663 h 7630888"/>
              <a:gd name="connsiteX4" fmla="*/ 39756 w 12285117"/>
              <a:gd name="connsiteY4" fmla="*/ 7630888 h 7630888"/>
              <a:gd name="connsiteX5" fmla="*/ 0 w 12285117"/>
              <a:gd name="connsiteY5" fmla="*/ 1113182 h 7630888"/>
              <a:gd name="connsiteX0" fmla="*/ 0 w 12285117"/>
              <a:gd name="connsiteY0" fmla="*/ 1113182 h 7630888"/>
              <a:gd name="connsiteX1" fmla="*/ 12284765 w 12285117"/>
              <a:gd name="connsiteY1" fmla="*/ 0 h 7630888"/>
              <a:gd name="connsiteX2" fmla="*/ 12254947 w 12285117"/>
              <a:gd name="connsiteY2" fmla="*/ 6120139 h 7630888"/>
              <a:gd name="connsiteX3" fmla="*/ 10091322 w 12285117"/>
              <a:gd name="connsiteY3" fmla="*/ 6706988 h 7630888"/>
              <a:gd name="connsiteX4" fmla="*/ 39756 w 12285117"/>
              <a:gd name="connsiteY4" fmla="*/ 7630888 h 7630888"/>
              <a:gd name="connsiteX5" fmla="*/ 0 w 12285117"/>
              <a:gd name="connsiteY5" fmla="*/ 1113182 h 7630888"/>
              <a:gd name="connsiteX0" fmla="*/ 0 w 12284988"/>
              <a:gd name="connsiteY0" fmla="*/ 1113182 h 7630888"/>
              <a:gd name="connsiteX1" fmla="*/ 12284765 w 12284988"/>
              <a:gd name="connsiteY1" fmla="*/ 0 h 7630888"/>
              <a:gd name="connsiteX2" fmla="*/ 12231134 w 12284988"/>
              <a:gd name="connsiteY2" fmla="*/ 5977264 h 7630888"/>
              <a:gd name="connsiteX3" fmla="*/ 10091322 w 12284988"/>
              <a:gd name="connsiteY3" fmla="*/ 6706988 h 7630888"/>
              <a:gd name="connsiteX4" fmla="*/ 39756 w 12284988"/>
              <a:gd name="connsiteY4" fmla="*/ 7630888 h 7630888"/>
              <a:gd name="connsiteX5" fmla="*/ 0 w 12284988"/>
              <a:gd name="connsiteY5" fmla="*/ 1113182 h 7630888"/>
              <a:gd name="connsiteX0" fmla="*/ 0 w 12285051"/>
              <a:gd name="connsiteY0" fmla="*/ 1113182 h 7630888"/>
              <a:gd name="connsiteX1" fmla="*/ 12284765 w 12285051"/>
              <a:gd name="connsiteY1" fmla="*/ 0 h 7630888"/>
              <a:gd name="connsiteX2" fmla="*/ 12245422 w 12285051"/>
              <a:gd name="connsiteY2" fmla="*/ 6101089 h 7630888"/>
              <a:gd name="connsiteX3" fmla="*/ 10091322 w 12285051"/>
              <a:gd name="connsiteY3" fmla="*/ 6706988 h 7630888"/>
              <a:gd name="connsiteX4" fmla="*/ 39756 w 12285051"/>
              <a:gd name="connsiteY4" fmla="*/ 7630888 h 7630888"/>
              <a:gd name="connsiteX5" fmla="*/ 0 w 12285051"/>
              <a:gd name="connsiteY5" fmla="*/ 1113182 h 7630888"/>
              <a:gd name="connsiteX0" fmla="*/ 0 w 12285051"/>
              <a:gd name="connsiteY0" fmla="*/ 1113182 h 7630888"/>
              <a:gd name="connsiteX1" fmla="*/ 12284765 w 12285051"/>
              <a:gd name="connsiteY1" fmla="*/ 0 h 7630888"/>
              <a:gd name="connsiteX2" fmla="*/ 12245422 w 12285051"/>
              <a:gd name="connsiteY2" fmla="*/ 6101089 h 7630888"/>
              <a:gd name="connsiteX3" fmla="*/ 10091322 w 12285051"/>
              <a:gd name="connsiteY3" fmla="*/ 6706988 h 7630888"/>
              <a:gd name="connsiteX4" fmla="*/ 8457785 w 12285051"/>
              <a:gd name="connsiteY4" fmla="*/ 6845101 h 7630888"/>
              <a:gd name="connsiteX5" fmla="*/ 39756 w 12285051"/>
              <a:gd name="connsiteY5" fmla="*/ 7630888 h 7630888"/>
              <a:gd name="connsiteX6" fmla="*/ 0 w 12285051"/>
              <a:gd name="connsiteY6" fmla="*/ 1113182 h 7630888"/>
              <a:gd name="connsiteX0" fmla="*/ 0 w 12285051"/>
              <a:gd name="connsiteY0" fmla="*/ 1113182 h 7630888"/>
              <a:gd name="connsiteX1" fmla="*/ 12284765 w 12285051"/>
              <a:gd name="connsiteY1" fmla="*/ 0 h 7630888"/>
              <a:gd name="connsiteX2" fmla="*/ 12245422 w 12285051"/>
              <a:gd name="connsiteY2" fmla="*/ 6101089 h 7630888"/>
              <a:gd name="connsiteX3" fmla="*/ 10091322 w 12285051"/>
              <a:gd name="connsiteY3" fmla="*/ 6706988 h 7630888"/>
              <a:gd name="connsiteX4" fmla="*/ 8553035 w 12285051"/>
              <a:gd name="connsiteY4" fmla="*/ 6954638 h 7630888"/>
              <a:gd name="connsiteX5" fmla="*/ 39756 w 12285051"/>
              <a:gd name="connsiteY5" fmla="*/ 7630888 h 7630888"/>
              <a:gd name="connsiteX6" fmla="*/ 0 w 12285051"/>
              <a:gd name="connsiteY6" fmla="*/ 1113182 h 763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5051" h="7630888">
                <a:moveTo>
                  <a:pt x="0" y="1113182"/>
                </a:moveTo>
                <a:lnTo>
                  <a:pt x="12284765" y="0"/>
                </a:lnTo>
                <a:cubicBezTo>
                  <a:pt x="12289182" y="1995873"/>
                  <a:pt x="12241005" y="4105216"/>
                  <a:pt x="12245422" y="6101089"/>
                </a:cubicBezTo>
                <a:lnTo>
                  <a:pt x="10091322" y="6706988"/>
                </a:lnTo>
                <a:lnTo>
                  <a:pt x="8553035" y="6954638"/>
                </a:lnTo>
                <a:lnTo>
                  <a:pt x="39756" y="7630888"/>
                </a:lnTo>
                <a:lnTo>
                  <a:pt x="0" y="111318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413076" flipV="1">
            <a:off x="9602359" y="5832203"/>
            <a:ext cx="2933393" cy="1081781"/>
          </a:xfrm>
          <a:custGeom>
            <a:avLst/>
            <a:gdLst>
              <a:gd name="connsiteX0" fmla="*/ 762000 w 990600"/>
              <a:gd name="connsiteY0" fmla="*/ 422275 h 422275"/>
              <a:gd name="connsiteX1" fmla="*/ 0 w 990600"/>
              <a:gd name="connsiteY1" fmla="*/ 0 h 422275"/>
              <a:gd name="connsiteX2" fmla="*/ 990600 w 990600"/>
              <a:gd name="connsiteY2" fmla="*/ 206375 h 422275"/>
              <a:gd name="connsiteX3" fmla="*/ 762000 w 990600"/>
              <a:gd name="connsiteY3" fmla="*/ 422275 h 422275"/>
              <a:gd name="connsiteX0" fmla="*/ 762000 w 822325"/>
              <a:gd name="connsiteY0" fmla="*/ 422275 h 422275"/>
              <a:gd name="connsiteX1" fmla="*/ 0 w 822325"/>
              <a:gd name="connsiteY1" fmla="*/ 0 h 422275"/>
              <a:gd name="connsiteX2" fmla="*/ 822325 w 822325"/>
              <a:gd name="connsiteY2" fmla="*/ 222250 h 422275"/>
              <a:gd name="connsiteX3" fmla="*/ 762000 w 822325"/>
              <a:gd name="connsiteY3" fmla="*/ 422275 h 422275"/>
              <a:gd name="connsiteX0" fmla="*/ 762000 w 1000125"/>
              <a:gd name="connsiteY0" fmla="*/ 422275 h 422275"/>
              <a:gd name="connsiteX1" fmla="*/ 0 w 1000125"/>
              <a:gd name="connsiteY1" fmla="*/ 0 h 422275"/>
              <a:gd name="connsiteX2" fmla="*/ 1000125 w 1000125"/>
              <a:gd name="connsiteY2" fmla="*/ 203200 h 422275"/>
              <a:gd name="connsiteX3" fmla="*/ 762000 w 1000125"/>
              <a:gd name="connsiteY3" fmla="*/ 422275 h 422275"/>
              <a:gd name="connsiteX0" fmla="*/ 723900 w 1000125"/>
              <a:gd name="connsiteY0" fmla="*/ 295275 h 295275"/>
              <a:gd name="connsiteX1" fmla="*/ 0 w 1000125"/>
              <a:gd name="connsiteY1" fmla="*/ 0 h 295275"/>
              <a:gd name="connsiteX2" fmla="*/ 1000125 w 1000125"/>
              <a:gd name="connsiteY2" fmla="*/ 203200 h 295275"/>
              <a:gd name="connsiteX3" fmla="*/ 723900 w 1000125"/>
              <a:gd name="connsiteY3" fmla="*/ 295275 h 295275"/>
              <a:gd name="connsiteX0" fmla="*/ 882650 w 1000125"/>
              <a:gd name="connsiteY0" fmla="*/ 311150 h 311150"/>
              <a:gd name="connsiteX1" fmla="*/ 0 w 1000125"/>
              <a:gd name="connsiteY1" fmla="*/ 0 h 311150"/>
              <a:gd name="connsiteX2" fmla="*/ 1000125 w 1000125"/>
              <a:gd name="connsiteY2" fmla="*/ 203200 h 311150"/>
              <a:gd name="connsiteX3" fmla="*/ 882650 w 1000125"/>
              <a:gd name="connsiteY3" fmla="*/ 311150 h 311150"/>
              <a:gd name="connsiteX0" fmla="*/ 882650 w 945356"/>
              <a:gd name="connsiteY0" fmla="*/ 311150 h 311150"/>
              <a:gd name="connsiteX1" fmla="*/ 0 w 945356"/>
              <a:gd name="connsiteY1" fmla="*/ 0 h 311150"/>
              <a:gd name="connsiteX2" fmla="*/ 945356 w 945356"/>
              <a:gd name="connsiteY2" fmla="*/ 205582 h 311150"/>
              <a:gd name="connsiteX3" fmla="*/ 882650 w 945356"/>
              <a:gd name="connsiteY3" fmla="*/ 311150 h 311150"/>
              <a:gd name="connsiteX0" fmla="*/ 882650 w 995362"/>
              <a:gd name="connsiteY0" fmla="*/ 311150 h 311150"/>
              <a:gd name="connsiteX1" fmla="*/ 0 w 995362"/>
              <a:gd name="connsiteY1" fmla="*/ 0 h 311150"/>
              <a:gd name="connsiteX2" fmla="*/ 995362 w 995362"/>
              <a:gd name="connsiteY2" fmla="*/ 205582 h 311150"/>
              <a:gd name="connsiteX3" fmla="*/ 882650 w 995362"/>
              <a:gd name="connsiteY3" fmla="*/ 311150 h 311150"/>
              <a:gd name="connsiteX0" fmla="*/ 882650 w 957262"/>
              <a:gd name="connsiteY0" fmla="*/ 311150 h 311150"/>
              <a:gd name="connsiteX1" fmla="*/ 0 w 957262"/>
              <a:gd name="connsiteY1" fmla="*/ 0 h 311150"/>
              <a:gd name="connsiteX2" fmla="*/ 957262 w 957262"/>
              <a:gd name="connsiteY2" fmla="*/ 215107 h 311150"/>
              <a:gd name="connsiteX3" fmla="*/ 882650 w 957262"/>
              <a:gd name="connsiteY3" fmla="*/ 311150 h 311150"/>
              <a:gd name="connsiteX0" fmla="*/ 882650 w 1002506"/>
              <a:gd name="connsiteY0" fmla="*/ 311150 h 311150"/>
              <a:gd name="connsiteX1" fmla="*/ 0 w 1002506"/>
              <a:gd name="connsiteY1" fmla="*/ 0 h 311150"/>
              <a:gd name="connsiteX2" fmla="*/ 1002506 w 1002506"/>
              <a:gd name="connsiteY2" fmla="*/ 203201 h 311150"/>
              <a:gd name="connsiteX3" fmla="*/ 882650 w 1002506"/>
              <a:gd name="connsiteY3" fmla="*/ 311150 h 311150"/>
              <a:gd name="connsiteX0" fmla="*/ 882650 w 964406"/>
              <a:gd name="connsiteY0" fmla="*/ 311150 h 311150"/>
              <a:gd name="connsiteX1" fmla="*/ 0 w 964406"/>
              <a:gd name="connsiteY1" fmla="*/ 0 h 311150"/>
              <a:gd name="connsiteX2" fmla="*/ 964406 w 964406"/>
              <a:gd name="connsiteY2" fmla="*/ 219869 h 311150"/>
              <a:gd name="connsiteX3" fmla="*/ 882650 w 964406"/>
              <a:gd name="connsiteY3" fmla="*/ 311150 h 311150"/>
              <a:gd name="connsiteX0" fmla="*/ 882650 w 992981"/>
              <a:gd name="connsiteY0" fmla="*/ 311150 h 311150"/>
              <a:gd name="connsiteX1" fmla="*/ 0 w 992981"/>
              <a:gd name="connsiteY1" fmla="*/ 0 h 311150"/>
              <a:gd name="connsiteX2" fmla="*/ 992981 w 992981"/>
              <a:gd name="connsiteY2" fmla="*/ 203200 h 311150"/>
              <a:gd name="connsiteX3" fmla="*/ 882650 w 992981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981" h="311150">
                <a:moveTo>
                  <a:pt x="882650" y="311150"/>
                </a:moveTo>
                <a:lnTo>
                  <a:pt x="0" y="0"/>
                </a:lnTo>
                <a:lnTo>
                  <a:pt x="992981" y="203200"/>
                </a:lnTo>
                <a:lnTo>
                  <a:pt x="882650" y="311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7622191" flipV="1">
            <a:off x="10800172" y="5758859"/>
            <a:ext cx="2299961" cy="1928421"/>
          </a:xfrm>
          <a:custGeom>
            <a:avLst/>
            <a:gdLst>
              <a:gd name="connsiteX0" fmla="*/ 754743 w 1074058"/>
              <a:gd name="connsiteY0" fmla="*/ 29028 h 740228"/>
              <a:gd name="connsiteX1" fmla="*/ 0 w 1074058"/>
              <a:gd name="connsiteY1" fmla="*/ 740228 h 740228"/>
              <a:gd name="connsiteX2" fmla="*/ 1074058 w 1074058"/>
              <a:gd name="connsiteY2" fmla="*/ 348343 h 740228"/>
              <a:gd name="connsiteX3" fmla="*/ 1016000 w 1074058"/>
              <a:gd name="connsiteY3" fmla="*/ 0 h 740228"/>
              <a:gd name="connsiteX4" fmla="*/ 754743 w 1074058"/>
              <a:gd name="connsiteY4" fmla="*/ 29028 h 740228"/>
              <a:gd name="connsiteX0" fmla="*/ 764268 w 1083583"/>
              <a:gd name="connsiteY0" fmla="*/ 29028 h 730703"/>
              <a:gd name="connsiteX1" fmla="*/ 0 w 1083583"/>
              <a:gd name="connsiteY1" fmla="*/ 730703 h 730703"/>
              <a:gd name="connsiteX2" fmla="*/ 1083583 w 1083583"/>
              <a:gd name="connsiteY2" fmla="*/ 348343 h 730703"/>
              <a:gd name="connsiteX3" fmla="*/ 1025525 w 1083583"/>
              <a:gd name="connsiteY3" fmla="*/ 0 h 730703"/>
              <a:gd name="connsiteX4" fmla="*/ 764268 w 1083583"/>
              <a:gd name="connsiteY4" fmla="*/ 29028 h 7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3" h="730703">
                <a:moveTo>
                  <a:pt x="764268" y="29028"/>
                </a:moveTo>
                <a:lnTo>
                  <a:pt x="0" y="730703"/>
                </a:lnTo>
                <a:lnTo>
                  <a:pt x="1083583" y="348343"/>
                </a:lnTo>
                <a:lnTo>
                  <a:pt x="1025525" y="0"/>
                </a:lnTo>
                <a:lnTo>
                  <a:pt x="764268" y="29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flipV="1">
            <a:off x="8430656" y="6246129"/>
            <a:ext cx="4629558" cy="653292"/>
          </a:xfrm>
          <a:custGeom>
            <a:avLst/>
            <a:gdLst>
              <a:gd name="connsiteX0" fmla="*/ 2540000 w 2540000"/>
              <a:gd name="connsiteY0" fmla="*/ 0 h 420914"/>
              <a:gd name="connsiteX1" fmla="*/ 0 w 2540000"/>
              <a:gd name="connsiteY1" fmla="*/ 29029 h 420914"/>
              <a:gd name="connsiteX2" fmla="*/ 2162629 w 2540000"/>
              <a:gd name="connsiteY2" fmla="*/ 420914 h 420914"/>
              <a:gd name="connsiteX3" fmla="*/ 2540000 w 2540000"/>
              <a:gd name="connsiteY3" fmla="*/ 0 h 420914"/>
              <a:gd name="connsiteX0" fmla="*/ 2609850 w 2609850"/>
              <a:gd name="connsiteY0" fmla="*/ 0 h 417739"/>
              <a:gd name="connsiteX1" fmla="*/ 0 w 2609850"/>
              <a:gd name="connsiteY1" fmla="*/ 25854 h 417739"/>
              <a:gd name="connsiteX2" fmla="*/ 2162629 w 2609850"/>
              <a:gd name="connsiteY2" fmla="*/ 417739 h 417739"/>
              <a:gd name="connsiteX3" fmla="*/ 2609850 w 2609850"/>
              <a:gd name="connsiteY3" fmla="*/ 0 h 417739"/>
              <a:gd name="connsiteX0" fmla="*/ 2609850 w 2609850"/>
              <a:gd name="connsiteY0" fmla="*/ 0 h 316139"/>
              <a:gd name="connsiteX1" fmla="*/ 0 w 2609850"/>
              <a:gd name="connsiteY1" fmla="*/ 25854 h 316139"/>
              <a:gd name="connsiteX2" fmla="*/ 1937204 w 2609850"/>
              <a:gd name="connsiteY2" fmla="*/ 316139 h 316139"/>
              <a:gd name="connsiteX3" fmla="*/ 2609850 w 2609850"/>
              <a:gd name="connsiteY3" fmla="*/ 0 h 316139"/>
              <a:gd name="connsiteX0" fmla="*/ 2609850 w 2609850"/>
              <a:gd name="connsiteY0" fmla="*/ 0 h 455839"/>
              <a:gd name="connsiteX1" fmla="*/ 0 w 2609850"/>
              <a:gd name="connsiteY1" fmla="*/ 25854 h 455839"/>
              <a:gd name="connsiteX2" fmla="*/ 2127704 w 2609850"/>
              <a:gd name="connsiteY2" fmla="*/ 455839 h 455839"/>
              <a:gd name="connsiteX3" fmla="*/ 2609850 w 2609850"/>
              <a:gd name="connsiteY3" fmla="*/ 0 h 4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455839">
                <a:moveTo>
                  <a:pt x="2609850" y="0"/>
                </a:moveTo>
                <a:lnTo>
                  <a:pt x="0" y="25854"/>
                </a:lnTo>
                <a:lnTo>
                  <a:pt x="2127704" y="455839"/>
                </a:lnTo>
                <a:lnTo>
                  <a:pt x="26098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 userDrawn="1"/>
        </p:nvSpPr>
        <p:spPr>
          <a:xfrm rot="10109972" flipV="1">
            <a:off x="4194534" y="-38613"/>
            <a:ext cx="5487096" cy="691316"/>
          </a:xfrm>
          <a:custGeom>
            <a:avLst/>
            <a:gdLst>
              <a:gd name="connsiteX0" fmla="*/ 0 w 525780"/>
              <a:gd name="connsiteY0" fmla="*/ 182880 h 213360"/>
              <a:gd name="connsiteX1" fmla="*/ 525780 w 525780"/>
              <a:gd name="connsiteY1" fmla="*/ 213360 h 213360"/>
              <a:gd name="connsiteX2" fmla="*/ 419100 w 525780"/>
              <a:gd name="connsiteY2" fmla="*/ 0 h 213360"/>
              <a:gd name="connsiteX3" fmla="*/ 0 w 525780"/>
              <a:gd name="connsiteY3" fmla="*/ 182880 h 213360"/>
              <a:gd name="connsiteX0" fmla="*/ 0 w 419100"/>
              <a:gd name="connsiteY0" fmla="*/ 182880 h 208862"/>
              <a:gd name="connsiteX1" fmla="*/ 202717 w 419100"/>
              <a:gd name="connsiteY1" fmla="*/ 208862 h 208862"/>
              <a:gd name="connsiteX2" fmla="*/ 419100 w 419100"/>
              <a:gd name="connsiteY2" fmla="*/ 0 h 208862"/>
              <a:gd name="connsiteX3" fmla="*/ 0 w 419100"/>
              <a:gd name="connsiteY3" fmla="*/ 182880 h 208862"/>
              <a:gd name="connsiteX0" fmla="*/ 0 w 876107"/>
              <a:gd name="connsiteY0" fmla="*/ 377356 h 403338"/>
              <a:gd name="connsiteX1" fmla="*/ 202717 w 876107"/>
              <a:gd name="connsiteY1" fmla="*/ 403338 h 403338"/>
              <a:gd name="connsiteX2" fmla="*/ 876107 w 876107"/>
              <a:gd name="connsiteY2" fmla="*/ 0 h 403338"/>
              <a:gd name="connsiteX3" fmla="*/ 0 w 876107"/>
              <a:gd name="connsiteY3" fmla="*/ 377356 h 403338"/>
              <a:gd name="connsiteX0" fmla="*/ 0 w 886702"/>
              <a:gd name="connsiteY0" fmla="*/ 311813 h 403338"/>
              <a:gd name="connsiteX1" fmla="*/ 213312 w 886702"/>
              <a:gd name="connsiteY1" fmla="*/ 403338 h 403338"/>
              <a:gd name="connsiteX2" fmla="*/ 886702 w 886702"/>
              <a:gd name="connsiteY2" fmla="*/ 0 h 403338"/>
              <a:gd name="connsiteX3" fmla="*/ 0 w 886702"/>
              <a:gd name="connsiteY3" fmla="*/ 311813 h 403338"/>
              <a:gd name="connsiteX0" fmla="*/ 0 w 886702"/>
              <a:gd name="connsiteY0" fmla="*/ 311813 h 311813"/>
              <a:gd name="connsiteX1" fmla="*/ 595719 w 886702"/>
              <a:gd name="connsiteY1" fmla="*/ 234121 h 311813"/>
              <a:gd name="connsiteX2" fmla="*/ 886702 w 886702"/>
              <a:gd name="connsiteY2" fmla="*/ 0 h 311813"/>
              <a:gd name="connsiteX3" fmla="*/ 0 w 886702"/>
              <a:gd name="connsiteY3" fmla="*/ 311813 h 311813"/>
              <a:gd name="connsiteX0" fmla="*/ 0 w 1074063"/>
              <a:gd name="connsiteY0" fmla="*/ 387273 h 387273"/>
              <a:gd name="connsiteX1" fmla="*/ 595719 w 1074063"/>
              <a:gd name="connsiteY1" fmla="*/ 309581 h 387273"/>
              <a:gd name="connsiteX2" fmla="*/ 1074063 w 1074063"/>
              <a:gd name="connsiteY2" fmla="*/ 0 h 387273"/>
              <a:gd name="connsiteX3" fmla="*/ 0 w 1074063"/>
              <a:gd name="connsiteY3" fmla="*/ 387273 h 387273"/>
              <a:gd name="connsiteX0" fmla="*/ 0 w 1478962"/>
              <a:gd name="connsiteY0" fmla="*/ 417152 h 417152"/>
              <a:gd name="connsiteX1" fmla="*/ 1478962 w 1478962"/>
              <a:gd name="connsiteY1" fmla="*/ 0 h 417152"/>
              <a:gd name="connsiteX2" fmla="*/ 1074063 w 1478962"/>
              <a:gd name="connsiteY2" fmla="*/ 29879 h 417152"/>
              <a:gd name="connsiteX3" fmla="*/ 0 w 1478962"/>
              <a:gd name="connsiteY3" fmla="*/ 417152 h 417152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463 w 1141362"/>
              <a:gd name="connsiteY2" fmla="*/ 29879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319 w 1141362"/>
              <a:gd name="connsiteY2" fmla="*/ 191232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8873 w 1141362"/>
              <a:gd name="connsiteY2" fmla="*/ 270519 h 281139"/>
              <a:gd name="connsiteX3" fmla="*/ 0 w 1141362"/>
              <a:gd name="connsiteY3" fmla="*/ 281139 h 281139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738873 w 1061388"/>
              <a:gd name="connsiteY2" fmla="*/ 337284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36496 w 1061388"/>
              <a:gd name="connsiteY2" fmla="*/ 287120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97742 w 1061388"/>
              <a:gd name="connsiteY2" fmla="*/ 230983 h 347904"/>
              <a:gd name="connsiteX3" fmla="*/ 0 w 1061388"/>
              <a:gd name="connsiteY3" fmla="*/ 347904 h 3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388" h="347904">
                <a:moveTo>
                  <a:pt x="0" y="347904"/>
                </a:moveTo>
                <a:lnTo>
                  <a:pt x="1061388" y="0"/>
                </a:lnTo>
                <a:lnTo>
                  <a:pt x="697742" y="230983"/>
                </a:lnTo>
                <a:lnTo>
                  <a:pt x="0" y="347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 flipH="1" flipV="1">
            <a:off x="-28576" y="-74688"/>
            <a:ext cx="9801224" cy="1343025"/>
          </a:xfrm>
          <a:custGeom>
            <a:avLst/>
            <a:gdLst>
              <a:gd name="connsiteX0" fmla="*/ 0 w 9786937"/>
              <a:gd name="connsiteY0" fmla="*/ 1585912 h 1657350"/>
              <a:gd name="connsiteX1" fmla="*/ 9786937 w 9786937"/>
              <a:gd name="connsiteY1" fmla="*/ 0 h 1657350"/>
              <a:gd name="connsiteX2" fmla="*/ 9786937 w 9786937"/>
              <a:gd name="connsiteY2" fmla="*/ 1657350 h 1657350"/>
              <a:gd name="connsiteX3" fmla="*/ 0 w 9786937"/>
              <a:gd name="connsiteY3" fmla="*/ 1585912 h 1657350"/>
              <a:gd name="connsiteX0" fmla="*/ 0 w 9801224"/>
              <a:gd name="connsiteY0" fmla="*/ 1628774 h 1657350"/>
              <a:gd name="connsiteX1" fmla="*/ 9801224 w 9801224"/>
              <a:gd name="connsiteY1" fmla="*/ 0 h 1657350"/>
              <a:gd name="connsiteX2" fmla="*/ 9801224 w 9801224"/>
              <a:gd name="connsiteY2" fmla="*/ 1657350 h 1657350"/>
              <a:gd name="connsiteX3" fmla="*/ 0 w 9801224"/>
              <a:gd name="connsiteY3" fmla="*/ 162877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1224" h="1657350">
                <a:moveTo>
                  <a:pt x="0" y="1628774"/>
                </a:moveTo>
                <a:lnTo>
                  <a:pt x="9801224" y="0"/>
                </a:lnTo>
                <a:lnTo>
                  <a:pt x="9801224" y="1657350"/>
                </a:lnTo>
                <a:lnTo>
                  <a:pt x="0" y="1628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 rot="10159838" flipV="1">
            <a:off x="6026525" y="-176717"/>
            <a:ext cx="6398328" cy="762933"/>
          </a:xfrm>
          <a:custGeom>
            <a:avLst/>
            <a:gdLst>
              <a:gd name="connsiteX0" fmla="*/ 0 w 6286500"/>
              <a:gd name="connsiteY0" fmla="*/ 328612 h 842962"/>
              <a:gd name="connsiteX1" fmla="*/ 6286500 w 6286500"/>
              <a:gd name="connsiteY1" fmla="*/ 0 h 842962"/>
              <a:gd name="connsiteX2" fmla="*/ 3614737 w 6286500"/>
              <a:gd name="connsiteY2" fmla="*/ 842962 h 842962"/>
              <a:gd name="connsiteX3" fmla="*/ 0 w 6286500"/>
              <a:gd name="connsiteY3" fmla="*/ 328612 h 842962"/>
              <a:gd name="connsiteX0" fmla="*/ 0 w 6263640"/>
              <a:gd name="connsiteY0" fmla="*/ 359092 h 842962"/>
              <a:gd name="connsiteX1" fmla="*/ 6263640 w 6263640"/>
              <a:gd name="connsiteY1" fmla="*/ 0 h 842962"/>
              <a:gd name="connsiteX2" fmla="*/ 3591877 w 6263640"/>
              <a:gd name="connsiteY2" fmla="*/ 842962 h 842962"/>
              <a:gd name="connsiteX3" fmla="*/ 0 w 6263640"/>
              <a:gd name="connsiteY3" fmla="*/ 359092 h 842962"/>
              <a:gd name="connsiteX0" fmla="*/ 134688 w 6398328"/>
              <a:gd name="connsiteY0" fmla="*/ 359092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134688 w 6398328"/>
              <a:gd name="connsiteY3" fmla="*/ 359092 h 871948"/>
              <a:gd name="connsiteX0" fmla="*/ 2210617 w 6398328"/>
              <a:gd name="connsiteY0" fmla="*/ 180653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2210617 w 6398328"/>
              <a:gd name="connsiteY3" fmla="*/ 180653 h 8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328" h="871948">
                <a:moveTo>
                  <a:pt x="2210617" y="180653"/>
                </a:moveTo>
                <a:lnTo>
                  <a:pt x="6398328" y="0"/>
                </a:lnTo>
                <a:lnTo>
                  <a:pt x="0" y="871948"/>
                </a:lnTo>
                <a:lnTo>
                  <a:pt x="2210617" y="1806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38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4" grpId="0" animBg="1"/>
      <p:bldP spid="20" grpId="0" animBg="1"/>
      <p:bldP spid="21" grpId="0" animBg="1"/>
      <p:bldP spid="22" grpId="0" animBg="1"/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186362" y="0"/>
            <a:ext cx="700563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48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022193" y="1719333"/>
            <a:ext cx="1866899" cy="186689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035822" y="1719333"/>
            <a:ext cx="1866899" cy="186689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22193" y="3687834"/>
            <a:ext cx="1866899" cy="186689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35822" y="3687834"/>
            <a:ext cx="1866899" cy="186689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413076" flipV="1">
            <a:off x="9602359" y="5832203"/>
            <a:ext cx="2933393" cy="1081781"/>
          </a:xfrm>
          <a:custGeom>
            <a:avLst/>
            <a:gdLst>
              <a:gd name="connsiteX0" fmla="*/ 762000 w 990600"/>
              <a:gd name="connsiteY0" fmla="*/ 422275 h 422275"/>
              <a:gd name="connsiteX1" fmla="*/ 0 w 990600"/>
              <a:gd name="connsiteY1" fmla="*/ 0 h 422275"/>
              <a:gd name="connsiteX2" fmla="*/ 990600 w 990600"/>
              <a:gd name="connsiteY2" fmla="*/ 206375 h 422275"/>
              <a:gd name="connsiteX3" fmla="*/ 762000 w 990600"/>
              <a:gd name="connsiteY3" fmla="*/ 422275 h 422275"/>
              <a:gd name="connsiteX0" fmla="*/ 762000 w 822325"/>
              <a:gd name="connsiteY0" fmla="*/ 422275 h 422275"/>
              <a:gd name="connsiteX1" fmla="*/ 0 w 822325"/>
              <a:gd name="connsiteY1" fmla="*/ 0 h 422275"/>
              <a:gd name="connsiteX2" fmla="*/ 822325 w 822325"/>
              <a:gd name="connsiteY2" fmla="*/ 222250 h 422275"/>
              <a:gd name="connsiteX3" fmla="*/ 762000 w 822325"/>
              <a:gd name="connsiteY3" fmla="*/ 422275 h 422275"/>
              <a:gd name="connsiteX0" fmla="*/ 762000 w 1000125"/>
              <a:gd name="connsiteY0" fmla="*/ 422275 h 422275"/>
              <a:gd name="connsiteX1" fmla="*/ 0 w 1000125"/>
              <a:gd name="connsiteY1" fmla="*/ 0 h 422275"/>
              <a:gd name="connsiteX2" fmla="*/ 1000125 w 1000125"/>
              <a:gd name="connsiteY2" fmla="*/ 203200 h 422275"/>
              <a:gd name="connsiteX3" fmla="*/ 762000 w 1000125"/>
              <a:gd name="connsiteY3" fmla="*/ 422275 h 422275"/>
              <a:gd name="connsiteX0" fmla="*/ 723900 w 1000125"/>
              <a:gd name="connsiteY0" fmla="*/ 295275 h 295275"/>
              <a:gd name="connsiteX1" fmla="*/ 0 w 1000125"/>
              <a:gd name="connsiteY1" fmla="*/ 0 h 295275"/>
              <a:gd name="connsiteX2" fmla="*/ 1000125 w 1000125"/>
              <a:gd name="connsiteY2" fmla="*/ 203200 h 295275"/>
              <a:gd name="connsiteX3" fmla="*/ 723900 w 1000125"/>
              <a:gd name="connsiteY3" fmla="*/ 295275 h 295275"/>
              <a:gd name="connsiteX0" fmla="*/ 882650 w 1000125"/>
              <a:gd name="connsiteY0" fmla="*/ 311150 h 311150"/>
              <a:gd name="connsiteX1" fmla="*/ 0 w 1000125"/>
              <a:gd name="connsiteY1" fmla="*/ 0 h 311150"/>
              <a:gd name="connsiteX2" fmla="*/ 1000125 w 1000125"/>
              <a:gd name="connsiteY2" fmla="*/ 203200 h 311150"/>
              <a:gd name="connsiteX3" fmla="*/ 882650 w 1000125"/>
              <a:gd name="connsiteY3" fmla="*/ 311150 h 311150"/>
              <a:gd name="connsiteX0" fmla="*/ 882650 w 945356"/>
              <a:gd name="connsiteY0" fmla="*/ 311150 h 311150"/>
              <a:gd name="connsiteX1" fmla="*/ 0 w 945356"/>
              <a:gd name="connsiteY1" fmla="*/ 0 h 311150"/>
              <a:gd name="connsiteX2" fmla="*/ 945356 w 945356"/>
              <a:gd name="connsiteY2" fmla="*/ 205582 h 311150"/>
              <a:gd name="connsiteX3" fmla="*/ 882650 w 945356"/>
              <a:gd name="connsiteY3" fmla="*/ 311150 h 311150"/>
              <a:gd name="connsiteX0" fmla="*/ 882650 w 995362"/>
              <a:gd name="connsiteY0" fmla="*/ 311150 h 311150"/>
              <a:gd name="connsiteX1" fmla="*/ 0 w 995362"/>
              <a:gd name="connsiteY1" fmla="*/ 0 h 311150"/>
              <a:gd name="connsiteX2" fmla="*/ 995362 w 995362"/>
              <a:gd name="connsiteY2" fmla="*/ 205582 h 311150"/>
              <a:gd name="connsiteX3" fmla="*/ 882650 w 995362"/>
              <a:gd name="connsiteY3" fmla="*/ 311150 h 311150"/>
              <a:gd name="connsiteX0" fmla="*/ 882650 w 957262"/>
              <a:gd name="connsiteY0" fmla="*/ 311150 h 311150"/>
              <a:gd name="connsiteX1" fmla="*/ 0 w 957262"/>
              <a:gd name="connsiteY1" fmla="*/ 0 h 311150"/>
              <a:gd name="connsiteX2" fmla="*/ 957262 w 957262"/>
              <a:gd name="connsiteY2" fmla="*/ 215107 h 311150"/>
              <a:gd name="connsiteX3" fmla="*/ 882650 w 957262"/>
              <a:gd name="connsiteY3" fmla="*/ 311150 h 311150"/>
              <a:gd name="connsiteX0" fmla="*/ 882650 w 1002506"/>
              <a:gd name="connsiteY0" fmla="*/ 311150 h 311150"/>
              <a:gd name="connsiteX1" fmla="*/ 0 w 1002506"/>
              <a:gd name="connsiteY1" fmla="*/ 0 h 311150"/>
              <a:gd name="connsiteX2" fmla="*/ 1002506 w 1002506"/>
              <a:gd name="connsiteY2" fmla="*/ 203201 h 311150"/>
              <a:gd name="connsiteX3" fmla="*/ 882650 w 1002506"/>
              <a:gd name="connsiteY3" fmla="*/ 311150 h 311150"/>
              <a:gd name="connsiteX0" fmla="*/ 882650 w 964406"/>
              <a:gd name="connsiteY0" fmla="*/ 311150 h 311150"/>
              <a:gd name="connsiteX1" fmla="*/ 0 w 964406"/>
              <a:gd name="connsiteY1" fmla="*/ 0 h 311150"/>
              <a:gd name="connsiteX2" fmla="*/ 964406 w 964406"/>
              <a:gd name="connsiteY2" fmla="*/ 219869 h 311150"/>
              <a:gd name="connsiteX3" fmla="*/ 882650 w 964406"/>
              <a:gd name="connsiteY3" fmla="*/ 311150 h 311150"/>
              <a:gd name="connsiteX0" fmla="*/ 882650 w 992981"/>
              <a:gd name="connsiteY0" fmla="*/ 311150 h 311150"/>
              <a:gd name="connsiteX1" fmla="*/ 0 w 992981"/>
              <a:gd name="connsiteY1" fmla="*/ 0 h 311150"/>
              <a:gd name="connsiteX2" fmla="*/ 992981 w 992981"/>
              <a:gd name="connsiteY2" fmla="*/ 203200 h 311150"/>
              <a:gd name="connsiteX3" fmla="*/ 882650 w 992981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981" h="311150">
                <a:moveTo>
                  <a:pt x="882650" y="311150"/>
                </a:moveTo>
                <a:lnTo>
                  <a:pt x="0" y="0"/>
                </a:lnTo>
                <a:lnTo>
                  <a:pt x="992981" y="203200"/>
                </a:lnTo>
                <a:lnTo>
                  <a:pt x="882650" y="311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7622191" flipV="1">
            <a:off x="10800172" y="5758859"/>
            <a:ext cx="2299961" cy="1928421"/>
          </a:xfrm>
          <a:custGeom>
            <a:avLst/>
            <a:gdLst>
              <a:gd name="connsiteX0" fmla="*/ 754743 w 1074058"/>
              <a:gd name="connsiteY0" fmla="*/ 29028 h 740228"/>
              <a:gd name="connsiteX1" fmla="*/ 0 w 1074058"/>
              <a:gd name="connsiteY1" fmla="*/ 740228 h 740228"/>
              <a:gd name="connsiteX2" fmla="*/ 1074058 w 1074058"/>
              <a:gd name="connsiteY2" fmla="*/ 348343 h 740228"/>
              <a:gd name="connsiteX3" fmla="*/ 1016000 w 1074058"/>
              <a:gd name="connsiteY3" fmla="*/ 0 h 740228"/>
              <a:gd name="connsiteX4" fmla="*/ 754743 w 1074058"/>
              <a:gd name="connsiteY4" fmla="*/ 29028 h 740228"/>
              <a:gd name="connsiteX0" fmla="*/ 764268 w 1083583"/>
              <a:gd name="connsiteY0" fmla="*/ 29028 h 730703"/>
              <a:gd name="connsiteX1" fmla="*/ 0 w 1083583"/>
              <a:gd name="connsiteY1" fmla="*/ 730703 h 730703"/>
              <a:gd name="connsiteX2" fmla="*/ 1083583 w 1083583"/>
              <a:gd name="connsiteY2" fmla="*/ 348343 h 730703"/>
              <a:gd name="connsiteX3" fmla="*/ 1025525 w 1083583"/>
              <a:gd name="connsiteY3" fmla="*/ 0 h 730703"/>
              <a:gd name="connsiteX4" fmla="*/ 764268 w 1083583"/>
              <a:gd name="connsiteY4" fmla="*/ 29028 h 7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3" h="730703">
                <a:moveTo>
                  <a:pt x="764268" y="29028"/>
                </a:moveTo>
                <a:lnTo>
                  <a:pt x="0" y="730703"/>
                </a:lnTo>
                <a:lnTo>
                  <a:pt x="1083583" y="348343"/>
                </a:lnTo>
                <a:lnTo>
                  <a:pt x="1025525" y="0"/>
                </a:lnTo>
                <a:lnTo>
                  <a:pt x="764268" y="29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 flipV="1">
            <a:off x="8430656" y="6246129"/>
            <a:ext cx="4629558" cy="653292"/>
          </a:xfrm>
          <a:custGeom>
            <a:avLst/>
            <a:gdLst>
              <a:gd name="connsiteX0" fmla="*/ 2540000 w 2540000"/>
              <a:gd name="connsiteY0" fmla="*/ 0 h 420914"/>
              <a:gd name="connsiteX1" fmla="*/ 0 w 2540000"/>
              <a:gd name="connsiteY1" fmla="*/ 29029 h 420914"/>
              <a:gd name="connsiteX2" fmla="*/ 2162629 w 2540000"/>
              <a:gd name="connsiteY2" fmla="*/ 420914 h 420914"/>
              <a:gd name="connsiteX3" fmla="*/ 2540000 w 2540000"/>
              <a:gd name="connsiteY3" fmla="*/ 0 h 420914"/>
              <a:gd name="connsiteX0" fmla="*/ 2609850 w 2609850"/>
              <a:gd name="connsiteY0" fmla="*/ 0 h 417739"/>
              <a:gd name="connsiteX1" fmla="*/ 0 w 2609850"/>
              <a:gd name="connsiteY1" fmla="*/ 25854 h 417739"/>
              <a:gd name="connsiteX2" fmla="*/ 2162629 w 2609850"/>
              <a:gd name="connsiteY2" fmla="*/ 417739 h 417739"/>
              <a:gd name="connsiteX3" fmla="*/ 2609850 w 2609850"/>
              <a:gd name="connsiteY3" fmla="*/ 0 h 417739"/>
              <a:gd name="connsiteX0" fmla="*/ 2609850 w 2609850"/>
              <a:gd name="connsiteY0" fmla="*/ 0 h 316139"/>
              <a:gd name="connsiteX1" fmla="*/ 0 w 2609850"/>
              <a:gd name="connsiteY1" fmla="*/ 25854 h 316139"/>
              <a:gd name="connsiteX2" fmla="*/ 1937204 w 2609850"/>
              <a:gd name="connsiteY2" fmla="*/ 316139 h 316139"/>
              <a:gd name="connsiteX3" fmla="*/ 2609850 w 2609850"/>
              <a:gd name="connsiteY3" fmla="*/ 0 h 316139"/>
              <a:gd name="connsiteX0" fmla="*/ 2609850 w 2609850"/>
              <a:gd name="connsiteY0" fmla="*/ 0 h 455839"/>
              <a:gd name="connsiteX1" fmla="*/ 0 w 2609850"/>
              <a:gd name="connsiteY1" fmla="*/ 25854 h 455839"/>
              <a:gd name="connsiteX2" fmla="*/ 2127704 w 2609850"/>
              <a:gd name="connsiteY2" fmla="*/ 455839 h 455839"/>
              <a:gd name="connsiteX3" fmla="*/ 2609850 w 2609850"/>
              <a:gd name="connsiteY3" fmla="*/ 0 h 4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455839">
                <a:moveTo>
                  <a:pt x="2609850" y="0"/>
                </a:moveTo>
                <a:lnTo>
                  <a:pt x="0" y="25854"/>
                </a:lnTo>
                <a:lnTo>
                  <a:pt x="2127704" y="455839"/>
                </a:lnTo>
                <a:lnTo>
                  <a:pt x="26098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 rot="10109972" flipV="1">
            <a:off x="4194534" y="-38613"/>
            <a:ext cx="5487096" cy="691316"/>
          </a:xfrm>
          <a:custGeom>
            <a:avLst/>
            <a:gdLst>
              <a:gd name="connsiteX0" fmla="*/ 0 w 525780"/>
              <a:gd name="connsiteY0" fmla="*/ 182880 h 213360"/>
              <a:gd name="connsiteX1" fmla="*/ 525780 w 525780"/>
              <a:gd name="connsiteY1" fmla="*/ 213360 h 213360"/>
              <a:gd name="connsiteX2" fmla="*/ 419100 w 525780"/>
              <a:gd name="connsiteY2" fmla="*/ 0 h 213360"/>
              <a:gd name="connsiteX3" fmla="*/ 0 w 525780"/>
              <a:gd name="connsiteY3" fmla="*/ 182880 h 213360"/>
              <a:gd name="connsiteX0" fmla="*/ 0 w 419100"/>
              <a:gd name="connsiteY0" fmla="*/ 182880 h 208862"/>
              <a:gd name="connsiteX1" fmla="*/ 202717 w 419100"/>
              <a:gd name="connsiteY1" fmla="*/ 208862 h 208862"/>
              <a:gd name="connsiteX2" fmla="*/ 419100 w 419100"/>
              <a:gd name="connsiteY2" fmla="*/ 0 h 208862"/>
              <a:gd name="connsiteX3" fmla="*/ 0 w 419100"/>
              <a:gd name="connsiteY3" fmla="*/ 182880 h 208862"/>
              <a:gd name="connsiteX0" fmla="*/ 0 w 876107"/>
              <a:gd name="connsiteY0" fmla="*/ 377356 h 403338"/>
              <a:gd name="connsiteX1" fmla="*/ 202717 w 876107"/>
              <a:gd name="connsiteY1" fmla="*/ 403338 h 403338"/>
              <a:gd name="connsiteX2" fmla="*/ 876107 w 876107"/>
              <a:gd name="connsiteY2" fmla="*/ 0 h 403338"/>
              <a:gd name="connsiteX3" fmla="*/ 0 w 876107"/>
              <a:gd name="connsiteY3" fmla="*/ 377356 h 403338"/>
              <a:gd name="connsiteX0" fmla="*/ 0 w 886702"/>
              <a:gd name="connsiteY0" fmla="*/ 311813 h 403338"/>
              <a:gd name="connsiteX1" fmla="*/ 213312 w 886702"/>
              <a:gd name="connsiteY1" fmla="*/ 403338 h 403338"/>
              <a:gd name="connsiteX2" fmla="*/ 886702 w 886702"/>
              <a:gd name="connsiteY2" fmla="*/ 0 h 403338"/>
              <a:gd name="connsiteX3" fmla="*/ 0 w 886702"/>
              <a:gd name="connsiteY3" fmla="*/ 311813 h 403338"/>
              <a:gd name="connsiteX0" fmla="*/ 0 w 886702"/>
              <a:gd name="connsiteY0" fmla="*/ 311813 h 311813"/>
              <a:gd name="connsiteX1" fmla="*/ 595719 w 886702"/>
              <a:gd name="connsiteY1" fmla="*/ 234121 h 311813"/>
              <a:gd name="connsiteX2" fmla="*/ 886702 w 886702"/>
              <a:gd name="connsiteY2" fmla="*/ 0 h 311813"/>
              <a:gd name="connsiteX3" fmla="*/ 0 w 886702"/>
              <a:gd name="connsiteY3" fmla="*/ 311813 h 311813"/>
              <a:gd name="connsiteX0" fmla="*/ 0 w 1074063"/>
              <a:gd name="connsiteY0" fmla="*/ 387273 h 387273"/>
              <a:gd name="connsiteX1" fmla="*/ 595719 w 1074063"/>
              <a:gd name="connsiteY1" fmla="*/ 309581 h 387273"/>
              <a:gd name="connsiteX2" fmla="*/ 1074063 w 1074063"/>
              <a:gd name="connsiteY2" fmla="*/ 0 h 387273"/>
              <a:gd name="connsiteX3" fmla="*/ 0 w 1074063"/>
              <a:gd name="connsiteY3" fmla="*/ 387273 h 387273"/>
              <a:gd name="connsiteX0" fmla="*/ 0 w 1478962"/>
              <a:gd name="connsiteY0" fmla="*/ 417152 h 417152"/>
              <a:gd name="connsiteX1" fmla="*/ 1478962 w 1478962"/>
              <a:gd name="connsiteY1" fmla="*/ 0 h 417152"/>
              <a:gd name="connsiteX2" fmla="*/ 1074063 w 1478962"/>
              <a:gd name="connsiteY2" fmla="*/ 29879 h 417152"/>
              <a:gd name="connsiteX3" fmla="*/ 0 w 1478962"/>
              <a:gd name="connsiteY3" fmla="*/ 417152 h 417152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463 w 1141362"/>
              <a:gd name="connsiteY2" fmla="*/ 29879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319 w 1141362"/>
              <a:gd name="connsiteY2" fmla="*/ 191232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8873 w 1141362"/>
              <a:gd name="connsiteY2" fmla="*/ 270519 h 281139"/>
              <a:gd name="connsiteX3" fmla="*/ 0 w 1141362"/>
              <a:gd name="connsiteY3" fmla="*/ 281139 h 281139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738873 w 1061388"/>
              <a:gd name="connsiteY2" fmla="*/ 337284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36496 w 1061388"/>
              <a:gd name="connsiteY2" fmla="*/ 287120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97742 w 1061388"/>
              <a:gd name="connsiteY2" fmla="*/ 230983 h 347904"/>
              <a:gd name="connsiteX3" fmla="*/ 0 w 1061388"/>
              <a:gd name="connsiteY3" fmla="*/ 347904 h 3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388" h="347904">
                <a:moveTo>
                  <a:pt x="0" y="347904"/>
                </a:moveTo>
                <a:lnTo>
                  <a:pt x="1061388" y="0"/>
                </a:lnTo>
                <a:lnTo>
                  <a:pt x="697742" y="230983"/>
                </a:lnTo>
                <a:lnTo>
                  <a:pt x="0" y="347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H="1" flipV="1">
            <a:off x="-28576" y="-74688"/>
            <a:ext cx="9801224" cy="1343025"/>
          </a:xfrm>
          <a:custGeom>
            <a:avLst/>
            <a:gdLst>
              <a:gd name="connsiteX0" fmla="*/ 0 w 9786937"/>
              <a:gd name="connsiteY0" fmla="*/ 1585912 h 1657350"/>
              <a:gd name="connsiteX1" fmla="*/ 9786937 w 9786937"/>
              <a:gd name="connsiteY1" fmla="*/ 0 h 1657350"/>
              <a:gd name="connsiteX2" fmla="*/ 9786937 w 9786937"/>
              <a:gd name="connsiteY2" fmla="*/ 1657350 h 1657350"/>
              <a:gd name="connsiteX3" fmla="*/ 0 w 9786937"/>
              <a:gd name="connsiteY3" fmla="*/ 1585912 h 1657350"/>
              <a:gd name="connsiteX0" fmla="*/ 0 w 9801224"/>
              <a:gd name="connsiteY0" fmla="*/ 1628774 h 1657350"/>
              <a:gd name="connsiteX1" fmla="*/ 9801224 w 9801224"/>
              <a:gd name="connsiteY1" fmla="*/ 0 h 1657350"/>
              <a:gd name="connsiteX2" fmla="*/ 9801224 w 9801224"/>
              <a:gd name="connsiteY2" fmla="*/ 1657350 h 1657350"/>
              <a:gd name="connsiteX3" fmla="*/ 0 w 9801224"/>
              <a:gd name="connsiteY3" fmla="*/ 162877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1224" h="1657350">
                <a:moveTo>
                  <a:pt x="0" y="1628774"/>
                </a:moveTo>
                <a:lnTo>
                  <a:pt x="9801224" y="0"/>
                </a:lnTo>
                <a:lnTo>
                  <a:pt x="9801224" y="1657350"/>
                </a:lnTo>
                <a:lnTo>
                  <a:pt x="0" y="1628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 rot="10159838" flipV="1">
            <a:off x="6026525" y="-176717"/>
            <a:ext cx="6398328" cy="762933"/>
          </a:xfrm>
          <a:custGeom>
            <a:avLst/>
            <a:gdLst>
              <a:gd name="connsiteX0" fmla="*/ 0 w 6286500"/>
              <a:gd name="connsiteY0" fmla="*/ 328612 h 842962"/>
              <a:gd name="connsiteX1" fmla="*/ 6286500 w 6286500"/>
              <a:gd name="connsiteY1" fmla="*/ 0 h 842962"/>
              <a:gd name="connsiteX2" fmla="*/ 3614737 w 6286500"/>
              <a:gd name="connsiteY2" fmla="*/ 842962 h 842962"/>
              <a:gd name="connsiteX3" fmla="*/ 0 w 6286500"/>
              <a:gd name="connsiteY3" fmla="*/ 328612 h 842962"/>
              <a:gd name="connsiteX0" fmla="*/ 0 w 6263640"/>
              <a:gd name="connsiteY0" fmla="*/ 359092 h 842962"/>
              <a:gd name="connsiteX1" fmla="*/ 6263640 w 6263640"/>
              <a:gd name="connsiteY1" fmla="*/ 0 h 842962"/>
              <a:gd name="connsiteX2" fmla="*/ 3591877 w 6263640"/>
              <a:gd name="connsiteY2" fmla="*/ 842962 h 842962"/>
              <a:gd name="connsiteX3" fmla="*/ 0 w 6263640"/>
              <a:gd name="connsiteY3" fmla="*/ 359092 h 842962"/>
              <a:gd name="connsiteX0" fmla="*/ 134688 w 6398328"/>
              <a:gd name="connsiteY0" fmla="*/ 359092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134688 w 6398328"/>
              <a:gd name="connsiteY3" fmla="*/ 359092 h 871948"/>
              <a:gd name="connsiteX0" fmla="*/ 2210617 w 6398328"/>
              <a:gd name="connsiteY0" fmla="*/ 180653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2210617 w 6398328"/>
              <a:gd name="connsiteY3" fmla="*/ 180653 h 8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328" h="871948">
                <a:moveTo>
                  <a:pt x="2210617" y="180653"/>
                </a:moveTo>
                <a:lnTo>
                  <a:pt x="6398328" y="0"/>
                </a:lnTo>
                <a:lnTo>
                  <a:pt x="0" y="871948"/>
                </a:lnTo>
                <a:lnTo>
                  <a:pt x="2210617" y="1806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35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5138" y="1393825"/>
            <a:ext cx="4368800" cy="5464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141220" y="2019300"/>
            <a:ext cx="1996440" cy="35433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413076" flipV="1">
            <a:off x="9602359" y="5832203"/>
            <a:ext cx="2933393" cy="1081781"/>
          </a:xfrm>
          <a:custGeom>
            <a:avLst/>
            <a:gdLst>
              <a:gd name="connsiteX0" fmla="*/ 762000 w 990600"/>
              <a:gd name="connsiteY0" fmla="*/ 422275 h 422275"/>
              <a:gd name="connsiteX1" fmla="*/ 0 w 990600"/>
              <a:gd name="connsiteY1" fmla="*/ 0 h 422275"/>
              <a:gd name="connsiteX2" fmla="*/ 990600 w 990600"/>
              <a:gd name="connsiteY2" fmla="*/ 206375 h 422275"/>
              <a:gd name="connsiteX3" fmla="*/ 762000 w 990600"/>
              <a:gd name="connsiteY3" fmla="*/ 422275 h 422275"/>
              <a:gd name="connsiteX0" fmla="*/ 762000 w 822325"/>
              <a:gd name="connsiteY0" fmla="*/ 422275 h 422275"/>
              <a:gd name="connsiteX1" fmla="*/ 0 w 822325"/>
              <a:gd name="connsiteY1" fmla="*/ 0 h 422275"/>
              <a:gd name="connsiteX2" fmla="*/ 822325 w 822325"/>
              <a:gd name="connsiteY2" fmla="*/ 222250 h 422275"/>
              <a:gd name="connsiteX3" fmla="*/ 762000 w 822325"/>
              <a:gd name="connsiteY3" fmla="*/ 422275 h 422275"/>
              <a:gd name="connsiteX0" fmla="*/ 762000 w 1000125"/>
              <a:gd name="connsiteY0" fmla="*/ 422275 h 422275"/>
              <a:gd name="connsiteX1" fmla="*/ 0 w 1000125"/>
              <a:gd name="connsiteY1" fmla="*/ 0 h 422275"/>
              <a:gd name="connsiteX2" fmla="*/ 1000125 w 1000125"/>
              <a:gd name="connsiteY2" fmla="*/ 203200 h 422275"/>
              <a:gd name="connsiteX3" fmla="*/ 762000 w 1000125"/>
              <a:gd name="connsiteY3" fmla="*/ 422275 h 422275"/>
              <a:gd name="connsiteX0" fmla="*/ 723900 w 1000125"/>
              <a:gd name="connsiteY0" fmla="*/ 295275 h 295275"/>
              <a:gd name="connsiteX1" fmla="*/ 0 w 1000125"/>
              <a:gd name="connsiteY1" fmla="*/ 0 h 295275"/>
              <a:gd name="connsiteX2" fmla="*/ 1000125 w 1000125"/>
              <a:gd name="connsiteY2" fmla="*/ 203200 h 295275"/>
              <a:gd name="connsiteX3" fmla="*/ 723900 w 1000125"/>
              <a:gd name="connsiteY3" fmla="*/ 295275 h 295275"/>
              <a:gd name="connsiteX0" fmla="*/ 882650 w 1000125"/>
              <a:gd name="connsiteY0" fmla="*/ 311150 h 311150"/>
              <a:gd name="connsiteX1" fmla="*/ 0 w 1000125"/>
              <a:gd name="connsiteY1" fmla="*/ 0 h 311150"/>
              <a:gd name="connsiteX2" fmla="*/ 1000125 w 1000125"/>
              <a:gd name="connsiteY2" fmla="*/ 203200 h 311150"/>
              <a:gd name="connsiteX3" fmla="*/ 882650 w 1000125"/>
              <a:gd name="connsiteY3" fmla="*/ 311150 h 311150"/>
              <a:gd name="connsiteX0" fmla="*/ 882650 w 945356"/>
              <a:gd name="connsiteY0" fmla="*/ 311150 h 311150"/>
              <a:gd name="connsiteX1" fmla="*/ 0 w 945356"/>
              <a:gd name="connsiteY1" fmla="*/ 0 h 311150"/>
              <a:gd name="connsiteX2" fmla="*/ 945356 w 945356"/>
              <a:gd name="connsiteY2" fmla="*/ 205582 h 311150"/>
              <a:gd name="connsiteX3" fmla="*/ 882650 w 945356"/>
              <a:gd name="connsiteY3" fmla="*/ 311150 h 311150"/>
              <a:gd name="connsiteX0" fmla="*/ 882650 w 995362"/>
              <a:gd name="connsiteY0" fmla="*/ 311150 h 311150"/>
              <a:gd name="connsiteX1" fmla="*/ 0 w 995362"/>
              <a:gd name="connsiteY1" fmla="*/ 0 h 311150"/>
              <a:gd name="connsiteX2" fmla="*/ 995362 w 995362"/>
              <a:gd name="connsiteY2" fmla="*/ 205582 h 311150"/>
              <a:gd name="connsiteX3" fmla="*/ 882650 w 995362"/>
              <a:gd name="connsiteY3" fmla="*/ 311150 h 311150"/>
              <a:gd name="connsiteX0" fmla="*/ 882650 w 957262"/>
              <a:gd name="connsiteY0" fmla="*/ 311150 h 311150"/>
              <a:gd name="connsiteX1" fmla="*/ 0 w 957262"/>
              <a:gd name="connsiteY1" fmla="*/ 0 h 311150"/>
              <a:gd name="connsiteX2" fmla="*/ 957262 w 957262"/>
              <a:gd name="connsiteY2" fmla="*/ 215107 h 311150"/>
              <a:gd name="connsiteX3" fmla="*/ 882650 w 957262"/>
              <a:gd name="connsiteY3" fmla="*/ 311150 h 311150"/>
              <a:gd name="connsiteX0" fmla="*/ 882650 w 1002506"/>
              <a:gd name="connsiteY0" fmla="*/ 311150 h 311150"/>
              <a:gd name="connsiteX1" fmla="*/ 0 w 1002506"/>
              <a:gd name="connsiteY1" fmla="*/ 0 h 311150"/>
              <a:gd name="connsiteX2" fmla="*/ 1002506 w 1002506"/>
              <a:gd name="connsiteY2" fmla="*/ 203201 h 311150"/>
              <a:gd name="connsiteX3" fmla="*/ 882650 w 1002506"/>
              <a:gd name="connsiteY3" fmla="*/ 311150 h 311150"/>
              <a:gd name="connsiteX0" fmla="*/ 882650 w 964406"/>
              <a:gd name="connsiteY0" fmla="*/ 311150 h 311150"/>
              <a:gd name="connsiteX1" fmla="*/ 0 w 964406"/>
              <a:gd name="connsiteY1" fmla="*/ 0 h 311150"/>
              <a:gd name="connsiteX2" fmla="*/ 964406 w 964406"/>
              <a:gd name="connsiteY2" fmla="*/ 219869 h 311150"/>
              <a:gd name="connsiteX3" fmla="*/ 882650 w 964406"/>
              <a:gd name="connsiteY3" fmla="*/ 311150 h 311150"/>
              <a:gd name="connsiteX0" fmla="*/ 882650 w 992981"/>
              <a:gd name="connsiteY0" fmla="*/ 311150 h 311150"/>
              <a:gd name="connsiteX1" fmla="*/ 0 w 992981"/>
              <a:gd name="connsiteY1" fmla="*/ 0 h 311150"/>
              <a:gd name="connsiteX2" fmla="*/ 992981 w 992981"/>
              <a:gd name="connsiteY2" fmla="*/ 203200 h 311150"/>
              <a:gd name="connsiteX3" fmla="*/ 882650 w 992981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981" h="311150">
                <a:moveTo>
                  <a:pt x="882650" y="311150"/>
                </a:moveTo>
                <a:lnTo>
                  <a:pt x="0" y="0"/>
                </a:lnTo>
                <a:lnTo>
                  <a:pt x="992981" y="203200"/>
                </a:lnTo>
                <a:lnTo>
                  <a:pt x="882650" y="311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rot="17622191" flipV="1">
            <a:off x="10800172" y="5758859"/>
            <a:ext cx="2299961" cy="1928421"/>
          </a:xfrm>
          <a:custGeom>
            <a:avLst/>
            <a:gdLst>
              <a:gd name="connsiteX0" fmla="*/ 754743 w 1074058"/>
              <a:gd name="connsiteY0" fmla="*/ 29028 h 740228"/>
              <a:gd name="connsiteX1" fmla="*/ 0 w 1074058"/>
              <a:gd name="connsiteY1" fmla="*/ 740228 h 740228"/>
              <a:gd name="connsiteX2" fmla="*/ 1074058 w 1074058"/>
              <a:gd name="connsiteY2" fmla="*/ 348343 h 740228"/>
              <a:gd name="connsiteX3" fmla="*/ 1016000 w 1074058"/>
              <a:gd name="connsiteY3" fmla="*/ 0 h 740228"/>
              <a:gd name="connsiteX4" fmla="*/ 754743 w 1074058"/>
              <a:gd name="connsiteY4" fmla="*/ 29028 h 740228"/>
              <a:gd name="connsiteX0" fmla="*/ 764268 w 1083583"/>
              <a:gd name="connsiteY0" fmla="*/ 29028 h 730703"/>
              <a:gd name="connsiteX1" fmla="*/ 0 w 1083583"/>
              <a:gd name="connsiteY1" fmla="*/ 730703 h 730703"/>
              <a:gd name="connsiteX2" fmla="*/ 1083583 w 1083583"/>
              <a:gd name="connsiteY2" fmla="*/ 348343 h 730703"/>
              <a:gd name="connsiteX3" fmla="*/ 1025525 w 1083583"/>
              <a:gd name="connsiteY3" fmla="*/ 0 h 730703"/>
              <a:gd name="connsiteX4" fmla="*/ 764268 w 1083583"/>
              <a:gd name="connsiteY4" fmla="*/ 29028 h 7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3" h="730703">
                <a:moveTo>
                  <a:pt x="764268" y="29028"/>
                </a:moveTo>
                <a:lnTo>
                  <a:pt x="0" y="730703"/>
                </a:lnTo>
                <a:lnTo>
                  <a:pt x="1083583" y="348343"/>
                </a:lnTo>
                <a:lnTo>
                  <a:pt x="1025525" y="0"/>
                </a:lnTo>
                <a:lnTo>
                  <a:pt x="764268" y="29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flipV="1">
            <a:off x="8430656" y="6246129"/>
            <a:ext cx="4629558" cy="653292"/>
          </a:xfrm>
          <a:custGeom>
            <a:avLst/>
            <a:gdLst>
              <a:gd name="connsiteX0" fmla="*/ 2540000 w 2540000"/>
              <a:gd name="connsiteY0" fmla="*/ 0 h 420914"/>
              <a:gd name="connsiteX1" fmla="*/ 0 w 2540000"/>
              <a:gd name="connsiteY1" fmla="*/ 29029 h 420914"/>
              <a:gd name="connsiteX2" fmla="*/ 2162629 w 2540000"/>
              <a:gd name="connsiteY2" fmla="*/ 420914 h 420914"/>
              <a:gd name="connsiteX3" fmla="*/ 2540000 w 2540000"/>
              <a:gd name="connsiteY3" fmla="*/ 0 h 420914"/>
              <a:gd name="connsiteX0" fmla="*/ 2609850 w 2609850"/>
              <a:gd name="connsiteY0" fmla="*/ 0 h 417739"/>
              <a:gd name="connsiteX1" fmla="*/ 0 w 2609850"/>
              <a:gd name="connsiteY1" fmla="*/ 25854 h 417739"/>
              <a:gd name="connsiteX2" fmla="*/ 2162629 w 2609850"/>
              <a:gd name="connsiteY2" fmla="*/ 417739 h 417739"/>
              <a:gd name="connsiteX3" fmla="*/ 2609850 w 2609850"/>
              <a:gd name="connsiteY3" fmla="*/ 0 h 417739"/>
              <a:gd name="connsiteX0" fmla="*/ 2609850 w 2609850"/>
              <a:gd name="connsiteY0" fmla="*/ 0 h 316139"/>
              <a:gd name="connsiteX1" fmla="*/ 0 w 2609850"/>
              <a:gd name="connsiteY1" fmla="*/ 25854 h 316139"/>
              <a:gd name="connsiteX2" fmla="*/ 1937204 w 2609850"/>
              <a:gd name="connsiteY2" fmla="*/ 316139 h 316139"/>
              <a:gd name="connsiteX3" fmla="*/ 2609850 w 2609850"/>
              <a:gd name="connsiteY3" fmla="*/ 0 h 316139"/>
              <a:gd name="connsiteX0" fmla="*/ 2609850 w 2609850"/>
              <a:gd name="connsiteY0" fmla="*/ 0 h 455839"/>
              <a:gd name="connsiteX1" fmla="*/ 0 w 2609850"/>
              <a:gd name="connsiteY1" fmla="*/ 25854 h 455839"/>
              <a:gd name="connsiteX2" fmla="*/ 2127704 w 2609850"/>
              <a:gd name="connsiteY2" fmla="*/ 455839 h 455839"/>
              <a:gd name="connsiteX3" fmla="*/ 2609850 w 2609850"/>
              <a:gd name="connsiteY3" fmla="*/ 0 h 4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455839">
                <a:moveTo>
                  <a:pt x="2609850" y="0"/>
                </a:moveTo>
                <a:lnTo>
                  <a:pt x="0" y="25854"/>
                </a:lnTo>
                <a:lnTo>
                  <a:pt x="2127704" y="455839"/>
                </a:lnTo>
                <a:lnTo>
                  <a:pt x="26098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0109972" flipV="1">
            <a:off x="4194534" y="-38613"/>
            <a:ext cx="5487096" cy="691316"/>
          </a:xfrm>
          <a:custGeom>
            <a:avLst/>
            <a:gdLst>
              <a:gd name="connsiteX0" fmla="*/ 0 w 525780"/>
              <a:gd name="connsiteY0" fmla="*/ 182880 h 213360"/>
              <a:gd name="connsiteX1" fmla="*/ 525780 w 525780"/>
              <a:gd name="connsiteY1" fmla="*/ 213360 h 213360"/>
              <a:gd name="connsiteX2" fmla="*/ 419100 w 525780"/>
              <a:gd name="connsiteY2" fmla="*/ 0 h 213360"/>
              <a:gd name="connsiteX3" fmla="*/ 0 w 525780"/>
              <a:gd name="connsiteY3" fmla="*/ 182880 h 213360"/>
              <a:gd name="connsiteX0" fmla="*/ 0 w 419100"/>
              <a:gd name="connsiteY0" fmla="*/ 182880 h 208862"/>
              <a:gd name="connsiteX1" fmla="*/ 202717 w 419100"/>
              <a:gd name="connsiteY1" fmla="*/ 208862 h 208862"/>
              <a:gd name="connsiteX2" fmla="*/ 419100 w 419100"/>
              <a:gd name="connsiteY2" fmla="*/ 0 h 208862"/>
              <a:gd name="connsiteX3" fmla="*/ 0 w 419100"/>
              <a:gd name="connsiteY3" fmla="*/ 182880 h 208862"/>
              <a:gd name="connsiteX0" fmla="*/ 0 w 876107"/>
              <a:gd name="connsiteY0" fmla="*/ 377356 h 403338"/>
              <a:gd name="connsiteX1" fmla="*/ 202717 w 876107"/>
              <a:gd name="connsiteY1" fmla="*/ 403338 h 403338"/>
              <a:gd name="connsiteX2" fmla="*/ 876107 w 876107"/>
              <a:gd name="connsiteY2" fmla="*/ 0 h 403338"/>
              <a:gd name="connsiteX3" fmla="*/ 0 w 876107"/>
              <a:gd name="connsiteY3" fmla="*/ 377356 h 403338"/>
              <a:gd name="connsiteX0" fmla="*/ 0 w 886702"/>
              <a:gd name="connsiteY0" fmla="*/ 311813 h 403338"/>
              <a:gd name="connsiteX1" fmla="*/ 213312 w 886702"/>
              <a:gd name="connsiteY1" fmla="*/ 403338 h 403338"/>
              <a:gd name="connsiteX2" fmla="*/ 886702 w 886702"/>
              <a:gd name="connsiteY2" fmla="*/ 0 h 403338"/>
              <a:gd name="connsiteX3" fmla="*/ 0 w 886702"/>
              <a:gd name="connsiteY3" fmla="*/ 311813 h 403338"/>
              <a:gd name="connsiteX0" fmla="*/ 0 w 886702"/>
              <a:gd name="connsiteY0" fmla="*/ 311813 h 311813"/>
              <a:gd name="connsiteX1" fmla="*/ 595719 w 886702"/>
              <a:gd name="connsiteY1" fmla="*/ 234121 h 311813"/>
              <a:gd name="connsiteX2" fmla="*/ 886702 w 886702"/>
              <a:gd name="connsiteY2" fmla="*/ 0 h 311813"/>
              <a:gd name="connsiteX3" fmla="*/ 0 w 886702"/>
              <a:gd name="connsiteY3" fmla="*/ 311813 h 311813"/>
              <a:gd name="connsiteX0" fmla="*/ 0 w 1074063"/>
              <a:gd name="connsiteY0" fmla="*/ 387273 h 387273"/>
              <a:gd name="connsiteX1" fmla="*/ 595719 w 1074063"/>
              <a:gd name="connsiteY1" fmla="*/ 309581 h 387273"/>
              <a:gd name="connsiteX2" fmla="*/ 1074063 w 1074063"/>
              <a:gd name="connsiteY2" fmla="*/ 0 h 387273"/>
              <a:gd name="connsiteX3" fmla="*/ 0 w 1074063"/>
              <a:gd name="connsiteY3" fmla="*/ 387273 h 387273"/>
              <a:gd name="connsiteX0" fmla="*/ 0 w 1478962"/>
              <a:gd name="connsiteY0" fmla="*/ 417152 h 417152"/>
              <a:gd name="connsiteX1" fmla="*/ 1478962 w 1478962"/>
              <a:gd name="connsiteY1" fmla="*/ 0 h 417152"/>
              <a:gd name="connsiteX2" fmla="*/ 1074063 w 1478962"/>
              <a:gd name="connsiteY2" fmla="*/ 29879 h 417152"/>
              <a:gd name="connsiteX3" fmla="*/ 0 w 1478962"/>
              <a:gd name="connsiteY3" fmla="*/ 417152 h 417152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463 w 1141362"/>
              <a:gd name="connsiteY2" fmla="*/ 29879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319 w 1141362"/>
              <a:gd name="connsiteY2" fmla="*/ 191232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8873 w 1141362"/>
              <a:gd name="connsiteY2" fmla="*/ 270519 h 281139"/>
              <a:gd name="connsiteX3" fmla="*/ 0 w 1141362"/>
              <a:gd name="connsiteY3" fmla="*/ 281139 h 281139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738873 w 1061388"/>
              <a:gd name="connsiteY2" fmla="*/ 337284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36496 w 1061388"/>
              <a:gd name="connsiteY2" fmla="*/ 287120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97742 w 1061388"/>
              <a:gd name="connsiteY2" fmla="*/ 230983 h 347904"/>
              <a:gd name="connsiteX3" fmla="*/ 0 w 1061388"/>
              <a:gd name="connsiteY3" fmla="*/ 347904 h 3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388" h="347904">
                <a:moveTo>
                  <a:pt x="0" y="347904"/>
                </a:moveTo>
                <a:lnTo>
                  <a:pt x="1061388" y="0"/>
                </a:lnTo>
                <a:lnTo>
                  <a:pt x="697742" y="230983"/>
                </a:lnTo>
                <a:lnTo>
                  <a:pt x="0" y="347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 flipH="1" flipV="1">
            <a:off x="-28576" y="-74688"/>
            <a:ext cx="9801224" cy="1343025"/>
          </a:xfrm>
          <a:custGeom>
            <a:avLst/>
            <a:gdLst>
              <a:gd name="connsiteX0" fmla="*/ 0 w 9786937"/>
              <a:gd name="connsiteY0" fmla="*/ 1585912 h 1657350"/>
              <a:gd name="connsiteX1" fmla="*/ 9786937 w 9786937"/>
              <a:gd name="connsiteY1" fmla="*/ 0 h 1657350"/>
              <a:gd name="connsiteX2" fmla="*/ 9786937 w 9786937"/>
              <a:gd name="connsiteY2" fmla="*/ 1657350 h 1657350"/>
              <a:gd name="connsiteX3" fmla="*/ 0 w 9786937"/>
              <a:gd name="connsiteY3" fmla="*/ 1585912 h 1657350"/>
              <a:gd name="connsiteX0" fmla="*/ 0 w 9801224"/>
              <a:gd name="connsiteY0" fmla="*/ 1628774 h 1657350"/>
              <a:gd name="connsiteX1" fmla="*/ 9801224 w 9801224"/>
              <a:gd name="connsiteY1" fmla="*/ 0 h 1657350"/>
              <a:gd name="connsiteX2" fmla="*/ 9801224 w 9801224"/>
              <a:gd name="connsiteY2" fmla="*/ 1657350 h 1657350"/>
              <a:gd name="connsiteX3" fmla="*/ 0 w 9801224"/>
              <a:gd name="connsiteY3" fmla="*/ 162877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1224" h="1657350">
                <a:moveTo>
                  <a:pt x="0" y="1628774"/>
                </a:moveTo>
                <a:lnTo>
                  <a:pt x="9801224" y="0"/>
                </a:lnTo>
                <a:lnTo>
                  <a:pt x="9801224" y="1657350"/>
                </a:lnTo>
                <a:lnTo>
                  <a:pt x="0" y="1628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 rot="10159838" flipV="1">
            <a:off x="6026525" y="-176717"/>
            <a:ext cx="6398328" cy="762933"/>
          </a:xfrm>
          <a:custGeom>
            <a:avLst/>
            <a:gdLst>
              <a:gd name="connsiteX0" fmla="*/ 0 w 6286500"/>
              <a:gd name="connsiteY0" fmla="*/ 328612 h 842962"/>
              <a:gd name="connsiteX1" fmla="*/ 6286500 w 6286500"/>
              <a:gd name="connsiteY1" fmla="*/ 0 h 842962"/>
              <a:gd name="connsiteX2" fmla="*/ 3614737 w 6286500"/>
              <a:gd name="connsiteY2" fmla="*/ 842962 h 842962"/>
              <a:gd name="connsiteX3" fmla="*/ 0 w 6286500"/>
              <a:gd name="connsiteY3" fmla="*/ 328612 h 842962"/>
              <a:gd name="connsiteX0" fmla="*/ 0 w 6263640"/>
              <a:gd name="connsiteY0" fmla="*/ 359092 h 842962"/>
              <a:gd name="connsiteX1" fmla="*/ 6263640 w 6263640"/>
              <a:gd name="connsiteY1" fmla="*/ 0 h 842962"/>
              <a:gd name="connsiteX2" fmla="*/ 3591877 w 6263640"/>
              <a:gd name="connsiteY2" fmla="*/ 842962 h 842962"/>
              <a:gd name="connsiteX3" fmla="*/ 0 w 6263640"/>
              <a:gd name="connsiteY3" fmla="*/ 359092 h 842962"/>
              <a:gd name="connsiteX0" fmla="*/ 134688 w 6398328"/>
              <a:gd name="connsiteY0" fmla="*/ 359092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134688 w 6398328"/>
              <a:gd name="connsiteY3" fmla="*/ 359092 h 871948"/>
              <a:gd name="connsiteX0" fmla="*/ 2210617 w 6398328"/>
              <a:gd name="connsiteY0" fmla="*/ 180653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2210617 w 6398328"/>
              <a:gd name="connsiteY3" fmla="*/ 180653 h 8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328" h="871948">
                <a:moveTo>
                  <a:pt x="2210617" y="180653"/>
                </a:moveTo>
                <a:lnTo>
                  <a:pt x="6398328" y="0"/>
                </a:lnTo>
                <a:lnTo>
                  <a:pt x="0" y="871948"/>
                </a:lnTo>
                <a:lnTo>
                  <a:pt x="2210617" y="1806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08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 animBg="1"/>
      <p:bldP spid="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010400" y="2584450"/>
            <a:ext cx="3702050" cy="231139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413076" flipV="1">
            <a:off x="9602359" y="5832203"/>
            <a:ext cx="2933393" cy="1081781"/>
          </a:xfrm>
          <a:custGeom>
            <a:avLst/>
            <a:gdLst>
              <a:gd name="connsiteX0" fmla="*/ 762000 w 990600"/>
              <a:gd name="connsiteY0" fmla="*/ 422275 h 422275"/>
              <a:gd name="connsiteX1" fmla="*/ 0 w 990600"/>
              <a:gd name="connsiteY1" fmla="*/ 0 h 422275"/>
              <a:gd name="connsiteX2" fmla="*/ 990600 w 990600"/>
              <a:gd name="connsiteY2" fmla="*/ 206375 h 422275"/>
              <a:gd name="connsiteX3" fmla="*/ 762000 w 990600"/>
              <a:gd name="connsiteY3" fmla="*/ 422275 h 422275"/>
              <a:gd name="connsiteX0" fmla="*/ 762000 w 822325"/>
              <a:gd name="connsiteY0" fmla="*/ 422275 h 422275"/>
              <a:gd name="connsiteX1" fmla="*/ 0 w 822325"/>
              <a:gd name="connsiteY1" fmla="*/ 0 h 422275"/>
              <a:gd name="connsiteX2" fmla="*/ 822325 w 822325"/>
              <a:gd name="connsiteY2" fmla="*/ 222250 h 422275"/>
              <a:gd name="connsiteX3" fmla="*/ 762000 w 822325"/>
              <a:gd name="connsiteY3" fmla="*/ 422275 h 422275"/>
              <a:gd name="connsiteX0" fmla="*/ 762000 w 1000125"/>
              <a:gd name="connsiteY0" fmla="*/ 422275 h 422275"/>
              <a:gd name="connsiteX1" fmla="*/ 0 w 1000125"/>
              <a:gd name="connsiteY1" fmla="*/ 0 h 422275"/>
              <a:gd name="connsiteX2" fmla="*/ 1000125 w 1000125"/>
              <a:gd name="connsiteY2" fmla="*/ 203200 h 422275"/>
              <a:gd name="connsiteX3" fmla="*/ 762000 w 1000125"/>
              <a:gd name="connsiteY3" fmla="*/ 422275 h 422275"/>
              <a:gd name="connsiteX0" fmla="*/ 723900 w 1000125"/>
              <a:gd name="connsiteY0" fmla="*/ 295275 h 295275"/>
              <a:gd name="connsiteX1" fmla="*/ 0 w 1000125"/>
              <a:gd name="connsiteY1" fmla="*/ 0 h 295275"/>
              <a:gd name="connsiteX2" fmla="*/ 1000125 w 1000125"/>
              <a:gd name="connsiteY2" fmla="*/ 203200 h 295275"/>
              <a:gd name="connsiteX3" fmla="*/ 723900 w 1000125"/>
              <a:gd name="connsiteY3" fmla="*/ 295275 h 295275"/>
              <a:gd name="connsiteX0" fmla="*/ 882650 w 1000125"/>
              <a:gd name="connsiteY0" fmla="*/ 311150 h 311150"/>
              <a:gd name="connsiteX1" fmla="*/ 0 w 1000125"/>
              <a:gd name="connsiteY1" fmla="*/ 0 h 311150"/>
              <a:gd name="connsiteX2" fmla="*/ 1000125 w 1000125"/>
              <a:gd name="connsiteY2" fmla="*/ 203200 h 311150"/>
              <a:gd name="connsiteX3" fmla="*/ 882650 w 1000125"/>
              <a:gd name="connsiteY3" fmla="*/ 311150 h 311150"/>
              <a:gd name="connsiteX0" fmla="*/ 882650 w 945356"/>
              <a:gd name="connsiteY0" fmla="*/ 311150 h 311150"/>
              <a:gd name="connsiteX1" fmla="*/ 0 w 945356"/>
              <a:gd name="connsiteY1" fmla="*/ 0 h 311150"/>
              <a:gd name="connsiteX2" fmla="*/ 945356 w 945356"/>
              <a:gd name="connsiteY2" fmla="*/ 205582 h 311150"/>
              <a:gd name="connsiteX3" fmla="*/ 882650 w 945356"/>
              <a:gd name="connsiteY3" fmla="*/ 311150 h 311150"/>
              <a:gd name="connsiteX0" fmla="*/ 882650 w 995362"/>
              <a:gd name="connsiteY0" fmla="*/ 311150 h 311150"/>
              <a:gd name="connsiteX1" fmla="*/ 0 w 995362"/>
              <a:gd name="connsiteY1" fmla="*/ 0 h 311150"/>
              <a:gd name="connsiteX2" fmla="*/ 995362 w 995362"/>
              <a:gd name="connsiteY2" fmla="*/ 205582 h 311150"/>
              <a:gd name="connsiteX3" fmla="*/ 882650 w 995362"/>
              <a:gd name="connsiteY3" fmla="*/ 311150 h 311150"/>
              <a:gd name="connsiteX0" fmla="*/ 882650 w 957262"/>
              <a:gd name="connsiteY0" fmla="*/ 311150 h 311150"/>
              <a:gd name="connsiteX1" fmla="*/ 0 w 957262"/>
              <a:gd name="connsiteY1" fmla="*/ 0 h 311150"/>
              <a:gd name="connsiteX2" fmla="*/ 957262 w 957262"/>
              <a:gd name="connsiteY2" fmla="*/ 215107 h 311150"/>
              <a:gd name="connsiteX3" fmla="*/ 882650 w 957262"/>
              <a:gd name="connsiteY3" fmla="*/ 311150 h 311150"/>
              <a:gd name="connsiteX0" fmla="*/ 882650 w 1002506"/>
              <a:gd name="connsiteY0" fmla="*/ 311150 h 311150"/>
              <a:gd name="connsiteX1" fmla="*/ 0 w 1002506"/>
              <a:gd name="connsiteY1" fmla="*/ 0 h 311150"/>
              <a:gd name="connsiteX2" fmla="*/ 1002506 w 1002506"/>
              <a:gd name="connsiteY2" fmla="*/ 203201 h 311150"/>
              <a:gd name="connsiteX3" fmla="*/ 882650 w 1002506"/>
              <a:gd name="connsiteY3" fmla="*/ 311150 h 311150"/>
              <a:gd name="connsiteX0" fmla="*/ 882650 w 964406"/>
              <a:gd name="connsiteY0" fmla="*/ 311150 h 311150"/>
              <a:gd name="connsiteX1" fmla="*/ 0 w 964406"/>
              <a:gd name="connsiteY1" fmla="*/ 0 h 311150"/>
              <a:gd name="connsiteX2" fmla="*/ 964406 w 964406"/>
              <a:gd name="connsiteY2" fmla="*/ 219869 h 311150"/>
              <a:gd name="connsiteX3" fmla="*/ 882650 w 964406"/>
              <a:gd name="connsiteY3" fmla="*/ 311150 h 311150"/>
              <a:gd name="connsiteX0" fmla="*/ 882650 w 992981"/>
              <a:gd name="connsiteY0" fmla="*/ 311150 h 311150"/>
              <a:gd name="connsiteX1" fmla="*/ 0 w 992981"/>
              <a:gd name="connsiteY1" fmla="*/ 0 h 311150"/>
              <a:gd name="connsiteX2" fmla="*/ 992981 w 992981"/>
              <a:gd name="connsiteY2" fmla="*/ 203200 h 311150"/>
              <a:gd name="connsiteX3" fmla="*/ 882650 w 992981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981" h="311150">
                <a:moveTo>
                  <a:pt x="882650" y="311150"/>
                </a:moveTo>
                <a:lnTo>
                  <a:pt x="0" y="0"/>
                </a:lnTo>
                <a:lnTo>
                  <a:pt x="992981" y="203200"/>
                </a:lnTo>
                <a:lnTo>
                  <a:pt x="882650" y="311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rot="17622191" flipV="1">
            <a:off x="10800172" y="5758859"/>
            <a:ext cx="2299961" cy="1928421"/>
          </a:xfrm>
          <a:custGeom>
            <a:avLst/>
            <a:gdLst>
              <a:gd name="connsiteX0" fmla="*/ 754743 w 1074058"/>
              <a:gd name="connsiteY0" fmla="*/ 29028 h 740228"/>
              <a:gd name="connsiteX1" fmla="*/ 0 w 1074058"/>
              <a:gd name="connsiteY1" fmla="*/ 740228 h 740228"/>
              <a:gd name="connsiteX2" fmla="*/ 1074058 w 1074058"/>
              <a:gd name="connsiteY2" fmla="*/ 348343 h 740228"/>
              <a:gd name="connsiteX3" fmla="*/ 1016000 w 1074058"/>
              <a:gd name="connsiteY3" fmla="*/ 0 h 740228"/>
              <a:gd name="connsiteX4" fmla="*/ 754743 w 1074058"/>
              <a:gd name="connsiteY4" fmla="*/ 29028 h 740228"/>
              <a:gd name="connsiteX0" fmla="*/ 764268 w 1083583"/>
              <a:gd name="connsiteY0" fmla="*/ 29028 h 730703"/>
              <a:gd name="connsiteX1" fmla="*/ 0 w 1083583"/>
              <a:gd name="connsiteY1" fmla="*/ 730703 h 730703"/>
              <a:gd name="connsiteX2" fmla="*/ 1083583 w 1083583"/>
              <a:gd name="connsiteY2" fmla="*/ 348343 h 730703"/>
              <a:gd name="connsiteX3" fmla="*/ 1025525 w 1083583"/>
              <a:gd name="connsiteY3" fmla="*/ 0 h 730703"/>
              <a:gd name="connsiteX4" fmla="*/ 764268 w 1083583"/>
              <a:gd name="connsiteY4" fmla="*/ 29028 h 7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3" h="730703">
                <a:moveTo>
                  <a:pt x="764268" y="29028"/>
                </a:moveTo>
                <a:lnTo>
                  <a:pt x="0" y="730703"/>
                </a:lnTo>
                <a:lnTo>
                  <a:pt x="1083583" y="348343"/>
                </a:lnTo>
                <a:lnTo>
                  <a:pt x="1025525" y="0"/>
                </a:lnTo>
                <a:lnTo>
                  <a:pt x="764268" y="29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flipV="1">
            <a:off x="8430656" y="6246129"/>
            <a:ext cx="4629558" cy="653292"/>
          </a:xfrm>
          <a:custGeom>
            <a:avLst/>
            <a:gdLst>
              <a:gd name="connsiteX0" fmla="*/ 2540000 w 2540000"/>
              <a:gd name="connsiteY0" fmla="*/ 0 h 420914"/>
              <a:gd name="connsiteX1" fmla="*/ 0 w 2540000"/>
              <a:gd name="connsiteY1" fmla="*/ 29029 h 420914"/>
              <a:gd name="connsiteX2" fmla="*/ 2162629 w 2540000"/>
              <a:gd name="connsiteY2" fmla="*/ 420914 h 420914"/>
              <a:gd name="connsiteX3" fmla="*/ 2540000 w 2540000"/>
              <a:gd name="connsiteY3" fmla="*/ 0 h 420914"/>
              <a:gd name="connsiteX0" fmla="*/ 2609850 w 2609850"/>
              <a:gd name="connsiteY0" fmla="*/ 0 h 417739"/>
              <a:gd name="connsiteX1" fmla="*/ 0 w 2609850"/>
              <a:gd name="connsiteY1" fmla="*/ 25854 h 417739"/>
              <a:gd name="connsiteX2" fmla="*/ 2162629 w 2609850"/>
              <a:gd name="connsiteY2" fmla="*/ 417739 h 417739"/>
              <a:gd name="connsiteX3" fmla="*/ 2609850 w 2609850"/>
              <a:gd name="connsiteY3" fmla="*/ 0 h 417739"/>
              <a:gd name="connsiteX0" fmla="*/ 2609850 w 2609850"/>
              <a:gd name="connsiteY0" fmla="*/ 0 h 316139"/>
              <a:gd name="connsiteX1" fmla="*/ 0 w 2609850"/>
              <a:gd name="connsiteY1" fmla="*/ 25854 h 316139"/>
              <a:gd name="connsiteX2" fmla="*/ 1937204 w 2609850"/>
              <a:gd name="connsiteY2" fmla="*/ 316139 h 316139"/>
              <a:gd name="connsiteX3" fmla="*/ 2609850 w 2609850"/>
              <a:gd name="connsiteY3" fmla="*/ 0 h 316139"/>
              <a:gd name="connsiteX0" fmla="*/ 2609850 w 2609850"/>
              <a:gd name="connsiteY0" fmla="*/ 0 h 455839"/>
              <a:gd name="connsiteX1" fmla="*/ 0 w 2609850"/>
              <a:gd name="connsiteY1" fmla="*/ 25854 h 455839"/>
              <a:gd name="connsiteX2" fmla="*/ 2127704 w 2609850"/>
              <a:gd name="connsiteY2" fmla="*/ 455839 h 455839"/>
              <a:gd name="connsiteX3" fmla="*/ 2609850 w 2609850"/>
              <a:gd name="connsiteY3" fmla="*/ 0 h 4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455839">
                <a:moveTo>
                  <a:pt x="2609850" y="0"/>
                </a:moveTo>
                <a:lnTo>
                  <a:pt x="0" y="25854"/>
                </a:lnTo>
                <a:lnTo>
                  <a:pt x="2127704" y="455839"/>
                </a:lnTo>
                <a:lnTo>
                  <a:pt x="26098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0109972" flipV="1">
            <a:off x="4194534" y="-38613"/>
            <a:ext cx="5487096" cy="691316"/>
          </a:xfrm>
          <a:custGeom>
            <a:avLst/>
            <a:gdLst>
              <a:gd name="connsiteX0" fmla="*/ 0 w 525780"/>
              <a:gd name="connsiteY0" fmla="*/ 182880 h 213360"/>
              <a:gd name="connsiteX1" fmla="*/ 525780 w 525780"/>
              <a:gd name="connsiteY1" fmla="*/ 213360 h 213360"/>
              <a:gd name="connsiteX2" fmla="*/ 419100 w 525780"/>
              <a:gd name="connsiteY2" fmla="*/ 0 h 213360"/>
              <a:gd name="connsiteX3" fmla="*/ 0 w 525780"/>
              <a:gd name="connsiteY3" fmla="*/ 182880 h 213360"/>
              <a:gd name="connsiteX0" fmla="*/ 0 w 419100"/>
              <a:gd name="connsiteY0" fmla="*/ 182880 h 208862"/>
              <a:gd name="connsiteX1" fmla="*/ 202717 w 419100"/>
              <a:gd name="connsiteY1" fmla="*/ 208862 h 208862"/>
              <a:gd name="connsiteX2" fmla="*/ 419100 w 419100"/>
              <a:gd name="connsiteY2" fmla="*/ 0 h 208862"/>
              <a:gd name="connsiteX3" fmla="*/ 0 w 419100"/>
              <a:gd name="connsiteY3" fmla="*/ 182880 h 208862"/>
              <a:gd name="connsiteX0" fmla="*/ 0 w 876107"/>
              <a:gd name="connsiteY0" fmla="*/ 377356 h 403338"/>
              <a:gd name="connsiteX1" fmla="*/ 202717 w 876107"/>
              <a:gd name="connsiteY1" fmla="*/ 403338 h 403338"/>
              <a:gd name="connsiteX2" fmla="*/ 876107 w 876107"/>
              <a:gd name="connsiteY2" fmla="*/ 0 h 403338"/>
              <a:gd name="connsiteX3" fmla="*/ 0 w 876107"/>
              <a:gd name="connsiteY3" fmla="*/ 377356 h 403338"/>
              <a:gd name="connsiteX0" fmla="*/ 0 w 886702"/>
              <a:gd name="connsiteY0" fmla="*/ 311813 h 403338"/>
              <a:gd name="connsiteX1" fmla="*/ 213312 w 886702"/>
              <a:gd name="connsiteY1" fmla="*/ 403338 h 403338"/>
              <a:gd name="connsiteX2" fmla="*/ 886702 w 886702"/>
              <a:gd name="connsiteY2" fmla="*/ 0 h 403338"/>
              <a:gd name="connsiteX3" fmla="*/ 0 w 886702"/>
              <a:gd name="connsiteY3" fmla="*/ 311813 h 403338"/>
              <a:gd name="connsiteX0" fmla="*/ 0 w 886702"/>
              <a:gd name="connsiteY0" fmla="*/ 311813 h 311813"/>
              <a:gd name="connsiteX1" fmla="*/ 595719 w 886702"/>
              <a:gd name="connsiteY1" fmla="*/ 234121 h 311813"/>
              <a:gd name="connsiteX2" fmla="*/ 886702 w 886702"/>
              <a:gd name="connsiteY2" fmla="*/ 0 h 311813"/>
              <a:gd name="connsiteX3" fmla="*/ 0 w 886702"/>
              <a:gd name="connsiteY3" fmla="*/ 311813 h 311813"/>
              <a:gd name="connsiteX0" fmla="*/ 0 w 1074063"/>
              <a:gd name="connsiteY0" fmla="*/ 387273 h 387273"/>
              <a:gd name="connsiteX1" fmla="*/ 595719 w 1074063"/>
              <a:gd name="connsiteY1" fmla="*/ 309581 h 387273"/>
              <a:gd name="connsiteX2" fmla="*/ 1074063 w 1074063"/>
              <a:gd name="connsiteY2" fmla="*/ 0 h 387273"/>
              <a:gd name="connsiteX3" fmla="*/ 0 w 1074063"/>
              <a:gd name="connsiteY3" fmla="*/ 387273 h 387273"/>
              <a:gd name="connsiteX0" fmla="*/ 0 w 1478962"/>
              <a:gd name="connsiteY0" fmla="*/ 417152 h 417152"/>
              <a:gd name="connsiteX1" fmla="*/ 1478962 w 1478962"/>
              <a:gd name="connsiteY1" fmla="*/ 0 h 417152"/>
              <a:gd name="connsiteX2" fmla="*/ 1074063 w 1478962"/>
              <a:gd name="connsiteY2" fmla="*/ 29879 h 417152"/>
              <a:gd name="connsiteX3" fmla="*/ 0 w 1478962"/>
              <a:gd name="connsiteY3" fmla="*/ 417152 h 417152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463 w 1141362"/>
              <a:gd name="connsiteY2" fmla="*/ 29879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319 w 1141362"/>
              <a:gd name="connsiteY2" fmla="*/ 191232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8873 w 1141362"/>
              <a:gd name="connsiteY2" fmla="*/ 270519 h 281139"/>
              <a:gd name="connsiteX3" fmla="*/ 0 w 1141362"/>
              <a:gd name="connsiteY3" fmla="*/ 281139 h 281139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738873 w 1061388"/>
              <a:gd name="connsiteY2" fmla="*/ 337284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36496 w 1061388"/>
              <a:gd name="connsiteY2" fmla="*/ 287120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97742 w 1061388"/>
              <a:gd name="connsiteY2" fmla="*/ 230983 h 347904"/>
              <a:gd name="connsiteX3" fmla="*/ 0 w 1061388"/>
              <a:gd name="connsiteY3" fmla="*/ 347904 h 3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388" h="347904">
                <a:moveTo>
                  <a:pt x="0" y="347904"/>
                </a:moveTo>
                <a:lnTo>
                  <a:pt x="1061388" y="0"/>
                </a:lnTo>
                <a:lnTo>
                  <a:pt x="697742" y="230983"/>
                </a:lnTo>
                <a:lnTo>
                  <a:pt x="0" y="347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 flipH="1" flipV="1">
            <a:off x="-28576" y="-74688"/>
            <a:ext cx="9801224" cy="1343025"/>
          </a:xfrm>
          <a:custGeom>
            <a:avLst/>
            <a:gdLst>
              <a:gd name="connsiteX0" fmla="*/ 0 w 9786937"/>
              <a:gd name="connsiteY0" fmla="*/ 1585912 h 1657350"/>
              <a:gd name="connsiteX1" fmla="*/ 9786937 w 9786937"/>
              <a:gd name="connsiteY1" fmla="*/ 0 h 1657350"/>
              <a:gd name="connsiteX2" fmla="*/ 9786937 w 9786937"/>
              <a:gd name="connsiteY2" fmla="*/ 1657350 h 1657350"/>
              <a:gd name="connsiteX3" fmla="*/ 0 w 9786937"/>
              <a:gd name="connsiteY3" fmla="*/ 1585912 h 1657350"/>
              <a:gd name="connsiteX0" fmla="*/ 0 w 9801224"/>
              <a:gd name="connsiteY0" fmla="*/ 1628774 h 1657350"/>
              <a:gd name="connsiteX1" fmla="*/ 9801224 w 9801224"/>
              <a:gd name="connsiteY1" fmla="*/ 0 h 1657350"/>
              <a:gd name="connsiteX2" fmla="*/ 9801224 w 9801224"/>
              <a:gd name="connsiteY2" fmla="*/ 1657350 h 1657350"/>
              <a:gd name="connsiteX3" fmla="*/ 0 w 9801224"/>
              <a:gd name="connsiteY3" fmla="*/ 162877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1224" h="1657350">
                <a:moveTo>
                  <a:pt x="0" y="1628774"/>
                </a:moveTo>
                <a:lnTo>
                  <a:pt x="9801224" y="0"/>
                </a:lnTo>
                <a:lnTo>
                  <a:pt x="9801224" y="1657350"/>
                </a:lnTo>
                <a:lnTo>
                  <a:pt x="0" y="1628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 rot="10159838" flipV="1">
            <a:off x="6026525" y="-176717"/>
            <a:ext cx="6398328" cy="762933"/>
          </a:xfrm>
          <a:custGeom>
            <a:avLst/>
            <a:gdLst>
              <a:gd name="connsiteX0" fmla="*/ 0 w 6286500"/>
              <a:gd name="connsiteY0" fmla="*/ 328612 h 842962"/>
              <a:gd name="connsiteX1" fmla="*/ 6286500 w 6286500"/>
              <a:gd name="connsiteY1" fmla="*/ 0 h 842962"/>
              <a:gd name="connsiteX2" fmla="*/ 3614737 w 6286500"/>
              <a:gd name="connsiteY2" fmla="*/ 842962 h 842962"/>
              <a:gd name="connsiteX3" fmla="*/ 0 w 6286500"/>
              <a:gd name="connsiteY3" fmla="*/ 328612 h 842962"/>
              <a:gd name="connsiteX0" fmla="*/ 0 w 6263640"/>
              <a:gd name="connsiteY0" fmla="*/ 359092 h 842962"/>
              <a:gd name="connsiteX1" fmla="*/ 6263640 w 6263640"/>
              <a:gd name="connsiteY1" fmla="*/ 0 h 842962"/>
              <a:gd name="connsiteX2" fmla="*/ 3591877 w 6263640"/>
              <a:gd name="connsiteY2" fmla="*/ 842962 h 842962"/>
              <a:gd name="connsiteX3" fmla="*/ 0 w 6263640"/>
              <a:gd name="connsiteY3" fmla="*/ 359092 h 842962"/>
              <a:gd name="connsiteX0" fmla="*/ 134688 w 6398328"/>
              <a:gd name="connsiteY0" fmla="*/ 359092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134688 w 6398328"/>
              <a:gd name="connsiteY3" fmla="*/ 359092 h 871948"/>
              <a:gd name="connsiteX0" fmla="*/ 2210617 w 6398328"/>
              <a:gd name="connsiteY0" fmla="*/ 180653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2210617 w 6398328"/>
              <a:gd name="connsiteY3" fmla="*/ 180653 h 8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328" h="871948">
                <a:moveTo>
                  <a:pt x="2210617" y="180653"/>
                </a:moveTo>
                <a:lnTo>
                  <a:pt x="6398328" y="0"/>
                </a:lnTo>
                <a:lnTo>
                  <a:pt x="0" y="871948"/>
                </a:lnTo>
                <a:lnTo>
                  <a:pt x="2210617" y="1806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47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010400" y="2210344"/>
            <a:ext cx="3511550" cy="1950027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661150" y="3563471"/>
            <a:ext cx="2419350" cy="151765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539162" y="4719171"/>
            <a:ext cx="998537" cy="56419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Freeform 11"/>
          <p:cNvSpPr/>
          <p:nvPr userDrawn="1"/>
        </p:nvSpPr>
        <p:spPr>
          <a:xfrm rot="413076" flipV="1">
            <a:off x="9602359" y="5832203"/>
            <a:ext cx="2933393" cy="1081781"/>
          </a:xfrm>
          <a:custGeom>
            <a:avLst/>
            <a:gdLst>
              <a:gd name="connsiteX0" fmla="*/ 762000 w 990600"/>
              <a:gd name="connsiteY0" fmla="*/ 422275 h 422275"/>
              <a:gd name="connsiteX1" fmla="*/ 0 w 990600"/>
              <a:gd name="connsiteY1" fmla="*/ 0 h 422275"/>
              <a:gd name="connsiteX2" fmla="*/ 990600 w 990600"/>
              <a:gd name="connsiteY2" fmla="*/ 206375 h 422275"/>
              <a:gd name="connsiteX3" fmla="*/ 762000 w 990600"/>
              <a:gd name="connsiteY3" fmla="*/ 422275 h 422275"/>
              <a:gd name="connsiteX0" fmla="*/ 762000 w 822325"/>
              <a:gd name="connsiteY0" fmla="*/ 422275 h 422275"/>
              <a:gd name="connsiteX1" fmla="*/ 0 w 822325"/>
              <a:gd name="connsiteY1" fmla="*/ 0 h 422275"/>
              <a:gd name="connsiteX2" fmla="*/ 822325 w 822325"/>
              <a:gd name="connsiteY2" fmla="*/ 222250 h 422275"/>
              <a:gd name="connsiteX3" fmla="*/ 762000 w 822325"/>
              <a:gd name="connsiteY3" fmla="*/ 422275 h 422275"/>
              <a:gd name="connsiteX0" fmla="*/ 762000 w 1000125"/>
              <a:gd name="connsiteY0" fmla="*/ 422275 h 422275"/>
              <a:gd name="connsiteX1" fmla="*/ 0 w 1000125"/>
              <a:gd name="connsiteY1" fmla="*/ 0 h 422275"/>
              <a:gd name="connsiteX2" fmla="*/ 1000125 w 1000125"/>
              <a:gd name="connsiteY2" fmla="*/ 203200 h 422275"/>
              <a:gd name="connsiteX3" fmla="*/ 762000 w 1000125"/>
              <a:gd name="connsiteY3" fmla="*/ 422275 h 422275"/>
              <a:gd name="connsiteX0" fmla="*/ 723900 w 1000125"/>
              <a:gd name="connsiteY0" fmla="*/ 295275 h 295275"/>
              <a:gd name="connsiteX1" fmla="*/ 0 w 1000125"/>
              <a:gd name="connsiteY1" fmla="*/ 0 h 295275"/>
              <a:gd name="connsiteX2" fmla="*/ 1000125 w 1000125"/>
              <a:gd name="connsiteY2" fmla="*/ 203200 h 295275"/>
              <a:gd name="connsiteX3" fmla="*/ 723900 w 1000125"/>
              <a:gd name="connsiteY3" fmla="*/ 295275 h 295275"/>
              <a:gd name="connsiteX0" fmla="*/ 882650 w 1000125"/>
              <a:gd name="connsiteY0" fmla="*/ 311150 h 311150"/>
              <a:gd name="connsiteX1" fmla="*/ 0 w 1000125"/>
              <a:gd name="connsiteY1" fmla="*/ 0 h 311150"/>
              <a:gd name="connsiteX2" fmla="*/ 1000125 w 1000125"/>
              <a:gd name="connsiteY2" fmla="*/ 203200 h 311150"/>
              <a:gd name="connsiteX3" fmla="*/ 882650 w 1000125"/>
              <a:gd name="connsiteY3" fmla="*/ 311150 h 311150"/>
              <a:gd name="connsiteX0" fmla="*/ 882650 w 945356"/>
              <a:gd name="connsiteY0" fmla="*/ 311150 h 311150"/>
              <a:gd name="connsiteX1" fmla="*/ 0 w 945356"/>
              <a:gd name="connsiteY1" fmla="*/ 0 h 311150"/>
              <a:gd name="connsiteX2" fmla="*/ 945356 w 945356"/>
              <a:gd name="connsiteY2" fmla="*/ 205582 h 311150"/>
              <a:gd name="connsiteX3" fmla="*/ 882650 w 945356"/>
              <a:gd name="connsiteY3" fmla="*/ 311150 h 311150"/>
              <a:gd name="connsiteX0" fmla="*/ 882650 w 995362"/>
              <a:gd name="connsiteY0" fmla="*/ 311150 h 311150"/>
              <a:gd name="connsiteX1" fmla="*/ 0 w 995362"/>
              <a:gd name="connsiteY1" fmla="*/ 0 h 311150"/>
              <a:gd name="connsiteX2" fmla="*/ 995362 w 995362"/>
              <a:gd name="connsiteY2" fmla="*/ 205582 h 311150"/>
              <a:gd name="connsiteX3" fmla="*/ 882650 w 995362"/>
              <a:gd name="connsiteY3" fmla="*/ 311150 h 311150"/>
              <a:gd name="connsiteX0" fmla="*/ 882650 w 957262"/>
              <a:gd name="connsiteY0" fmla="*/ 311150 h 311150"/>
              <a:gd name="connsiteX1" fmla="*/ 0 w 957262"/>
              <a:gd name="connsiteY1" fmla="*/ 0 h 311150"/>
              <a:gd name="connsiteX2" fmla="*/ 957262 w 957262"/>
              <a:gd name="connsiteY2" fmla="*/ 215107 h 311150"/>
              <a:gd name="connsiteX3" fmla="*/ 882650 w 957262"/>
              <a:gd name="connsiteY3" fmla="*/ 311150 h 311150"/>
              <a:gd name="connsiteX0" fmla="*/ 882650 w 1002506"/>
              <a:gd name="connsiteY0" fmla="*/ 311150 h 311150"/>
              <a:gd name="connsiteX1" fmla="*/ 0 w 1002506"/>
              <a:gd name="connsiteY1" fmla="*/ 0 h 311150"/>
              <a:gd name="connsiteX2" fmla="*/ 1002506 w 1002506"/>
              <a:gd name="connsiteY2" fmla="*/ 203201 h 311150"/>
              <a:gd name="connsiteX3" fmla="*/ 882650 w 1002506"/>
              <a:gd name="connsiteY3" fmla="*/ 311150 h 311150"/>
              <a:gd name="connsiteX0" fmla="*/ 882650 w 964406"/>
              <a:gd name="connsiteY0" fmla="*/ 311150 h 311150"/>
              <a:gd name="connsiteX1" fmla="*/ 0 w 964406"/>
              <a:gd name="connsiteY1" fmla="*/ 0 h 311150"/>
              <a:gd name="connsiteX2" fmla="*/ 964406 w 964406"/>
              <a:gd name="connsiteY2" fmla="*/ 219869 h 311150"/>
              <a:gd name="connsiteX3" fmla="*/ 882650 w 964406"/>
              <a:gd name="connsiteY3" fmla="*/ 311150 h 311150"/>
              <a:gd name="connsiteX0" fmla="*/ 882650 w 992981"/>
              <a:gd name="connsiteY0" fmla="*/ 311150 h 311150"/>
              <a:gd name="connsiteX1" fmla="*/ 0 w 992981"/>
              <a:gd name="connsiteY1" fmla="*/ 0 h 311150"/>
              <a:gd name="connsiteX2" fmla="*/ 992981 w 992981"/>
              <a:gd name="connsiteY2" fmla="*/ 203200 h 311150"/>
              <a:gd name="connsiteX3" fmla="*/ 882650 w 992981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981" h="311150">
                <a:moveTo>
                  <a:pt x="882650" y="311150"/>
                </a:moveTo>
                <a:lnTo>
                  <a:pt x="0" y="0"/>
                </a:lnTo>
                <a:lnTo>
                  <a:pt x="992981" y="203200"/>
                </a:lnTo>
                <a:lnTo>
                  <a:pt x="882650" y="311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7622191" flipV="1">
            <a:off x="10800172" y="5758859"/>
            <a:ext cx="2299961" cy="1928421"/>
          </a:xfrm>
          <a:custGeom>
            <a:avLst/>
            <a:gdLst>
              <a:gd name="connsiteX0" fmla="*/ 754743 w 1074058"/>
              <a:gd name="connsiteY0" fmla="*/ 29028 h 740228"/>
              <a:gd name="connsiteX1" fmla="*/ 0 w 1074058"/>
              <a:gd name="connsiteY1" fmla="*/ 740228 h 740228"/>
              <a:gd name="connsiteX2" fmla="*/ 1074058 w 1074058"/>
              <a:gd name="connsiteY2" fmla="*/ 348343 h 740228"/>
              <a:gd name="connsiteX3" fmla="*/ 1016000 w 1074058"/>
              <a:gd name="connsiteY3" fmla="*/ 0 h 740228"/>
              <a:gd name="connsiteX4" fmla="*/ 754743 w 1074058"/>
              <a:gd name="connsiteY4" fmla="*/ 29028 h 740228"/>
              <a:gd name="connsiteX0" fmla="*/ 764268 w 1083583"/>
              <a:gd name="connsiteY0" fmla="*/ 29028 h 730703"/>
              <a:gd name="connsiteX1" fmla="*/ 0 w 1083583"/>
              <a:gd name="connsiteY1" fmla="*/ 730703 h 730703"/>
              <a:gd name="connsiteX2" fmla="*/ 1083583 w 1083583"/>
              <a:gd name="connsiteY2" fmla="*/ 348343 h 730703"/>
              <a:gd name="connsiteX3" fmla="*/ 1025525 w 1083583"/>
              <a:gd name="connsiteY3" fmla="*/ 0 h 730703"/>
              <a:gd name="connsiteX4" fmla="*/ 764268 w 1083583"/>
              <a:gd name="connsiteY4" fmla="*/ 29028 h 7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3" h="730703">
                <a:moveTo>
                  <a:pt x="764268" y="29028"/>
                </a:moveTo>
                <a:lnTo>
                  <a:pt x="0" y="730703"/>
                </a:lnTo>
                <a:lnTo>
                  <a:pt x="1083583" y="348343"/>
                </a:lnTo>
                <a:lnTo>
                  <a:pt x="1025525" y="0"/>
                </a:lnTo>
                <a:lnTo>
                  <a:pt x="764268" y="29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flipV="1">
            <a:off x="8430656" y="6246129"/>
            <a:ext cx="4629558" cy="653292"/>
          </a:xfrm>
          <a:custGeom>
            <a:avLst/>
            <a:gdLst>
              <a:gd name="connsiteX0" fmla="*/ 2540000 w 2540000"/>
              <a:gd name="connsiteY0" fmla="*/ 0 h 420914"/>
              <a:gd name="connsiteX1" fmla="*/ 0 w 2540000"/>
              <a:gd name="connsiteY1" fmla="*/ 29029 h 420914"/>
              <a:gd name="connsiteX2" fmla="*/ 2162629 w 2540000"/>
              <a:gd name="connsiteY2" fmla="*/ 420914 h 420914"/>
              <a:gd name="connsiteX3" fmla="*/ 2540000 w 2540000"/>
              <a:gd name="connsiteY3" fmla="*/ 0 h 420914"/>
              <a:gd name="connsiteX0" fmla="*/ 2609850 w 2609850"/>
              <a:gd name="connsiteY0" fmla="*/ 0 h 417739"/>
              <a:gd name="connsiteX1" fmla="*/ 0 w 2609850"/>
              <a:gd name="connsiteY1" fmla="*/ 25854 h 417739"/>
              <a:gd name="connsiteX2" fmla="*/ 2162629 w 2609850"/>
              <a:gd name="connsiteY2" fmla="*/ 417739 h 417739"/>
              <a:gd name="connsiteX3" fmla="*/ 2609850 w 2609850"/>
              <a:gd name="connsiteY3" fmla="*/ 0 h 417739"/>
              <a:gd name="connsiteX0" fmla="*/ 2609850 w 2609850"/>
              <a:gd name="connsiteY0" fmla="*/ 0 h 316139"/>
              <a:gd name="connsiteX1" fmla="*/ 0 w 2609850"/>
              <a:gd name="connsiteY1" fmla="*/ 25854 h 316139"/>
              <a:gd name="connsiteX2" fmla="*/ 1937204 w 2609850"/>
              <a:gd name="connsiteY2" fmla="*/ 316139 h 316139"/>
              <a:gd name="connsiteX3" fmla="*/ 2609850 w 2609850"/>
              <a:gd name="connsiteY3" fmla="*/ 0 h 316139"/>
              <a:gd name="connsiteX0" fmla="*/ 2609850 w 2609850"/>
              <a:gd name="connsiteY0" fmla="*/ 0 h 455839"/>
              <a:gd name="connsiteX1" fmla="*/ 0 w 2609850"/>
              <a:gd name="connsiteY1" fmla="*/ 25854 h 455839"/>
              <a:gd name="connsiteX2" fmla="*/ 2127704 w 2609850"/>
              <a:gd name="connsiteY2" fmla="*/ 455839 h 455839"/>
              <a:gd name="connsiteX3" fmla="*/ 2609850 w 2609850"/>
              <a:gd name="connsiteY3" fmla="*/ 0 h 4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455839">
                <a:moveTo>
                  <a:pt x="2609850" y="0"/>
                </a:moveTo>
                <a:lnTo>
                  <a:pt x="0" y="25854"/>
                </a:lnTo>
                <a:lnTo>
                  <a:pt x="2127704" y="455839"/>
                </a:lnTo>
                <a:lnTo>
                  <a:pt x="26098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 rot="10109972" flipV="1">
            <a:off x="4194534" y="-38613"/>
            <a:ext cx="5487096" cy="691316"/>
          </a:xfrm>
          <a:custGeom>
            <a:avLst/>
            <a:gdLst>
              <a:gd name="connsiteX0" fmla="*/ 0 w 525780"/>
              <a:gd name="connsiteY0" fmla="*/ 182880 h 213360"/>
              <a:gd name="connsiteX1" fmla="*/ 525780 w 525780"/>
              <a:gd name="connsiteY1" fmla="*/ 213360 h 213360"/>
              <a:gd name="connsiteX2" fmla="*/ 419100 w 525780"/>
              <a:gd name="connsiteY2" fmla="*/ 0 h 213360"/>
              <a:gd name="connsiteX3" fmla="*/ 0 w 525780"/>
              <a:gd name="connsiteY3" fmla="*/ 182880 h 213360"/>
              <a:gd name="connsiteX0" fmla="*/ 0 w 419100"/>
              <a:gd name="connsiteY0" fmla="*/ 182880 h 208862"/>
              <a:gd name="connsiteX1" fmla="*/ 202717 w 419100"/>
              <a:gd name="connsiteY1" fmla="*/ 208862 h 208862"/>
              <a:gd name="connsiteX2" fmla="*/ 419100 w 419100"/>
              <a:gd name="connsiteY2" fmla="*/ 0 h 208862"/>
              <a:gd name="connsiteX3" fmla="*/ 0 w 419100"/>
              <a:gd name="connsiteY3" fmla="*/ 182880 h 208862"/>
              <a:gd name="connsiteX0" fmla="*/ 0 w 876107"/>
              <a:gd name="connsiteY0" fmla="*/ 377356 h 403338"/>
              <a:gd name="connsiteX1" fmla="*/ 202717 w 876107"/>
              <a:gd name="connsiteY1" fmla="*/ 403338 h 403338"/>
              <a:gd name="connsiteX2" fmla="*/ 876107 w 876107"/>
              <a:gd name="connsiteY2" fmla="*/ 0 h 403338"/>
              <a:gd name="connsiteX3" fmla="*/ 0 w 876107"/>
              <a:gd name="connsiteY3" fmla="*/ 377356 h 403338"/>
              <a:gd name="connsiteX0" fmla="*/ 0 w 886702"/>
              <a:gd name="connsiteY0" fmla="*/ 311813 h 403338"/>
              <a:gd name="connsiteX1" fmla="*/ 213312 w 886702"/>
              <a:gd name="connsiteY1" fmla="*/ 403338 h 403338"/>
              <a:gd name="connsiteX2" fmla="*/ 886702 w 886702"/>
              <a:gd name="connsiteY2" fmla="*/ 0 h 403338"/>
              <a:gd name="connsiteX3" fmla="*/ 0 w 886702"/>
              <a:gd name="connsiteY3" fmla="*/ 311813 h 403338"/>
              <a:gd name="connsiteX0" fmla="*/ 0 w 886702"/>
              <a:gd name="connsiteY0" fmla="*/ 311813 h 311813"/>
              <a:gd name="connsiteX1" fmla="*/ 595719 w 886702"/>
              <a:gd name="connsiteY1" fmla="*/ 234121 h 311813"/>
              <a:gd name="connsiteX2" fmla="*/ 886702 w 886702"/>
              <a:gd name="connsiteY2" fmla="*/ 0 h 311813"/>
              <a:gd name="connsiteX3" fmla="*/ 0 w 886702"/>
              <a:gd name="connsiteY3" fmla="*/ 311813 h 311813"/>
              <a:gd name="connsiteX0" fmla="*/ 0 w 1074063"/>
              <a:gd name="connsiteY0" fmla="*/ 387273 h 387273"/>
              <a:gd name="connsiteX1" fmla="*/ 595719 w 1074063"/>
              <a:gd name="connsiteY1" fmla="*/ 309581 h 387273"/>
              <a:gd name="connsiteX2" fmla="*/ 1074063 w 1074063"/>
              <a:gd name="connsiteY2" fmla="*/ 0 h 387273"/>
              <a:gd name="connsiteX3" fmla="*/ 0 w 1074063"/>
              <a:gd name="connsiteY3" fmla="*/ 387273 h 387273"/>
              <a:gd name="connsiteX0" fmla="*/ 0 w 1478962"/>
              <a:gd name="connsiteY0" fmla="*/ 417152 h 417152"/>
              <a:gd name="connsiteX1" fmla="*/ 1478962 w 1478962"/>
              <a:gd name="connsiteY1" fmla="*/ 0 h 417152"/>
              <a:gd name="connsiteX2" fmla="*/ 1074063 w 1478962"/>
              <a:gd name="connsiteY2" fmla="*/ 29879 h 417152"/>
              <a:gd name="connsiteX3" fmla="*/ 0 w 1478962"/>
              <a:gd name="connsiteY3" fmla="*/ 417152 h 417152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463 w 1141362"/>
              <a:gd name="connsiteY2" fmla="*/ 29879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319 w 1141362"/>
              <a:gd name="connsiteY2" fmla="*/ 191232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8873 w 1141362"/>
              <a:gd name="connsiteY2" fmla="*/ 270519 h 281139"/>
              <a:gd name="connsiteX3" fmla="*/ 0 w 1141362"/>
              <a:gd name="connsiteY3" fmla="*/ 281139 h 281139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738873 w 1061388"/>
              <a:gd name="connsiteY2" fmla="*/ 337284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36496 w 1061388"/>
              <a:gd name="connsiteY2" fmla="*/ 287120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97742 w 1061388"/>
              <a:gd name="connsiteY2" fmla="*/ 230983 h 347904"/>
              <a:gd name="connsiteX3" fmla="*/ 0 w 1061388"/>
              <a:gd name="connsiteY3" fmla="*/ 347904 h 3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388" h="347904">
                <a:moveTo>
                  <a:pt x="0" y="347904"/>
                </a:moveTo>
                <a:lnTo>
                  <a:pt x="1061388" y="0"/>
                </a:lnTo>
                <a:lnTo>
                  <a:pt x="697742" y="230983"/>
                </a:lnTo>
                <a:lnTo>
                  <a:pt x="0" y="347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 flipH="1" flipV="1">
            <a:off x="-28576" y="-74688"/>
            <a:ext cx="9801224" cy="1343025"/>
          </a:xfrm>
          <a:custGeom>
            <a:avLst/>
            <a:gdLst>
              <a:gd name="connsiteX0" fmla="*/ 0 w 9786937"/>
              <a:gd name="connsiteY0" fmla="*/ 1585912 h 1657350"/>
              <a:gd name="connsiteX1" fmla="*/ 9786937 w 9786937"/>
              <a:gd name="connsiteY1" fmla="*/ 0 h 1657350"/>
              <a:gd name="connsiteX2" fmla="*/ 9786937 w 9786937"/>
              <a:gd name="connsiteY2" fmla="*/ 1657350 h 1657350"/>
              <a:gd name="connsiteX3" fmla="*/ 0 w 9786937"/>
              <a:gd name="connsiteY3" fmla="*/ 1585912 h 1657350"/>
              <a:gd name="connsiteX0" fmla="*/ 0 w 9801224"/>
              <a:gd name="connsiteY0" fmla="*/ 1628774 h 1657350"/>
              <a:gd name="connsiteX1" fmla="*/ 9801224 w 9801224"/>
              <a:gd name="connsiteY1" fmla="*/ 0 h 1657350"/>
              <a:gd name="connsiteX2" fmla="*/ 9801224 w 9801224"/>
              <a:gd name="connsiteY2" fmla="*/ 1657350 h 1657350"/>
              <a:gd name="connsiteX3" fmla="*/ 0 w 9801224"/>
              <a:gd name="connsiteY3" fmla="*/ 162877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1224" h="1657350">
                <a:moveTo>
                  <a:pt x="0" y="1628774"/>
                </a:moveTo>
                <a:lnTo>
                  <a:pt x="9801224" y="0"/>
                </a:lnTo>
                <a:lnTo>
                  <a:pt x="9801224" y="1657350"/>
                </a:lnTo>
                <a:lnTo>
                  <a:pt x="0" y="1628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rot="10159838" flipV="1">
            <a:off x="6026525" y="-176717"/>
            <a:ext cx="6398328" cy="762933"/>
          </a:xfrm>
          <a:custGeom>
            <a:avLst/>
            <a:gdLst>
              <a:gd name="connsiteX0" fmla="*/ 0 w 6286500"/>
              <a:gd name="connsiteY0" fmla="*/ 328612 h 842962"/>
              <a:gd name="connsiteX1" fmla="*/ 6286500 w 6286500"/>
              <a:gd name="connsiteY1" fmla="*/ 0 h 842962"/>
              <a:gd name="connsiteX2" fmla="*/ 3614737 w 6286500"/>
              <a:gd name="connsiteY2" fmla="*/ 842962 h 842962"/>
              <a:gd name="connsiteX3" fmla="*/ 0 w 6286500"/>
              <a:gd name="connsiteY3" fmla="*/ 328612 h 842962"/>
              <a:gd name="connsiteX0" fmla="*/ 0 w 6263640"/>
              <a:gd name="connsiteY0" fmla="*/ 359092 h 842962"/>
              <a:gd name="connsiteX1" fmla="*/ 6263640 w 6263640"/>
              <a:gd name="connsiteY1" fmla="*/ 0 h 842962"/>
              <a:gd name="connsiteX2" fmla="*/ 3591877 w 6263640"/>
              <a:gd name="connsiteY2" fmla="*/ 842962 h 842962"/>
              <a:gd name="connsiteX3" fmla="*/ 0 w 6263640"/>
              <a:gd name="connsiteY3" fmla="*/ 359092 h 842962"/>
              <a:gd name="connsiteX0" fmla="*/ 134688 w 6398328"/>
              <a:gd name="connsiteY0" fmla="*/ 359092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134688 w 6398328"/>
              <a:gd name="connsiteY3" fmla="*/ 359092 h 871948"/>
              <a:gd name="connsiteX0" fmla="*/ 2210617 w 6398328"/>
              <a:gd name="connsiteY0" fmla="*/ 180653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2210617 w 6398328"/>
              <a:gd name="connsiteY3" fmla="*/ 180653 h 8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328" h="871948">
                <a:moveTo>
                  <a:pt x="2210617" y="180653"/>
                </a:moveTo>
                <a:lnTo>
                  <a:pt x="6398328" y="0"/>
                </a:lnTo>
                <a:lnTo>
                  <a:pt x="0" y="871948"/>
                </a:lnTo>
                <a:lnTo>
                  <a:pt x="2210617" y="1806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733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743450" y="1243310"/>
            <a:ext cx="7834516" cy="1068275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16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1515932" y="6342502"/>
            <a:ext cx="4283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96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413076" flipV="1">
            <a:off x="9602359" y="5832203"/>
            <a:ext cx="2933393" cy="1081781"/>
          </a:xfrm>
          <a:custGeom>
            <a:avLst/>
            <a:gdLst>
              <a:gd name="connsiteX0" fmla="*/ 762000 w 990600"/>
              <a:gd name="connsiteY0" fmla="*/ 422275 h 422275"/>
              <a:gd name="connsiteX1" fmla="*/ 0 w 990600"/>
              <a:gd name="connsiteY1" fmla="*/ 0 h 422275"/>
              <a:gd name="connsiteX2" fmla="*/ 990600 w 990600"/>
              <a:gd name="connsiteY2" fmla="*/ 206375 h 422275"/>
              <a:gd name="connsiteX3" fmla="*/ 762000 w 990600"/>
              <a:gd name="connsiteY3" fmla="*/ 422275 h 422275"/>
              <a:gd name="connsiteX0" fmla="*/ 762000 w 822325"/>
              <a:gd name="connsiteY0" fmla="*/ 422275 h 422275"/>
              <a:gd name="connsiteX1" fmla="*/ 0 w 822325"/>
              <a:gd name="connsiteY1" fmla="*/ 0 h 422275"/>
              <a:gd name="connsiteX2" fmla="*/ 822325 w 822325"/>
              <a:gd name="connsiteY2" fmla="*/ 222250 h 422275"/>
              <a:gd name="connsiteX3" fmla="*/ 762000 w 822325"/>
              <a:gd name="connsiteY3" fmla="*/ 422275 h 422275"/>
              <a:gd name="connsiteX0" fmla="*/ 762000 w 1000125"/>
              <a:gd name="connsiteY0" fmla="*/ 422275 h 422275"/>
              <a:gd name="connsiteX1" fmla="*/ 0 w 1000125"/>
              <a:gd name="connsiteY1" fmla="*/ 0 h 422275"/>
              <a:gd name="connsiteX2" fmla="*/ 1000125 w 1000125"/>
              <a:gd name="connsiteY2" fmla="*/ 203200 h 422275"/>
              <a:gd name="connsiteX3" fmla="*/ 762000 w 1000125"/>
              <a:gd name="connsiteY3" fmla="*/ 422275 h 422275"/>
              <a:gd name="connsiteX0" fmla="*/ 723900 w 1000125"/>
              <a:gd name="connsiteY0" fmla="*/ 295275 h 295275"/>
              <a:gd name="connsiteX1" fmla="*/ 0 w 1000125"/>
              <a:gd name="connsiteY1" fmla="*/ 0 h 295275"/>
              <a:gd name="connsiteX2" fmla="*/ 1000125 w 1000125"/>
              <a:gd name="connsiteY2" fmla="*/ 203200 h 295275"/>
              <a:gd name="connsiteX3" fmla="*/ 723900 w 1000125"/>
              <a:gd name="connsiteY3" fmla="*/ 295275 h 295275"/>
              <a:gd name="connsiteX0" fmla="*/ 882650 w 1000125"/>
              <a:gd name="connsiteY0" fmla="*/ 311150 h 311150"/>
              <a:gd name="connsiteX1" fmla="*/ 0 w 1000125"/>
              <a:gd name="connsiteY1" fmla="*/ 0 h 311150"/>
              <a:gd name="connsiteX2" fmla="*/ 1000125 w 1000125"/>
              <a:gd name="connsiteY2" fmla="*/ 203200 h 311150"/>
              <a:gd name="connsiteX3" fmla="*/ 882650 w 1000125"/>
              <a:gd name="connsiteY3" fmla="*/ 311150 h 311150"/>
              <a:gd name="connsiteX0" fmla="*/ 882650 w 945356"/>
              <a:gd name="connsiteY0" fmla="*/ 311150 h 311150"/>
              <a:gd name="connsiteX1" fmla="*/ 0 w 945356"/>
              <a:gd name="connsiteY1" fmla="*/ 0 h 311150"/>
              <a:gd name="connsiteX2" fmla="*/ 945356 w 945356"/>
              <a:gd name="connsiteY2" fmla="*/ 205582 h 311150"/>
              <a:gd name="connsiteX3" fmla="*/ 882650 w 945356"/>
              <a:gd name="connsiteY3" fmla="*/ 311150 h 311150"/>
              <a:gd name="connsiteX0" fmla="*/ 882650 w 995362"/>
              <a:gd name="connsiteY0" fmla="*/ 311150 h 311150"/>
              <a:gd name="connsiteX1" fmla="*/ 0 w 995362"/>
              <a:gd name="connsiteY1" fmla="*/ 0 h 311150"/>
              <a:gd name="connsiteX2" fmla="*/ 995362 w 995362"/>
              <a:gd name="connsiteY2" fmla="*/ 205582 h 311150"/>
              <a:gd name="connsiteX3" fmla="*/ 882650 w 995362"/>
              <a:gd name="connsiteY3" fmla="*/ 311150 h 311150"/>
              <a:gd name="connsiteX0" fmla="*/ 882650 w 957262"/>
              <a:gd name="connsiteY0" fmla="*/ 311150 h 311150"/>
              <a:gd name="connsiteX1" fmla="*/ 0 w 957262"/>
              <a:gd name="connsiteY1" fmla="*/ 0 h 311150"/>
              <a:gd name="connsiteX2" fmla="*/ 957262 w 957262"/>
              <a:gd name="connsiteY2" fmla="*/ 215107 h 311150"/>
              <a:gd name="connsiteX3" fmla="*/ 882650 w 957262"/>
              <a:gd name="connsiteY3" fmla="*/ 311150 h 311150"/>
              <a:gd name="connsiteX0" fmla="*/ 882650 w 1002506"/>
              <a:gd name="connsiteY0" fmla="*/ 311150 h 311150"/>
              <a:gd name="connsiteX1" fmla="*/ 0 w 1002506"/>
              <a:gd name="connsiteY1" fmla="*/ 0 h 311150"/>
              <a:gd name="connsiteX2" fmla="*/ 1002506 w 1002506"/>
              <a:gd name="connsiteY2" fmla="*/ 203201 h 311150"/>
              <a:gd name="connsiteX3" fmla="*/ 882650 w 1002506"/>
              <a:gd name="connsiteY3" fmla="*/ 311150 h 311150"/>
              <a:gd name="connsiteX0" fmla="*/ 882650 w 964406"/>
              <a:gd name="connsiteY0" fmla="*/ 311150 h 311150"/>
              <a:gd name="connsiteX1" fmla="*/ 0 w 964406"/>
              <a:gd name="connsiteY1" fmla="*/ 0 h 311150"/>
              <a:gd name="connsiteX2" fmla="*/ 964406 w 964406"/>
              <a:gd name="connsiteY2" fmla="*/ 219869 h 311150"/>
              <a:gd name="connsiteX3" fmla="*/ 882650 w 964406"/>
              <a:gd name="connsiteY3" fmla="*/ 311150 h 311150"/>
              <a:gd name="connsiteX0" fmla="*/ 882650 w 992981"/>
              <a:gd name="connsiteY0" fmla="*/ 311150 h 311150"/>
              <a:gd name="connsiteX1" fmla="*/ 0 w 992981"/>
              <a:gd name="connsiteY1" fmla="*/ 0 h 311150"/>
              <a:gd name="connsiteX2" fmla="*/ 992981 w 992981"/>
              <a:gd name="connsiteY2" fmla="*/ 203200 h 311150"/>
              <a:gd name="connsiteX3" fmla="*/ 882650 w 992981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981" h="311150">
                <a:moveTo>
                  <a:pt x="882650" y="311150"/>
                </a:moveTo>
                <a:lnTo>
                  <a:pt x="0" y="0"/>
                </a:lnTo>
                <a:lnTo>
                  <a:pt x="992981" y="203200"/>
                </a:lnTo>
                <a:lnTo>
                  <a:pt x="882650" y="311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7622191" flipV="1">
            <a:off x="10800172" y="5758859"/>
            <a:ext cx="2299961" cy="1928421"/>
          </a:xfrm>
          <a:custGeom>
            <a:avLst/>
            <a:gdLst>
              <a:gd name="connsiteX0" fmla="*/ 754743 w 1074058"/>
              <a:gd name="connsiteY0" fmla="*/ 29028 h 740228"/>
              <a:gd name="connsiteX1" fmla="*/ 0 w 1074058"/>
              <a:gd name="connsiteY1" fmla="*/ 740228 h 740228"/>
              <a:gd name="connsiteX2" fmla="*/ 1074058 w 1074058"/>
              <a:gd name="connsiteY2" fmla="*/ 348343 h 740228"/>
              <a:gd name="connsiteX3" fmla="*/ 1016000 w 1074058"/>
              <a:gd name="connsiteY3" fmla="*/ 0 h 740228"/>
              <a:gd name="connsiteX4" fmla="*/ 754743 w 1074058"/>
              <a:gd name="connsiteY4" fmla="*/ 29028 h 740228"/>
              <a:gd name="connsiteX0" fmla="*/ 764268 w 1083583"/>
              <a:gd name="connsiteY0" fmla="*/ 29028 h 730703"/>
              <a:gd name="connsiteX1" fmla="*/ 0 w 1083583"/>
              <a:gd name="connsiteY1" fmla="*/ 730703 h 730703"/>
              <a:gd name="connsiteX2" fmla="*/ 1083583 w 1083583"/>
              <a:gd name="connsiteY2" fmla="*/ 348343 h 730703"/>
              <a:gd name="connsiteX3" fmla="*/ 1025525 w 1083583"/>
              <a:gd name="connsiteY3" fmla="*/ 0 h 730703"/>
              <a:gd name="connsiteX4" fmla="*/ 764268 w 1083583"/>
              <a:gd name="connsiteY4" fmla="*/ 29028 h 7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3" h="730703">
                <a:moveTo>
                  <a:pt x="764268" y="29028"/>
                </a:moveTo>
                <a:lnTo>
                  <a:pt x="0" y="730703"/>
                </a:lnTo>
                <a:lnTo>
                  <a:pt x="1083583" y="348343"/>
                </a:lnTo>
                <a:lnTo>
                  <a:pt x="1025525" y="0"/>
                </a:lnTo>
                <a:lnTo>
                  <a:pt x="764268" y="29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V="1">
            <a:off x="8430656" y="6246129"/>
            <a:ext cx="4629558" cy="653292"/>
          </a:xfrm>
          <a:custGeom>
            <a:avLst/>
            <a:gdLst>
              <a:gd name="connsiteX0" fmla="*/ 2540000 w 2540000"/>
              <a:gd name="connsiteY0" fmla="*/ 0 h 420914"/>
              <a:gd name="connsiteX1" fmla="*/ 0 w 2540000"/>
              <a:gd name="connsiteY1" fmla="*/ 29029 h 420914"/>
              <a:gd name="connsiteX2" fmla="*/ 2162629 w 2540000"/>
              <a:gd name="connsiteY2" fmla="*/ 420914 h 420914"/>
              <a:gd name="connsiteX3" fmla="*/ 2540000 w 2540000"/>
              <a:gd name="connsiteY3" fmla="*/ 0 h 420914"/>
              <a:gd name="connsiteX0" fmla="*/ 2609850 w 2609850"/>
              <a:gd name="connsiteY0" fmla="*/ 0 h 417739"/>
              <a:gd name="connsiteX1" fmla="*/ 0 w 2609850"/>
              <a:gd name="connsiteY1" fmla="*/ 25854 h 417739"/>
              <a:gd name="connsiteX2" fmla="*/ 2162629 w 2609850"/>
              <a:gd name="connsiteY2" fmla="*/ 417739 h 417739"/>
              <a:gd name="connsiteX3" fmla="*/ 2609850 w 2609850"/>
              <a:gd name="connsiteY3" fmla="*/ 0 h 417739"/>
              <a:gd name="connsiteX0" fmla="*/ 2609850 w 2609850"/>
              <a:gd name="connsiteY0" fmla="*/ 0 h 316139"/>
              <a:gd name="connsiteX1" fmla="*/ 0 w 2609850"/>
              <a:gd name="connsiteY1" fmla="*/ 25854 h 316139"/>
              <a:gd name="connsiteX2" fmla="*/ 1937204 w 2609850"/>
              <a:gd name="connsiteY2" fmla="*/ 316139 h 316139"/>
              <a:gd name="connsiteX3" fmla="*/ 2609850 w 2609850"/>
              <a:gd name="connsiteY3" fmla="*/ 0 h 316139"/>
              <a:gd name="connsiteX0" fmla="*/ 2609850 w 2609850"/>
              <a:gd name="connsiteY0" fmla="*/ 0 h 455839"/>
              <a:gd name="connsiteX1" fmla="*/ 0 w 2609850"/>
              <a:gd name="connsiteY1" fmla="*/ 25854 h 455839"/>
              <a:gd name="connsiteX2" fmla="*/ 2127704 w 2609850"/>
              <a:gd name="connsiteY2" fmla="*/ 455839 h 455839"/>
              <a:gd name="connsiteX3" fmla="*/ 2609850 w 2609850"/>
              <a:gd name="connsiteY3" fmla="*/ 0 h 4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455839">
                <a:moveTo>
                  <a:pt x="2609850" y="0"/>
                </a:moveTo>
                <a:lnTo>
                  <a:pt x="0" y="25854"/>
                </a:lnTo>
                <a:lnTo>
                  <a:pt x="2127704" y="455839"/>
                </a:lnTo>
                <a:lnTo>
                  <a:pt x="26098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0109972" flipV="1">
            <a:off x="4194534" y="-38613"/>
            <a:ext cx="5487096" cy="691316"/>
          </a:xfrm>
          <a:custGeom>
            <a:avLst/>
            <a:gdLst>
              <a:gd name="connsiteX0" fmla="*/ 0 w 525780"/>
              <a:gd name="connsiteY0" fmla="*/ 182880 h 213360"/>
              <a:gd name="connsiteX1" fmla="*/ 525780 w 525780"/>
              <a:gd name="connsiteY1" fmla="*/ 213360 h 213360"/>
              <a:gd name="connsiteX2" fmla="*/ 419100 w 525780"/>
              <a:gd name="connsiteY2" fmla="*/ 0 h 213360"/>
              <a:gd name="connsiteX3" fmla="*/ 0 w 525780"/>
              <a:gd name="connsiteY3" fmla="*/ 182880 h 213360"/>
              <a:gd name="connsiteX0" fmla="*/ 0 w 419100"/>
              <a:gd name="connsiteY0" fmla="*/ 182880 h 208862"/>
              <a:gd name="connsiteX1" fmla="*/ 202717 w 419100"/>
              <a:gd name="connsiteY1" fmla="*/ 208862 h 208862"/>
              <a:gd name="connsiteX2" fmla="*/ 419100 w 419100"/>
              <a:gd name="connsiteY2" fmla="*/ 0 h 208862"/>
              <a:gd name="connsiteX3" fmla="*/ 0 w 419100"/>
              <a:gd name="connsiteY3" fmla="*/ 182880 h 208862"/>
              <a:gd name="connsiteX0" fmla="*/ 0 w 876107"/>
              <a:gd name="connsiteY0" fmla="*/ 377356 h 403338"/>
              <a:gd name="connsiteX1" fmla="*/ 202717 w 876107"/>
              <a:gd name="connsiteY1" fmla="*/ 403338 h 403338"/>
              <a:gd name="connsiteX2" fmla="*/ 876107 w 876107"/>
              <a:gd name="connsiteY2" fmla="*/ 0 h 403338"/>
              <a:gd name="connsiteX3" fmla="*/ 0 w 876107"/>
              <a:gd name="connsiteY3" fmla="*/ 377356 h 403338"/>
              <a:gd name="connsiteX0" fmla="*/ 0 w 886702"/>
              <a:gd name="connsiteY0" fmla="*/ 311813 h 403338"/>
              <a:gd name="connsiteX1" fmla="*/ 213312 w 886702"/>
              <a:gd name="connsiteY1" fmla="*/ 403338 h 403338"/>
              <a:gd name="connsiteX2" fmla="*/ 886702 w 886702"/>
              <a:gd name="connsiteY2" fmla="*/ 0 h 403338"/>
              <a:gd name="connsiteX3" fmla="*/ 0 w 886702"/>
              <a:gd name="connsiteY3" fmla="*/ 311813 h 403338"/>
              <a:gd name="connsiteX0" fmla="*/ 0 w 886702"/>
              <a:gd name="connsiteY0" fmla="*/ 311813 h 311813"/>
              <a:gd name="connsiteX1" fmla="*/ 595719 w 886702"/>
              <a:gd name="connsiteY1" fmla="*/ 234121 h 311813"/>
              <a:gd name="connsiteX2" fmla="*/ 886702 w 886702"/>
              <a:gd name="connsiteY2" fmla="*/ 0 h 311813"/>
              <a:gd name="connsiteX3" fmla="*/ 0 w 886702"/>
              <a:gd name="connsiteY3" fmla="*/ 311813 h 311813"/>
              <a:gd name="connsiteX0" fmla="*/ 0 w 1074063"/>
              <a:gd name="connsiteY0" fmla="*/ 387273 h 387273"/>
              <a:gd name="connsiteX1" fmla="*/ 595719 w 1074063"/>
              <a:gd name="connsiteY1" fmla="*/ 309581 h 387273"/>
              <a:gd name="connsiteX2" fmla="*/ 1074063 w 1074063"/>
              <a:gd name="connsiteY2" fmla="*/ 0 h 387273"/>
              <a:gd name="connsiteX3" fmla="*/ 0 w 1074063"/>
              <a:gd name="connsiteY3" fmla="*/ 387273 h 387273"/>
              <a:gd name="connsiteX0" fmla="*/ 0 w 1478962"/>
              <a:gd name="connsiteY0" fmla="*/ 417152 h 417152"/>
              <a:gd name="connsiteX1" fmla="*/ 1478962 w 1478962"/>
              <a:gd name="connsiteY1" fmla="*/ 0 h 417152"/>
              <a:gd name="connsiteX2" fmla="*/ 1074063 w 1478962"/>
              <a:gd name="connsiteY2" fmla="*/ 29879 h 417152"/>
              <a:gd name="connsiteX3" fmla="*/ 0 w 1478962"/>
              <a:gd name="connsiteY3" fmla="*/ 417152 h 417152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463 w 1141362"/>
              <a:gd name="connsiteY2" fmla="*/ 29879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319 w 1141362"/>
              <a:gd name="connsiteY2" fmla="*/ 191232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8873 w 1141362"/>
              <a:gd name="connsiteY2" fmla="*/ 270519 h 281139"/>
              <a:gd name="connsiteX3" fmla="*/ 0 w 1141362"/>
              <a:gd name="connsiteY3" fmla="*/ 281139 h 281139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738873 w 1061388"/>
              <a:gd name="connsiteY2" fmla="*/ 337284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36496 w 1061388"/>
              <a:gd name="connsiteY2" fmla="*/ 287120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97742 w 1061388"/>
              <a:gd name="connsiteY2" fmla="*/ 230983 h 347904"/>
              <a:gd name="connsiteX3" fmla="*/ 0 w 1061388"/>
              <a:gd name="connsiteY3" fmla="*/ 347904 h 3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388" h="347904">
                <a:moveTo>
                  <a:pt x="0" y="347904"/>
                </a:moveTo>
                <a:lnTo>
                  <a:pt x="1061388" y="0"/>
                </a:lnTo>
                <a:lnTo>
                  <a:pt x="697742" y="230983"/>
                </a:lnTo>
                <a:lnTo>
                  <a:pt x="0" y="347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 flipH="1" flipV="1">
            <a:off x="-28576" y="-74688"/>
            <a:ext cx="9801224" cy="1343025"/>
          </a:xfrm>
          <a:custGeom>
            <a:avLst/>
            <a:gdLst>
              <a:gd name="connsiteX0" fmla="*/ 0 w 9786937"/>
              <a:gd name="connsiteY0" fmla="*/ 1585912 h 1657350"/>
              <a:gd name="connsiteX1" fmla="*/ 9786937 w 9786937"/>
              <a:gd name="connsiteY1" fmla="*/ 0 h 1657350"/>
              <a:gd name="connsiteX2" fmla="*/ 9786937 w 9786937"/>
              <a:gd name="connsiteY2" fmla="*/ 1657350 h 1657350"/>
              <a:gd name="connsiteX3" fmla="*/ 0 w 9786937"/>
              <a:gd name="connsiteY3" fmla="*/ 1585912 h 1657350"/>
              <a:gd name="connsiteX0" fmla="*/ 0 w 9801224"/>
              <a:gd name="connsiteY0" fmla="*/ 1628774 h 1657350"/>
              <a:gd name="connsiteX1" fmla="*/ 9801224 w 9801224"/>
              <a:gd name="connsiteY1" fmla="*/ 0 h 1657350"/>
              <a:gd name="connsiteX2" fmla="*/ 9801224 w 9801224"/>
              <a:gd name="connsiteY2" fmla="*/ 1657350 h 1657350"/>
              <a:gd name="connsiteX3" fmla="*/ 0 w 9801224"/>
              <a:gd name="connsiteY3" fmla="*/ 162877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1224" h="1657350">
                <a:moveTo>
                  <a:pt x="0" y="1628774"/>
                </a:moveTo>
                <a:lnTo>
                  <a:pt x="9801224" y="0"/>
                </a:lnTo>
                <a:lnTo>
                  <a:pt x="9801224" y="1657350"/>
                </a:lnTo>
                <a:lnTo>
                  <a:pt x="0" y="1628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 rot="10159838" flipV="1">
            <a:off x="6026525" y="-176717"/>
            <a:ext cx="6398328" cy="762933"/>
          </a:xfrm>
          <a:custGeom>
            <a:avLst/>
            <a:gdLst>
              <a:gd name="connsiteX0" fmla="*/ 0 w 6286500"/>
              <a:gd name="connsiteY0" fmla="*/ 328612 h 842962"/>
              <a:gd name="connsiteX1" fmla="*/ 6286500 w 6286500"/>
              <a:gd name="connsiteY1" fmla="*/ 0 h 842962"/>
              <a:gd name="connsiteX2" fmla="*/ 3614737 w 6286500"/>
              <a:gd name="connsiteY2" fmla="*/ 842962 h 842962"/>
              <a:gd name="connsiteX3" fmla="*/ 0 w 6286500"/>
              <a:gd name="connsiteY3" fmla="*/ 328612 h 842962"/>
              <a:gd name="connsiteX0" fmla="*/ 0 w 6263640"/>
              <a:gd name="connsiteY0" fmla="*/ 359092 h 842962"/>
              <a:gd name="connsiteX1" fmla="*/ 6263640 w 6263640"/>
              <a:gd name="connsiteY1" fmla="*/ 0 h 842962"/>
              <a:gd name="connsiteX2" fmla="*/ 3591877 w 6263640"/>
              <a:gd name="connsiteY2" fmla="*/ 842962 h 842962"/>
              <a:gd name="connsiteX3" fmla="*/ 0 w 6263640"/>
              <a:gd name="connsiteY3" fmla="*/ 359092 h 842962"/>
              <a:gd name="connsiteX0" fmla="*/ 134688 w 6398328"/>
              <a:gd name="connsiteY0" fmla="*/ 359092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134688 w 6398328"/>
              <a:gd name="connsiteY3" fmla="*/ 359092 h 871948"/>
              <a:gd name="connsiteX0" fmla="*/ 2210617 w 6398328"/>
              <a:gd name="connsiteY0" fmla="*/ 180653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2210617 w 6398328"/>
              <a:gd name="connsiteY3" fmla="*/ 180653 h 8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328" h="871948">
                <a:moveTo>
                  <a:pt x="2210617" y="180653"/>
                </a:moveTo>
                <a:lnTo>
                  <a:pt x="6398328" y="0"/>
                </a:lnTo>
                <a:lnTo>
                  <a:pt x="0" y="871948"/>
                </a:lnTo>
                <a:lnTo>
                  <a:pt x="2210617" y="1806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43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413076" flipV="1">
            <a:off x="9602359" y="5832203"/>
            <a:ext cx="2933393" cy="1081781"/>
          </a:xfrm>
          <a:custGeom>
            <a:avLst/>
            <a:gdLst>
              <a:gd name="connsiteX0" fmla="*/ 762000 w 990600"/>
              <a:gd name="connsiteY0" fmla="*/ 422275 h 422275"/>
              <a:gd name="connsiteX1" fmla="*/ 0 w 990600"/>
              <a:gd name="connsiteY1" fmla="*/ 0 h 422275"/>
              <a:gd name="connsiteX2" fmla="*/ 990600 w 990600"/>
              <a:gd name="connsiteY2" fmla="*/ 206375 h 422275"/>
              <a:gd name="connsiteX3" fmla="*/ 762000 w 990600"/>
              <a:gd name="connsiteY3" fmla="*/ 422275 h 422275"/>
              <a:gd name="connsiteX0" fmla="*/ 762000 w 822325"/>
              <a:gd name="connsiteY0" fmla="*/ 422275 h 422275"/>
              <a:gd name="connsiteX1" fmla="*/ 0 w 822325"/>
              <a:gd name="connsiteY1" fmla="*/ 0 h 422275"/>
              <a:gd name="connsiteX2" fmla="*/ 822325 w 822325"/>
              <a:gd name="connsiteY2" fmla="*/ 222250 h 422275"/>
              <a:gd name="connsiteX3" fmla="*/ 762000 w 822325"/>
              <a:gd name="connsiteY3" fmla="*/ 422275 h 422275"/>
              <a:gd name="connsiteX0" fmla="*/ 762000 w 1000125"/>
              <a:gd name="connsiteY0" fmla="*/ 422275 h 422275"/>
              <a:gd name="connsiteX1" fmla="*/ 0 w 1000125"/>
              <a:gd name="connsiteY1" fmla="*/ 0 h 422275"/>
              <a:gd name="connsiteX2" fmla="*/ 1000125 w 1000125"/>
              <a:gd name="connsiteY2" fmla="*/ 203200 h 422275"/>
              <a:gd name="connsiteX3" fmla="*/ 762000 w 1000125"/>
              <a:gd name="connsiteY3" fmla="*/ 422275 h 422275"/>
              <a:gd name="connsiteX0" fmla="*/ 723900 w 1000125"/>
              <a:gd name="connsiteY0" fmla="*/ 295275 h 295275"/>
              <a:gd name="connsiteX1" fmla="*/ 0 w 1000125"/>
              <a:gd name="connsiteY1" fmla="*/ 0 h 295275"/>
              <a:gd name="connsiteX2" fmla="*/ 1000125 w 1000125"/>
              <a:gd name="connsiteY2" fmla="*/ 203200 h 295275"/>
              <a:gd name="connsiteX3" fmla="*/ 723900 w 1000125"/>
              <a:gd name="connsiteY3" fmla="*/ 295275 h 295275"/>
              <a:gd name="connsiteX0" fmla="*/ 882650 w 1000125"/>
              <a:gd name="connsiteY0" fmla="*/ 311150 h 311150"/>
              <a:gd name="connsiteX1" fmla="*/ 0 w 1000125"/>
              <a:gd name="connsiteY1" fmla="*/ 0 h 311150"/>
              <a:gd name="connsiteX2" fmla="*/ 1000125 w 1000125"/>
              <a:gd name="connsiteY2" fmla="*/ 203200 h 311150"/>
              <a:gd name="connsiteX3" fmla="*/ 882650 w 1000125"/>
              <a:gd name="connsiteY3" fmla="*/ 311150 h 311150"/>
              <a:gd name="connsiteX0" fmla="*/ 882650 w 945356"/>
              <a:gd name="connsiteY0" fmla="*/ 311150 h 311150"/>
              <a:gd name="connsiteX1" fmla="*/ 0 w 945356"/>
              <a:gd name="connsiteY1" fmla="*/ 0 h 311150"/>
              <a:gd name="connsiteX2" fmla="*/ 945356 w 945356"/>
              <a:gd name="connsiteY2" fmla="*/ 205582 h 311150"/>
              <a:gd name="connsiteX3" fmla="*/ 882650 w 945356"/>
              <a:gd name="connsiteY3" fmla="*/ 311150 h 311150"/>
              <a:gd name="connsiteX0" fmla="*/ 882650 w 995362"/>
              <a:gd name="connsiteY0" fmla="*/ 311150 h 311150"/>
              <a:gd name="connsiteX1" fmla="*/ 0 w 995362"/>
              <a:gd name="connsiteY1" fmla="*/ 0 h 311150"/>
              <a:gd name="connsiteX2" fmla="*/ 995362 w 995362"/>
              <a:gd name="connsiteY2" fmla="*/ 205582 h 311150"/>
              <a:gd name="connsiteX3" fmla="*/ 882650 w 995362"/>
              <a:gd name="connsiteY3" fmla="*/ 311150 h 311150"/>
              <a:gd name="connsiteX0" fmla="*/ 882650 w 957262"/>
              <a:gd name="connsiteY0" fmla="*/ 311150 h 311150"/>
              <a:gd name="connsiteX1" fmla="*/ 0 w 957262"/>
              <a:gd name="connsiteY1" fmla="*/ 0 h 311150"/>
              <a:gd name="connsiteX2" fmla="*/ 957262 w 957262"/>
              <a:gd name="connsiteY2" fmla="*/ 215107 h 311150"/>
              <a:gd name="connsiteX3" fmla="*/ 882650 w 957262"/>
              <a:gd name="connsiteY3" fmla="*/ 311150 h 311150"/>
              <a:gd name="connsiteX0" fmla="*/ 882650 w 1002506"/>
              <a:gd name="connsiteY0" fmla="*/ 311150 h 311150"/>
              <a:gd name="connsiteX1" fmla="*/ 0 w 1002506"/>
              <a:gd name="connsiteY1" fmla="*/ 0 h 311150"/>
              <a:gd name="connsiteX2" fmla="*/ 1002506 w 1002506"/>
              <a:gd name="connsiteY2" fmla="*/ 203201 h 311150"/>
              <a:gd name="connsiteX3" fmla="*/ 882650 w 1002506"/>
              <a:gd name="connsiteY3" fmla="*/ 311150 h 311150"/>
              <a:gd name="connsiteX0" fmla="*/ 882650 w 964406"/>
              <a:gd name="connsiteY0" fmla="*/ 311150 h 311150"/>
              <a:gd name="connsiteX1" fmla="*/ 0 w 964406"/>
              <a:gd name="connsiteY1" fmla="*/ 0 h 311150"/>
              <a:gd name="connsiteX2" fmla="*/ 964406 w 964406"/>
              <a:gd name="connsiteY2" fmla="*/ 219869 h 311150"/>
              <a:gd name="connsiteX3" fmla="*/ 882650 w 964406"/>
              <a:gd name="connsiteY3" fmla="*/ 311150 h 311150"/>
              <a:gd name="connsiteX0" fmla="*/ 882650 w 992981"/>
              <a:gd name="connsiteY0" fmla="*/ 311150 h 311150"/>
              <a:gd name="connsiteX1" fmla="*/ 0 w 992981"/>
              <a:gd name="connsiteY1" fmla="*/ 0 h 311150"/>
              <a:gd name="connsiteX2" fmla="*/ 992981 w 992981"/>
              <a:gd name="connsiteY2" fmla="*/ 203200 h 311150"/>
              <a:gd name="connsiteX3" fmla="*/ 882650 w 992981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981" h="311150">
                <a:moveTo>
                  <a:pt x="882650" y="311150"/>
                </a:moveTo>
                <a:lnTo>
                  <a:pt x="0" y="0"/>
                </a:lnTo>
                <a:lnTo>
                  <a:pt x="992981" y="203200"/>
                </a:lnTo>
                <a:lnTo>
                  <a:pt x="882650" y="311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17622191" flipV="1">
            <a:off x="10800172" y="5758859"/>
            <a:ext cx="2299961" cy="1928421"/>
          </a:xfrm>
          <a:custGeom>
            <a:avLst/>
            <a:gdLst>
              <a:gd name="connsiteX0" fmla="*/ 754743 w 1074058"/>
              <a:gd name="connsiteY0" fmla="*/ 29028 h 740228"/>
              <a:gd name="connsiteX1" fmla="*/ 0 w 1074058"/>
              <a:gd name="connsiteY1" fmla="*/ 740228 h 740228"/>
              <a:gd name="connsiteX2" fmla="*/ 1074058 w 1074058"/>
              <a:gd name="connsiteY2" fmla="*/ 348343 h 740228"/>
              <a:gd name="connsiteX3" fmla="*/ 1016000 w 1074058"/>
              <a:gd name="connsiteY3" fmla="*/ 0 h 740228"/>
              <a:gd name="connsiteX4" fmla="*/ 754743 w 1074058"/>
              <a:gd name="connsiteY4" fmla="*/ 29028 h 740228"/>
              <a:gd name="connsiteX0" fmla="*/ 764268 w 1083583"/>
              <a:gd name="connsiteY0" fmla="*/ 29028 h 730703"/>
              <a:gd name="connsiteX1" fmla="*/ 0 w 1083583"/>
              <a:gd name="connsiteY1" fmla="*/ 730703 h 730703"/>
              <a:gd name="connsiteX2" fmla="*/ 1083583 w 1083583"/>
              <a:gd name="connsiteY2" fmla="*/ 348343 h 730703"/>
              <a:gd name="connsiteX3" fmla="*/ 1025525 w 1083583"/>
              <a:gd name="connsiteY3" fmla="*/ 0 h 730703"/>
              <a:gd name="connsiteX4" fmla="*/ 764268 w 1083583"/>
              <a:gd name="connsiteY4" fmla="*/ 29028 h 7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3" h="730703">
                <a:moveTo>
                  <a:pt x="764268" y="29028"/>
                </a:moveTo>
                <a:lnTo>
                  <a:pt x="0" y="730703"/>
                </a:lnTo>
                <a:lnTo>
                  <a:pt x="1083583" y="348343"/>
                </a:lnTo>
                <a:lnTo>
                  <a:pt x="1025525" y="0"/>
                </a:lnTo>
                <a:lnTo>
                  <a:pt x="764268" y="29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flipV="1">
            <a:off x="8430656" y="6246129"/>
            <a:ext cx="4629558" cy="653292"/>
          </a:xfrm>
          <a:custGeom>
            <a:avLst/>
            <a:gdLst>
              <a:gd name="connsiteX0" fmla="*/ 2540000 w 2540000"/>
              <a:gd name="connsiteY0" fmla="*/ 0 h 420914"/>
              <a:gd name="connsiteX1" fmla="*/ 0 w 2540000"/>
              <a:gd name="connsiteY1" fmla="*/ 29029 h 420914"/>
              <a:gd name="connsiteX2" fmla="*/ 2162629 w 2540000"/>
              <a:gd name="connsiteY2" fmla="*/ 420914 h 420914"/>
              <a:gd name="connsiteX3" fmla="*/ 2540000 w 2540000"/>
              <a:gd name="connsiteY3" fmla="*/ 0 h 420914"/>
              <a:gd name="connsiteX0" fmla="*/ 2609850 w 2609850"/>
              <a:gd name="connsiteY0" fmla="*/ 0 h 417739"/>
              <a:gd name="connsiteX1" fmla="*/ 0 w 2609850"/>
              <a:gd name="connsiteY1" fmla="*/ 25854 h 417739"/>
              <a:gd name="connsiteX2" fmla="*/ 2162629 w 2609850"/>
              <a:gd name="connsiteY2" fmla="*/ 417739 h 417739"/>
              <a:gd name="connsiteX3" fmla="*/ 2609850 w 2609850"/>
              <a:gd name="connsiteY3" fmla="*/ 0 h 417739"/>
              <a:gd name="connsiteX0" fmla="*/ 2609850 w 2609850"/>
              <a:gd name="connsiteY0" fmla="*/ 0 h 316139"/>
              <a:gd name="connsiteX1" fmla="*/ 0 w 2609850"/>
              <a:gd name="connsiteY1" fmla="*/ 25854 h 316139"/>
              <a:gd name="connsiteX2" fmla="*/ 1937204 w 2609850"/>
              <a:gd name="connsiteY2" fmla="*/ 316139 h 316139"/>
              <a:gd name="connsiteX3" fmla="*/ 2609850 w 2609850"/>
              <a:gd name="connsiteY3" fmla="*/ 0 h 316139"/>
              <a:gd name="connsiteX0" fmla="*/ 2609850 w 2609850"/>
              <a:gd name="connsiteY0" fmla="*/ 0 h 455839"/>
              <a:gd name="connsiteX1" fmla="*/ 0 w 2609850"/>
              <a:gd name="connsiteY1" fmla="*/ 25854 h 455839"/>
              <a:gd name="connsiteX2" fmla="*/ 2127704 w 2609850"/>
              <a:gd name="connsiteY2" fmla="*/ 455839 h 455839"/>
              <a:gd name="connsiteX3" fmla="*/ 2609850 w 2609850"/>
              <a:gd name="connsiteY3" fmla="*/ 0 h 4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455839">
                <a:moveTo>
                  <a:pt x="2609850" y="0"/>
                </a:moveTo>
                <a:lnTo>
                  <a:pt x="0" y="25854"/>
                </a:lnTo>
                <a:lnTo>
                  <a:pt x="2127704" y="455839"/>
                </a:lnTo>
                <a:lnTo>
                  <a:pt x="26098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56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s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546314" y="581501"/>
            <a:ext cx="8318714" cy="1255299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15932" y="6342502"/>
            <a:ext cx="4283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26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45695" y="2561908"/>
            <a:ext cx="2342850" cy="234285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413076" flipV="1">
            <a:off x="9602359" y="5832203"/>
            <a:ext cx="2933393" cy="1081781"/>
          </a:xfrm>
          <a:custGeom>
            <a:avLst/>
            <a:gdLst>
              <a:gd name="connsiteX0" fmla="*/ 762000 w 990600"/>
              <a:gd name="connsiteY0" fmla="*/ 422275 h 422275"/>
              <a:gd name="connsiteX1" fmla="*/ 0 w 990600"/>
              <a:gd name="connsiteY1" fmla="*/ 0 h 422275"/>
              <a:gd name="connsiteX2" fmla="*/ 990600 w 990600"/>
              <a:gd name="connsiteY2" fmla="*/ 206375 h 422275"/>
              <a:gd name="connsiteX3" fmla="*/ 762000 w 990600"/>
              <a:gd name="connsiteY3" fmla="*/ 422275 h 422275"/>
              <a:gd name="connsiteX0" fmla="*/ 762000 w 822325"/>
              <a:gd name="connsiteY0" fmla="*/ 422275 h 422275"/>
              <a:gd name="connsiteX1" fmla="*/ 0 w 822325"/>
              <a:gd name="connsiteY1" fmla="*/ 0 h 422275"/>
              <a:gd name="connsiteX2" fmla="*/ 822325 w 822325"/>
              <a:gd name="connsiteY2" fmla="*/ 222250 h 422275"/>
              <a:gd name="connsiteX3" fmla="*/ 762000 w 822325"/>
              <a:gd name="connsiteY3" fmla="*/ 422275 h 422275"/>
              <a:gd name="connsiteX0" fmla="*/ 762000 w 1000125"/>
              <a:gd name="connsiteY0" fmla="*/ 422275 h 422275"/>
              <a:gd name="connsiteX1" fmla="*/ 0 w 1000125"/>
              <a:gd name="connsiteY1" fmla="*/ 0 h 422275"/>
              <a:gd name="connsiteX2" fmla="*/ 1000125 w 1000125"/>
              <a:gd name="connsiteY2" fmla="*/ 203200 h 422275"/>
              <a:gd name="connsiteX3" fmla="*/ 762000 w 1000125"/>
              <a:gd name="connsiteY3" fmla="*/ 422275 h 422275"/>
              <a:gd name="connsiteX0" fmla="*/ 723900 w 1000125"/>
              <a:gd name="connsiteY0" fmla="*/ 295275 h 295275"/>
              <a:gd name="connsiteX1" fmla="*/ 0 w 1000125"/>
              <a:gd name="connsiteY1" fmla="*/ 0 h 295275"/>
              <a:gd name="connsiteX2" fmla="*/ 1000125 w 1000125"/>
              <a:gd name="connsiteY2" fmla="*/ 203200 h 295275"/>
              <a:gd name="connsiteX3" fmla="*/ 723900 w 1000125"/>
              <a:gd name="connsiteY3" fmla="*/ 295275 h 295275"/>
              <a:gd name="connsiteX0" fmla="*/ 882650 w 1000125"/>
              <a:gd name="connsiteY0" fmla="*/ 311150 h 311150"/>
              <a:gd name="connsiteX1" fmla="*/ 0 w 1000125"/>
              <a:gd name="connsiteY1" fmla="*/ 0 h 311150"/>
              <a:gd name="connsiteX2" fmla="*/ 1000125 w 1000125"/>
              <a:gd name="connsiteY2" fmla="*/ 203200 h 311150"/>
              <a:gd name="connsiteX3" fmla="*/ 882650 w 1000125"/>
              <a:gd name="connsiteY3" fmla="*/ 311150 h 311150"/>
              <a:gd name="connsiteX0" fmla="*/ 882650 w 945356"/>
              <a:gd name="connsiteY0" fmla="*/ 311150 h 311150"/>
              <a:gd name="connsiteX1" fmla="*/ 0 w 945356"/>
              <a:gd name="connsiteY1" fmla="*/ 0 h 311150"/>
              <a:gd name="connsiteX2" fmla="*/ 945356 w 945356"/>
              <a:gd name="connsiteY2" fmla="*/ 205582 h 311150"/>
              <a:gd name="connsiteX3" fmla="*/ 882650 w 945356"/>
              <a:gd name="connsiteY3" fmla="*/ 311150 h 311150"/>
              <a:gd name="connsiteX0" fmla="*/ 882650 w 995362"/>
              <a:gd name="connsiteY0" fmla="*/ 311150 h 311150"/>
              <a:gd name="connsiteX1" fmla="*/ 0 w 995362"/>
              <a:gd name="connsiteY1" fmla="*/ 0 h 311150"/>
              <a:gd name="connsiteX2" fmla="*/ 995362 w 995362"/>
              <a:gd name="connsiteY2" fmla="*/ 205582 h 311150"/>
              <a:gd name="connsiteX3" fmla="*/ 882650 w 995362"/>
              <a:gd name="connsiteY3" fmla="*/ 311150 h 311150"/>
              <a:gd name="connsiteX0" fmla="*/ 882650 w 957262"/>
              <a:gd name="connsiteY0" fmla="*/ 311150 h 311150"/>
              <a:gd name="connsiteX1" fmla="*/ 0 w 957262"/>
              <a:gd name="connsiteY1" fmla="*/ 0 h 311150"/>
              <a:gd name="connsiteX2" fmla="*/ 957262 w 957262"/>
              <a:gd name="connsiteY2" fmla="*/ 215107 h 311150"/>
              <a:gd name="connsiteX3" fmla="*/ 882650 w 957262"/>
              <a:gd name="connsiteY3" fmla="*/ 311150 h 311150"/>
              <a:gd name="connsiteX0" fmla="*/ 882650 w 1002506"/>
              <a:gd name="connsiteY0" fmla="*/ 311150 h 311150"/>
              <a:gd name="connsiteX1" fmla="*/ 0 w 1002506"/>
              <a:gd name="connsiteY1" fmla="*/ 0 h 311150"/>
              <a:gd name="connsiteX2" fmla="*/ 1002506 w 1002506"/>
              <a:gd name="connsiteY2" fmla="*/ 203201 h 311150"/>
              <a:gd name="connsiteX3" fmla="*/ 882650 w 1002506"/>
              <a:gd name="connsiteY3" fmla="*/ 311150 h 311150"/>
              <a:gd name="connsiteX0" fmla="*/ 882650 w 964406"/>
              <a:gd name="connsiteY0" fmla="*/ 311150 h 311150"/>
              <a:gd name="connsiteX1" fmla="*/ 0 w 964406"/>
              <a:gd name="connsiteY1" fmla="*/ 0 h 311150"/>
              <a:gd name="connsiteX2" fmla="*/ 964406 w 964406"/>
              <a:gd name="connsiteY2" fmla="*/ 219869 h 311150"/>
              <a:gd name="connsiteX3" fmla="*/ 882650 w 964406"/>
              <a:gd name="connsiteY3" fmla="*/ 311150 h 311150"/>
              <a:gd name="connsiteX0" fmla="*/ 882650 w 992981"/>
              <a:gd name="connsiteY0" fmla="*/ 311150 h 311150"/>
              <a:gd name="connsiteX1" fmla="*/ 0 w 992981"/>
              <a:gd name="connsiteY1" fmla="*/ 0 h 311150"/>
              <a:gd name="connsiteX2" fmla="*/ 992981 w 992981"/>
              <a:gd name="connsiteY2" fmla="*/ 203200 h 311150"/>
              <a:gd name="connsiteX3" fmla="*/ 882650 w 992981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981" h="311150">
                <a:moveTo>
                  <a:pt x="882650" y="311150"/>
                </a:moveTo>
                <a:lnTo>
                  <a:pt x="0" y="0"/>
                </a:lnTo>
                <a:lnTo>
                  <a:pt x="992981" y="203200"/>
                </a:lnTo>
                <a:lnTo>
                  <a:pt x="882650" y="311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7622191" flipV="1">
            <a:off x="10800172" y="5758859"/>
            <a:ext cx="2299961" cy="1928421"/>
          </a:xfrm>
          <a:custGeom>
            <a:avLst/>
            <a:gdLst>
              <a:gd name="connsiteX0" fmla="*/ 754743 w 1074058"/>
              <a:gd name="connsiteY0" fmla="*/ 29028 h 740228"/>
              <a:gd name="connsiteX1" fmla="*/ 0 w 1074058"/>
              <a:gd name="connsiteY1" fmla="*/ 740228 h 740228"/>
              <a:gd name="connsiteX2" fmla="*/ 1074058 w 1074058"/>
              <a:gd name="connsiteY2" fmla="*/ 348343 h 740228"/>
              <a:gd name="connsiteX3" fmla="*/ 1016000 w 1074058"/>
              <a:gd name="connsiteY3" fmla="*/ 0 h 740228"/>
              <a:gd name="connsiteX4" fmla="*/ 754743 w 1074058"/>
              <a:gd name="connsiteY4" fmla="*/ 29028 h 740228"/>
              <a:gd name="connsiteX0" fmla="*/ 764268 w 1083583"/>
              <a:gd name="connsiteY0" fmla="*/ 29028 h 730703"/>
              <a:gd name="connsiteX1" fmla="*/ 0 w 1083583"/>
              <a:gd name="connsiteY1" fmla="*/ 730703 h 730703"/>
              <a:gd name="connsiteX2" fmla="*/ 1083583 w 1083583"/>
              <a:gd name="connsiteY2" fmla="*/ 348343 h 730703"/>
              <a:gd name="connsiteX3" fmla="*/ 1025525 w 1083583"/>
              <a:gd name="connsiteY3" fmla="*/ 0 h 730703"/>
              <a:gd name="connsiteX4" fmla="*/ 764268 w 1083583"/>
              <a:gd name="connsiteY4" fmla="*/ 29028 h 7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3" h="730703">
                <a:moveTo>
                  <a:pt x="764268" y="29028"/>
                </a:moveTo>
                <a:lnTo>
                  <a:pt x="0" y="730703"/>
                </a:lnTo>
                <a:lnTo>
                  <a:pt x="1083583" y="348343"/>
                </a:lnTo>
                <a:lnTo>
                  <a:pt x="1025525" y="0"/>
                </a:lnTo>
                <a:lnTo>
                  <a:pt x="764268" y="29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V="1">
            <a:off x="8430656" y="6246129"/>
            <a:ext cx="4629558" cy="653292"/>
          </a:xfrm>
          <a:custGeom>
            <a:avLst/>
            <a:gdLst>
              <a:gd name="connsiteX0" fmla="*/ 2540000 w 2540000"/>
              <a:gd name="connsiteY0" fmla="*/ 0 h 420914"/>
              <a:gd name="connsiteX1" fmla="*/ 0 w 2540000"/>
              <a:gd name="connsiteY1" fmla="*/ 29029 h 420914"/>
              <a:gd name="connsiteX2" fmla="*/ 2162629 w 2540000"/>
              <a:gd name="connsiteY2" fmla="*/ 420914 h 420914"/>
              <a:gd name="connsiteX3" fmla="*/ 2540000 w 2540000"/>
              <a:gd name="connsiteY3" fmla="*/ 0 h 420914"/>
              <a:gd name="connsiteX0" fmla="*/ 2609850 w 2609850"/>
              <a:gd name="connsiteY0" fmla="*/ 0 h 417739"/>
              <a:gd name="connsiteX1" fmla="*/ 0 w 2609850"/>
              <a:gd name="connsiteY1" fmla="*/ 25854 h 417739"/>
              <a:gd name="connsiteX2" fmla="*/ 2162629 w 2609850"/>
              <a:gd name="connsiteY2" fmla="*/ 417739 h 417739"/>
              <a:gd name="connsiteX3" fmla="*/ 2609850 w 2609850"/>
              <a:gd name="connsiteY3" fmla="*/ 0 h 417739"/>
              <a:gd name="connsiteX0" fmla="*/ 2609850 w 2609850"/>
              <a:gd name="connsiteY0" fmla="*/ 0 h 316139"/>
              <a:gd name="connsiteX1" fmla="*/ 0 w 2609850"/>
              <a:gd name="connsiteY1" fmla="*/ 25854 h 316139"/>
              <a:gd name="connsiteX2" fmla="*/ 1937204 w 2609850"/>
              <a:gd name="connsiteY2" fmla="*/ 316139 h 316139"/>
              <a:gd name="connsiteX3" fmla="*/ 2609850 w 2609850"/>
              <a:gd name="connsiteY3" fmla="*/ 0 h 316139"/>
              <a:gd name="connsiteX0" fmla="*/ 2609850 w 2609850"/>
              <a:gd name="connsiteY0" fmla="*/ 0 h 455839"/>
              <a:gd name="connsiteX1" fmla="*/ 0 w 2609850"/>
              <a:gd name="connsiteY1" fmla="*/ 25854 h 455839"/>
              <a:gd name="connsiteX2" fmla="*/ 2127704 w 2609850"/>
              <a:gd name="connsiteY2" fmla="*/ 455839 h 455839"/>
              <a:gd name="connsiteX3" fmla="*/ 2609850 w 2609850"/>
              <a:gd name="connsiteY3" fmla="*/ 0 h 4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455839">
                <a:moveTo>
                  <a:pt x="2609850" y="0"/>
                </a:moveTo>
                <a:lnTo>
                  <a:pt x="0" y="25854"/>
                </a:lnTo>
                <a:lnTo>
                  <a:pt x="2127704" y="455839"/>
                </a:lnTo>
                <a:lnTo>
                  <a:pt x="26098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109972" flipV="1">
            <a:off x="4194534" y="-38613"/>
            <a:ext cx="5487096" cy="691316"/>
          </a:xfrm>
          <a:custGeom>
            <a:avLst/>
            <a:gdLst>
              <a:gd name="connsiteX0" fmla="*/ 0 w 525780"/>
              <a:gd name="connsiteY0" fmla="*/ 182880 h 213360"/>
              <a:gd name="connsiteX1" fmla="*/ 525780 w 525780"/>
              <a:gd name="connsiteY1" fmla="*/ 213360 h 213360"/>
              <a:gd name="connsiteX2" fmla="*/ 419100 w 525780"/>
              <a:gd name="connsiteY2" fmla="*/ 0 h 213360"/>
              <a:gd name="connsiteX3" fmla="*/ 0 w 525780"/>
              <a:gd name="connsiteY3" fmla="*/ 182880 h 213360"/>
              <a:gd name="connsiteX0" fmla="*/ 0 w 419100"/>
              <a:gd name="connsiteY0" fmla="*/ 182880 h 208862"/>
              <a:gd name="connsiteX1" fmla="*/ 202717 w 419100"/>
              <a:gd name="connsiteY1" fmla="*/ 208862 h 208862"/>
              <a:gd name="connsiteX2" fmla="*/ 419100 w 419100"/>
              <a:gd name="connsiteY2" fmla="*/ 0 h 208862"/>
              <a:gd name="connsiteX3" fmla="*/ 0 w 419100"/>
              <a:gd name="connsiteY3" fmla="*/ 182880 h 208862"/>
              <a:gd name="connsiteX0" fmla="*/ 0 w 876107"/>
              <a:gd name="connsiteY0" fmla="*/ 377356 h 403338"/>
              <a:gd name="connsiteX1" fmla="*/ 202717 w 876107"/>
              <a:gd name="connsiteY1" fmla="*/ 403338 h 403338"/>
              <a:gd name="connsiteX2" fmla="*/ 876107 w 876107"/>
              <a:gd name="connsiteY2" fmla="*/ 0 h 403338"/>
              <a:gd name="connsiteX3" fmla="*/ 0 w 876107"/>
              <a:gd name="connsiteY3" fmla="*/ 377356 h 403338"/>
              <a:gd name="connsiteX0" fmla="*/ 0 w 886702"/>
              <a:gd name="connsiteY0" fmla="*/ 311813 h 403338"/>
              <a:gd name="connsiteX1" fmla="*/ 213312 w 886702"/>
              <a:gd name="connsiteY1" fmla="*/ 403338 h 403338"/>
              <a:gd name="connsiteX2" fmla="*/ 886702 w 886702"/>
              <a:gd name="connsiteY2" fmla="*/ 0 h 403338"/>
              <a:gd name="connsiteX3" fmla="*/ 0 w 886702"/>
              <a:gd name="connsiteY3" fmla="*/ 311813 h 403338"/>
              <a:gd name="connsiteX0" fmla="*/ 0 w 886702"/>
              <a:gd name="connsiteY0" fmla="*/ 311813 h 311813"/>
              <a:gd name="connsiteX1" fmla="*/ 595719 w 886702"/>
              <a:gd name="connsiteY1" fmla="*/ 234121 h 311813"/>
              <a:gd name="connsiteX2" fmla="*/ 886702 w 886702"/>
              <a:gd name="connsiteY2" fmla="*/ 0 h 311813"/>
              <a:gd name="connsiteX3" fmla="*/ 0 w 886702"/>
              <a:gd name="connsiteY3" fmla="*/ 311813 h 311813"/>
              <a:gd name="connsiteX0" fmla="*/ 0 w 1074063"/>
              <a:gd name="connsiteY0" fmla="*/ 387273 h 387273"/>
              <a:gd name="connsiteX1" fmla="*/ 595719 w 1074063"/>
              <a:gd name="connsiteY1" fmla="*/ 309581 h 387273"/>
              <a:gd name="connsiteX2" fmla="*/ 1074063 w 1074063"/>
              <a:gd name="connsiteY2" fmla="*/ 0 h 387273"/>
              <a:gd name="connsiteX3" fmla="*/ 0 w 1074063"/>
              <a:gd name="connsiteY3" fmla="*/ 387273 h 387273"/>
              <a:gd name="connsiteX0" fmla="*/ 0 w 1478962"/>
              <a:gd name="connsiteY0" fmla="*/ 417152 h 417152"/>
              <a:gd name="connsiteX1" fmla="*/ 1478962 w 1478962"/>
              <a:gd name="connsiteY1" fmla="*/ 0 h 417152"/>
              <a:gd name="connsiteX2" fmla="*/ 1074063 w 1478962"/>
              <a:gd name="connsiteY2" fmla="*/ 29879 h 417152"/>
              <a:gd name="connsiteX3" fmla="*/ 0 w 1478962"/>
              <a:gd name="connsiteY3" fmla="*/ 417152 h 417152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463 w 1141362"/>
              <a:gd name="connsiteY2" fmla="*/ 29879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319 w 1141362"/>
              <a:gd name="connsiteY2" fmla="*/ 191232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8873 w 1141362"/>
              <a:gd name="connsiteY2" fmla="*/ 270519 h 281139"/>
              <a:gd name="connsiteX3" fmla="*/ 0 w 1141362"/>
              <a:gd name="connsiteY3" fmla="*/ 281139 h 281139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738873 w 1061388"/>
              <a:gd name="connsiteY2" fmla="*/ 337284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36496 w 1061388"/>
              <a:gd name="connsiteY2" fmla="*/ 287120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97742 w 1061388"/>
              <a:gd name="connsiteY2" fmla="*/ 230983 h 347904"/>
              <a:gd name="connsiteX3" fmla="*/ 0 w 1061388"/>
              <a:gd name="connsiteY3" fmla="*/ 347904 h 3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388" h="347904">
                <a:moveTo>
                  <a:pt x="0" y="347904"/>
                </a:moveTo>
                <a:lnTo>
                  <a:pt x="1061388" y="0"/>
                </a:lnTo>
                <a:lnTo>
                  <a:pt x="697742" y="230983"/>
                </a:lnTo>
                <a:lnTo>
                  <a:pt x="0" y="347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flipH="1" flipV="1">
            <a:off x="-28576" y="-74688"/>
            <a:ext cx="9801224" cy="1343025"/>
          </a:xfrm>
          <a:custGeom>
            <a:avLst/>
            <a:gdLst>
              <a:gd name="connsiteX0" fmla="*/ 0 w 9786937"/>
              <a:gd name="connsiteY0" fmla="*/ 1585912 h 1657350"/>
              <a:gd name="connsiteX1" fmla="*/ 9786937 w 9786937"/>
              <a:gd name="connsiteY1" fmla="*/ 0 h 1657350"/>
              <a:gd name="connsiteX2" fmla="*/ 9786937 w 9786937"/>
              <a:gd name="connsiteY2" fmla="*/ 1657350 h 1657350"/>
              <a:gd name="connsiteX3" fmla="*/ 0 w 9786937"/>
              <a:gd name="connsiteY3" fmla="*/ 1585912 h 1657350"/>
              <a:gd name="connsiteX0" fmla="*/ 0 w 9801224"/>
              <a:gd name="connsiteY0" fmla="*/ 1628774 h 1657350"/>
              <a:gd name="connsiteX1" fmla="*/ 9801224 w 9801224"/>
              <a:gd name="connsiteY1" fmla="*/ 0 h 1657350"/>
              <a:gd name="connsiteX2" fmla="*/ 9801224 w 9801224"/>
              <a:gd name="connsiteY2" fmla="*/ 1657350 h 1657350"/>
              <a:gd name="connsiteX3" fmla="*/ 0 w 9801224"/>
              <a:gd name="connsiteY3" fmla="*/ 162877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1224" h="1657350">
                <a:moveTo>
                  <a:pt x="0" y="1628774"/>
                </a:moveTo>
                <a:lnTo>
                  <a:pt x="9801224" y="0"/>
                </a:lnTo>
                <a:lnTo>
                  <a:pt x="9801224" y="1657350"/>
                </a:lnTo>
                <a:lnTo>
                  <a:pt x="0" y="1628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 rot="10159838" flipV="1">
            <a:off x="6026525" y="-176717"/>
            <a:ext cx="6398328" cy="762933"/>
          </a:xfrm>
          <a:custGeom>
            <a:avLst/>
            <a:gdLst>
              <a:gd name="connsiteX0" fmla="*/ 0 w 6286500"/>
              <a:gd name="connsiteY0" fmla="*/ 328612 h 842962"/>
              <a:gd name="connsiteX1" fmla="*/ 6286500 w 6286500"/>
              <a:gd name="connsiteY1" fmla="*/ 0 h 842962"/>
              <a:gd name="connsiteX2" fmla="*/ 3614737 w 6286500"/>
              <a:gd name="connsiteY2" fmla="*/ 842962 h 842962"/>
              <a:gd name="connsiteX3" fmla="*/ 0 w 6286500"/>
              <a:gd name="connsiteY3" fmla="*/ 328612 h 842962"/>
              <a:gd name="connsiteX0" fmla="*/ 0 w 6263640"/>
              <a:gd name="connsiteY0" fmla="*/ 359092 h 842962"/>
              <a:gd name="connsiteX1" fmla="*/ 6263640 w 6263640"/>
              <a:gd name="connsiteY1" fmla="*/ 0 h 842962"/>
              <a:gd name="connsiteX2" fmla="*/ 3591877 w 6263640"/>
              <a:gd name="connsiteY2" fmla="*/ 842962 h 842962"/>
              <a:gd name="connsiteX3" fmla="*/ 0 w 6263640"/>
              <a:gd name="connsiteY3" fmla="*/ 359092 h 842962"/>
              <a:gd name="connsiteX0" fmla="*/ 134688 w 6398328"/>
              <a:gd name="connsiteY0" fmla="*/ 359092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134688 w 6398328"/>
              <a:gd name="connsiteY3" fmla="*/ 359092 h 871948"/>
              <a:gd name="connsiteX0" fmla="*/ 2210617 w 6398328"/>
              <a:gd name="connsiteY0" fmla="*/ 180653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2210617 w 6398328"/>
              <a:gd name="connsiteY3" fmla="*/ 180653 h 8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328" h="871948">
                <a:moveTo>
                  <a:pt x="2210617" y="180653"/>
                </a:moveTo>
                <a:lnTo>
                  <a:pt x="6398328" y="0"/>
                </a:lnTo>
                <a:lnTo>
                  <a:pt x="0" y="871948"/>
                </a:lnTo>
                <a:lnTo>
                  <a:pt x="2210617" y="1806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21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659482" y="2561908"/>
            <a:ext cx="2342850" cy="234285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24" name="Freeform 23"/>
          <p:cNvSpPr/>
          <p:nvPr userDrawn="1"/>
        </p:nvSpPr>
        <p:spPr>
          <a:xfrm rot="413076" flipV="1">
            <a:off x="9602359" y="5832203"/>
            <a:ext cx="2933393" cy="1081781"/>
          </a:xfrm>
          <a:custGeom>
            <a:avLst/>
            <a:gdLst>
              <a:gd name="connsiteX0" fmla="*/ 762000 w 990600"/>
              <a:gd name="connsiteY0" fmla="*/ 422275 h 422275"/>
              <a:gd name="connsiteX1" fmla="*/ 0 w 990600"/>
              <a:gd name="connsiteY1" fmla="*/ 0 h 422275"/>
              <a:gd name="connsiteX2" fmla="*/ 990600 w 990600"/>
              <a:gd name="connsiteY2" fmla="*/ 206375 h 422275"/>
              <a:gd name="connsiteX3" fmla="*/ 762000 w 990600"/>
              <a:gd name="connsiteY3" fmla="*/ 422275 h 422275"/>
              <a:gd name="connsiteX0" fmla="*/ 762000 w 822325"/>
              <a:gd name="connsiteY0" fmla="*/ 422275 h 422275"/>
              <a:gd name="connsiteX1" fmla="*/ 0 w 822325"/>
              <a:gd name="connsiteY1" fmla="*/ 0 h 422275"/>
              <a:gd name="connsiteX2" fmla="*/ 822325 w 822325"/>
              <a:gd name="connsiteY2" fmla="*/ 222250 h 422275"/>
              <a:gd name="connsiteX3" fmla="*/ 762000 w 822325"/>
              <a:gd name="connsiteY3" fmla="*/ 422275 h 422275"/>
              <a:gd name="connsiteX0" fmla="*/ 762000 w 1000125"/>
              <a:gd name="connsiteY0" fmla="*/ 422275 h 422275"/>
              <a:gd name="connsiteX1" fmla="*/ 0 w 1000125"/>
              <a:gd name="connsiteY1" fmla="*/ 0 h 422275"/>
              <a:gd name="connsiteX2" fmla="*/ 1000125 w 1000125"/>
              <a:gd name="connsiteY2" fmla="*/ 203200 h 422275"/>
              <a:gd name="connsiteX3" fmla="*/ 762000 w 1000125"/>
              <a:gd name="connsiteY3" fmla="*/ 422275 h 422275"/>
              <a:gd name="connsiteX0" fmla="*/ 723900 w 1000125"/>
              <a:gd name="connsiteY0" fmla="*/ 295275 h 295275"/>
              <a:gd name="connsiteX1" fmla="*/ 0 w 1000125"/>
              <a:gd name="connsiteY1" fmla="*/ 0 h 295275"/>
              <a:gd name="connsiteX2" fmla="*/ 1000125 w 1000125"/>
              <a:gd name="connsiteY2" fmla="*/ 203200 h 295275"/>
              <a:gd name="connsiteX3" fmla="*/ 723900 w 1000125"/>
              <a:gd name="connsiteY3" fmla="*/ 295275 h 295275"/>
              <a:gd name="connsiteX0" fmla="*/ 882650 w 1000125"/>
              <a:gd name="connsiteY0" fmla="*/ 311150 h 311150"/>
              <a:gd name="connsiteX1" fmla="*/ 0 w 1000125"/>
              <a:gd name="connsiteY1" fmla="*/ 0 h 311150"/>
              <a:gd name="connsiteX2" fmla="*/ 1000125 w 1000125"/>
              <a:gd name="connsiteY2" fmla="*/ 203200 h 311150"/>
              <a:gd name="connsiteX3" fmla="*/ 882650 w 1000125"/>
              <a:gd name="connsiteY3" fmla="*/ 311150 h 311150"/>
              <a:gd name="connsiteX0" fmla="*/ 882650 w 945356"/>
              <a:gd name="connsiteY0" fmla="*/ 311150 h 311150"/>
              <a:gd name="connsiteX1" fmla="*/ 0 w 945356"/>
              <a:gd name="connsiteY1" fmla="*/ 0 h 311150"/>
              <a:gd name="connsiteX2" fmla="*/ 945356 w 945356"/>
              <a:gd name="connsiteY2" fmla="*/ 205582 h 311150"/>
              <a:gd name="connsiteX3" fmla="*/ 882650 w 945356"/>
              <a:gd name="connsiteY3" fmla="*/ 311150 h 311150"/>
              <a:gd name="connsiteX0" fmla="*/ 882650 w 995362"/>
              <a:gd name="connsiteY0" fmla="*/ 311150 h 311150"/>
              <a:gd name="connsiteX1" fmla="*/ 0 w 995362"/>
              <a:gd name="connsiteY1" fmla="*/ 0 h 311150"/>
              <a:gd name="connsiteX2" fmla="*/ 995362 w 995362"/>
              <a:gd name="connsiteY2" fmla="*/ 205582 h 311150"/>
              <a:gd name="connsiteX3" fmla="*/ 882650 w 995362"/>
              <a:gd name="connsiteY3" fmla="*/ 311150 h 311150"/>
              <a:gd name="connsiteX0" fmla="*/ 882650 w 957262"/>
              <a:gd name="connsiteY0" fmla="*/ 311150 h 311150"/>
              <a:gd name="connsiteX1" fmla="*/ 0 w 957262"/>
              <a:gd name="connsiteY1" fmla="*/ 0 h 311150"/>
              <a:gd name="connsiteX2" fmla="*/ 957262 w 957262"/>
              <a:gd name="connsiteY2" fmla="*/ 215107 h 311150"/>
              <a:gd name="connsiteX3" fmla="*/ 882650 w 957262"/>
              <a:gd name="connsiteY3" fmla="*/ 311150 h 311150"/>
              <a:gd name="connsiteX0" fmla="*/ 882650 w 1002506"/>
              <a:gd name="connsiteY0" fmla="*/ 311150 h 311150"/>
              <a:gd name="connsiteX1" fmla="*/ 0 w 1002506"/>
              <a:gd name="connsiteY1" fmla="*/ 0 h 311150"/>
              <a:gd name="connsiteX2" fmla="*/ 1002506 w 1002506"/>
              <a:gd name="connsiteY2" fmla="*/ 203201 h 311150"/>
              <a:gd name="connsiteX3" fmla="*/ 882650 w 1002506"/>
              <a:gd name="connsiteY3" fmla="*/ 311150 h 311150"/>
              <a:gd name="connsiteX0" fmla="*/ 882650 w 964406"/>
              <a:gd name="connsiteY0" fmla="*/ 311150 h 311150"/>
              <a:gd name="connsiteX1" fmla="*/ 0 w 964406"/>
              <a:gd name="connsiteY1" fmla="*/ 0 h 311150"/>
              <a:gd name="connsiteX2" fmla="*/ 964406 w 964406"/>
              <a:gd name="connsiteY2" fmla="*/ 219869 h 311150"/>
              <a:gd name="connsiteX3" fmla="*/ 882650 w 964406"/>
              <a:gd name="connsiteY3" fmla="*/ 311150 h 311150"/>
              <a:gd name="connsiteX0" fmla="*/ 882650 w 992981"/>
              <a:gd name="connsiteY0" fmla="*/ 311150 h 311150"/>
              <a:gd name="connsiteX1" fmla="*/ 0 w 992981"/>
              <a:gd name="connsiteY1" fmla="*/ 0 h 311150"/>
              <a:gd name="connsiteX2" fmla="*/ 992981 w 992981"/>
              <a:gd name="connsiteY2" fmla="*/ 203200 h 311150"/>
              <a:gd name="connsiteX3" fmla="*/ 882650 w 992981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981" h="311150">
                <a:moveTo>
                  <a:pt x="882650" y="311150"/>
                </a:moveTo>
                <a:lnTo>
                  <a:pt x="0" y="0"/>
                </a:lnTo>
                <a:lnTo>
                  <a:pt x="992981" y="203200"/>
                </a:lnTo>
                <a:lnTo>
                  <a:pt x="882650" y="311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 userDrawn="1"/>
        </p:nvSpPr>
        <p:spPr>
          <a:xfrm rot="17622191" flipV="1">
            <a:off x="10800172" y="5758859"/>
            <a:ext cx="2299961" cy="1928421"/>
          </a:xfrm>
          <a:custGeom>
            <a:avLst/>
            <a:gdLst>
              <a:gd name="connsiteX0" fmla="*/ 754743 w 1074058"/>
              <a:gd name="connsiteY0" fmla="*/ 29028 h 740228"/>
              <a:gd name="connsiteX1" fmla="*/ 0 w 1074058"/>
              <a:gd name="connsiteY1" fmla="*/ 740228 h 740228"/>
              <a:gd name="connsiteX2" fmla="*/ 1074058 w 1074058"/>
              <a:gd name="connsiteY2" fmla="*/ 348343 h 740228"/>
              <a:gd name="connsiteX3" fmla="*/ 1016000 w 1074058"/>
              <a:gd name="connsiteY3" fmla="*/ 0 h 740228"/>
              <a:gd name="connsiteX4" fmla="*/ 754743 w 1074058"/>
              <a:gd name="connsiteY4" fmla="*/ 29028 h 740228"/>
              <a:gd name="connsiteX0" fmla="*/ 764268 w 1083583"/>
              <a:gd name="connsiteY0" fmla="*/ 29028 h 730703"/>
              <a:gd name="connsiteX1" fmla="*/ 0 w 1083583"/>
              <a:gd name="connsiteY1" fmla="*/ 730703 h 730703"/>
              <a:gd name="connsiteX2" fmla="*/ 1083583 w 1083583"/>
              <a:gd name="connsiteY2" fmla="*/ 348343 h 730703"/>
              <a:gd name="connsiteX3" fmla="*/ 1025525 w 1083583"/>
              <a:gd name="connsiteY3" fmla="*/ 0 h 730703"/>
              <a:gd name="connsiteX4" fmla="*/ 764268 w 1083583"/>
              <a:gd name="connsiteY4" fmla="*/ 29028 h 7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3" h="730703">
                <a:moveTo>
                  <a:pt x="764268" y="29028"/>
                </a:moveTo>
                <a:lnTo>
                  <a:pt x="0" y="730703"/>
                </a:lnTo>
                <a:lnTo>
                  <a:pt x="1083583" y="348343"/>
                </a:lnTo>
                <a:lnTo>
                  <a:pt x="1025525" y="0"/>
                </a:lnTo>
                <a:lnTo>
                  <a:pt x="764268" y="29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 userDrawn="1"/>
        </p:nvSpPr>
        <p:spPr>
          <a:xfrm flipV="1">
            <a:off x="8430656" y="6246129"/>
            <a:ext cx="4629558" cy="653292"/>
          </a:xfrm>
          <a:custGeom>
            <a:avLst/>
            <a:gdLst>
              <a:gd name="connsiteX0" fmla="*/ 2540000 w 2540000"/>
              <a:gd name="connsiteY0" fmla="*/ 0 h 420914"/>
              <a:gd name="connsiteX1" fmla="*/ 0 w 2540000"/>
              <a:gd name="connsiteY1" fmla="*/ 29029 h 420914"/>
              <a:gd name="connsiteX2" fmla="*/ 2162629 w 2540000"/>
              <a:gd name="connsiteY2" fmla="*/ 420914 h 420914"/>
              <a:gd name="connsiteX3" fmla="*/ 2540000 w 2540000"/>
              <a:gd name="connsiteY3" fmla="*/ 0 h 420914"/>
              <a:gd name="connsiteX0" fmla="*/ 2609850 w 2609850"/>
              <a:gd name="connsiteY0" fmla="*/ 0 h 417739"/>
              <a:gd name="connsiteX1" fmla="*/ 0 w 2609850"/>
              <a:gd name="connsiteY1" fmla="*/ 25854 h 417739"/>
              <a:gd name="connsiteX2" fmla="*/ 2162629 w 2609850"/>
              <a:gd name="connsiteY2" fmla="*/ 417739 h 417739"/>
              <a:gd name="connsiteX3" fmla="*/ 2609850 w 2609850"/>
              <a:gd name="connsiteY3" fmla="*/ 0 h 417739"/>
              <a:gd name="connsiteX0" fmla="*/ 2609850 w 2609850"/>
              <a:gd name="connsiteY0" fmla="*/ 0 h 316139"/>
              <a:gd name="connsiteX1" fmla="*/ 0 w 2609850"/>
              <a:gd name="connsiteY1" fmla="*/ 25854 h 316139"/>
              <a:gd name="connsiteX2" fmla="*/ 1937204 w 2609850"/>
              <a:gd name="connsiteY2" fmla="*/ 316139 h 316139"/>
              <a:gd name="connsiteX3" fmla="*/ 2609850 w 2609850"/>
              <a:gd name="connsiteY3" fmla="*/ 0 h 316139"/>
              <a:gd name="connsiteX0" fmla="*/ 2609850 w 2609850"/>
              <a:gd name="connsiteY0" fmla="*/ 0 h 455839"/>
              <a:gd name="connsiteX1" fmla="*/ 0 w 2609850"/>
              <a:gd name="connsiteY1" fmla="*/ 25854 h 455839"/>
              <a:gd name="connsiteX2" fmla="*/ 2127704 w 2609850"/>
              <a:gd name="connsiteY2" fmla="*/ 455839 h 455839"/>
              <a:gd name="connsiteX3" fmla="*/ 2609850 w 2609850"/>
              <a:gd name="connsiteY3" fmla="*/ 0 h 4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455839">
                <a:moveTo>
                  <a:pt x="2609850" y="0"/>
                </a:moveTo>
                <a:lnTo>
                  <a:pt x="0" y="25854"/>
                </a:lnTo>
                <a:lnTo>
                  <a:pt x="2127704" y="455839"/>
                </a:lnTo>
                <a:lnTo>
                  <a:pt x="26098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 userDrawn="1"/>
        </p:nvSpPr>
        <p:spPr>
          <a:xfrm rot="10109972" flipV="1">
            <a:off x="4194534" y="-38613"/>
            <a:ext cx="5487096" cy="691316"/>
          </a:xfrm>
          <a:custGeom>
            <a:avLst/>
            <a:gdLst>
              <a:gd name="connsiteX0" fmla="*/ 0 w 525780"/>
              <a:gd name="connsiteY0" fmla="*/ 182880 h 213360"/>
              <a:gd name="connsiteX1" fmla="*/ 525780 w 525780"/>
              <a:gd name="connsiteY1" fmla="*/ 213360 h 213360"/>
              <a:gd name="connsiteX2" fmla="*/ 419100 w 525780"/>
              <a:gd name="connsiteY2" fmla="*/ 0 h 213360"/>
              <a:gd name="connsiteX3" fmla="*/ 0 w 525780"/>
              <a:gd name="connsiteY3" fmla="*/ 182880 h 213360"/>
              <a:gd name="connsiteX0" fmla="*/ 0 w 419100"/>
              <a:gd name="connsiteY0" fmla="*/ 182880 h 208862"/>
              <a:gd name="connsiteX1" fmla="*/ 202717 w 419100"/>
              <a:gd name="connsiteY1" fmla="*/ 208862 h 208862"/>
              <a:gd name="connsiteX2" fmla="*/ 419100 w 419100"/>
              <a:gd name="connsiteY2" fmla="*/ 0 h 208862"/>
              <a:gd name="connsiteX3" fmla="*/ 0 w 419100"/>
              <a:gd name="connsiteY3" fmla="*/ 182880 h 208862"/>
              <a:gd name="connsiteX0" fmla="*/ 0 w 876107"/>
              <a:gd name="connsiteY0" fmla="*/ 377356 h 403338"/>
              <a:gd name="connsiteX1" fmla="*/ 202717 w 876107"/>
              <a:gd name="connsiteY1" fmla="*/ 403338 h 403338"/>
              <a:gd name="connsiteX2" fmla="*/ 876107 w 876107"/>
              <a:gd name="connsiteY2" fmla="*/ 0 h 403338"/>
              <a:gd name="connsiteX3" fmla="*/ 0 w 876107"/>
              <a:gd name="connsiteY3" fmla="*/ 377356 h 403338"/>
              <a:gd name="connsiteX0" fmla="*/ 0 w 886702"/>
              <a:gd name="connsiteY0" fmla="*/ 311813 h 403338"/>
              <a:gd name="connsiteX1" fmla="*/ 213312 w 886702"/>
              <a:gd name="connsiteY1" fmla="*/ 403338 h 403338"/>
              <a:gd name="connsiteX2" fmla="*/ 886702 w 886702"/>
              <a:gd name="connsiteY2" fmla="*/ 0 h 403338"/>
              <a:gd name="connsiteX3" fmla="*/ 0 w 886702"/>
              <a:gd name="connsiteY3" fmla="*/ 311813 h 403338"/>
              <a:gd name="connsiteX0" fmla="*/ 0 w 886702"/>
              <a:gd name="connsiteY0" fmla="*/ 311813 h 311813"/>
              <a:gd name="connsiteX1" fmla="*/ 595719 w 886702"/>
              <a:gd name="connsiteY1" fmla="*/ 234121 h 311813"/>
              <a:gd name="connsiteX2" fmla="*/ 886702 w 886702"/>
              <a:gd name="connsiteY2" fmla="*/ 0 h 311813"/>
              <a:gd name="connsiteX3" fmla="*/ 0 w 886702"/>
              <a:gd name="connsiteY3" fmla="*/ 311813 h 311813"/>
              <a:gd name="connsiteX0" fmla="*/ 0 w 1074063"/>
              <a:gd name="connsiteY0" fmla="*/ 387273 h 387273"/>
              <a:gd name="connsiteX1" fmla="*/ 595719 w 1074063"/>
              <a:gd name="connsiteY1" fmla="*/ 309581 h 387273"/>
              <a:gd name="connsiteX2" fmla="*/ 1074063 w 1074063"/>
              <a:gd name="connsiteY2" fmla="*/ 0 h 387273"/>
              <a:gd name="connsiteX3" fmla="*/ 0 w 1074063"/>
              <a:gd name="connsiteY3" fmla="*/ 387273 h 387273"/>
              <a:gd name="connsiteX0" fmla="*/ 0 w 1478962"/>
              <a:gd name="connsiteY0" fmla="*/ 417152 h 417152"/>
              <a:gd name="connsiteX1" fmla="*/ 1478962 w 1478962"/>
              <a:gd name="connsiteY1" fmla="*/ 0 h 417152"/>
              <a:gd name="connsiteX2" fmla="*/ 1074063 w 1478962"/>
              <a:gd name="connsiteY2" fmla="*/ 29879 h 417152"/>
              <a:gd name="connsiteX3" fmla="*/ 0 w 1478962"/>
              <a:gd name="connsiteY3" fmla="*/ 417152 h 417152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463 w 1141362"/>
              <a:gd name="connsiteY2" fmla="*/ 29879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319 w 1141362"/>
              <a:gd name="connsiteY2" fmla="*/ 191232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8873 w 1141362"/>
              <a:gd name="connsiteY2" fmla="*/ 270519 h 281139"/>
              <a:gd name="connsiteX3" fmla="*/ 0 w 1141362"/>
              <a:gd name="connsiteY3" fmla="*/ 281139 h 281139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738873 w 1061388"/>
              <a:gd name="connsiteY2" fmla="*/ 337284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36496 w 1061388"/>
              <a:gd name="connsiteY2" fmla="*/ 287120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97742 w 1061388"/>
              <a:gd name="connsiteY2" fmla="*/ 230983 h 347904"/>
              <a:gd name="connsiteX3" fmla="*/ 0 w 1061388"/>
              <a:gd name="connsiteY3" fmla="*/ 347904 h 3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388" h="347904">
                <a:moveTo>
                  <a:pt x="0" y="347904"/>
                </a:moveTo>
                <a:lnTo>
                  <a:pt x="1061388" y="0"/>
                </a:lnTo>
                <a:lnTo>
                  <a:pt x="697742" y="230983"/>
                </a:lnTo>
                <a:lnTo>
                  <a:pt x="0" y="347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 userDrawn="1"/>
        </p:nvSpPr>
        <p:spPr>
          <a:xfrm flipH="1" flipV="1">
            <a:off x="-28576" y="-74688"/>
            <a:ext cx="9801224" cy="1343025"/>
          </a:xfrm>
          <a:custGeom>
            <a:avLst/>
            <a:gdLst>
              <a:gd name="connsiteX0" fmla="*/ 0 w 9786937"/>
              <a:gd name="connsiteY0" fmla="*/ 1585912 h 1657350"/>
              <a:gd name="connsiteX1" fmla="*/ 9786937 w 9786937"/>
              <a:gd name="connsiteY1" fmla="*/ 0 h 1657350"/>
              <a:gd name="connsiteX2" fmla="*/ 9786937 w 9786937"/>
              <a:gd name="connsiteY2" fmla="*/ 1657350 h 1657350"/>
              <a:gd name="connsiteX3" fmla="*/ 0 w 9786937"/>
              <a:gd name="connsiteY3" fmla="*/ 1585912 h 1657350"/>
              <a:gd name="connsiteX0" fmla="*/ 0 w 9801224"/>
              <a:gd name="connsiteY0" fmla="*/ 1628774 h 1657350"/>
              <a:gd name="connsiteX1" fmla="*/ 9801224 w 9801224"/>
              <a:gd name="connsiteY1" fmla="*/ 0 h 1657350"/>
              <a:gd name="connsiteX2" fmla="*/ 9801224 w 9801224"/>
              <a:gd name="connsiteY2" fmla="*/ 1657350 h 1657350"/>
              <a:gd name="connsiteX3" fmla="*/ 0 w 9801224"/>
              <a:gd name="connsiteY3" fmla="*/ 162877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1224" h="1657350">
                <a:moveTo>
                  <a:pt x="0" y="1628774"/>
                </a:moveTo>
                <a:lnTo>
                  <a:pt x="9801224" y="0"/>
                </a:lnTo>
                <a:lnTo>
                  <a:pt x="9801224" y="1657350"/>
                </a:lnTo>
                <a:lnTo>
                  <a:pt x="0" y="1628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 userDrawn="1"/>
        </p:nvSpPr>
        <p:spPr>
          <a:xfrm rot="10159838" flipV="1">
            <a:off x="6026525" y="-176717"/>
            <a:ext cx="6398328" cy="762933"/>
          </a:xfrm>
          <a:custGeom>
            <a:avLst/>
            <a:gdLst>
              <a:gd name="connsiteX0" fmla="*/ 0 w 6286500"/>
              <a:gd name="connsiteY0" fmla="*/ 328612 h 842962"/>
              <a:gd name="connsiteX1" fmla="*/ 6286500 w 6286500"/>
              <a:gd name="connsiteY1" fmla="*/ 0 h 842962"/>
              <a:gd name="connsiteX2" fmla="*/ 3614737 w 6286500"/>
              <a:gd name="connsiteY2" fmla="*/ 842962 h 842962"/>
              <a:gd name="connsiteX3" fmla="*/ 0 w 6286500"/>
              <a:gd name="connsiteY3" fmla="*/ 328612 h 842962"/>
              <a:gd name="connsiteX0" fmla="*/ 0 w 6263640"/>
              <a:gd name="connsiteY0" fmla="*/ 359092 h 842962"/>
              <a:gd name="connsiteX1" fmla="*/ 6263640 w 6263640"/>
              <a:gd name="connsiteY1" fmla="*/ 0 h 842962"/>
              <a:gd name="connsiteX2" fmla="*/ 3591877 w 6263640"/>
              <a:gd name="connsiteY2" fmla="*/ 842962 h 842962"/>
              <a:gd name="connsiteX3" fmla="*/ 0 w 6263640"/>
              <a:gd name="connsiteY3" fmla="*/ 359092 h 842962"/>
              <a:gd name="connsiteX0" fmla="*/ 134688 w 6398328"/>
              <a:gd name="connsiteY0" fmla="*/ 359092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134688 w 6398328"/>
              <a:gd name="connsiteY3" fmla="*/ 359092 h 871948"/>
              <a:gd name="connsiteX0" fmla="*/ 2210617 w 6398328"/>
              <a:gd name="connsiteY0" fmla="*/ 180653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2210617 w 6398328"/>
              <a:gd name="connsiteY3" fmla="*/ 180653 h 8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328" h="871948">
                <a:moveTo>
                  <a:pt x="2210617" y="180653"/>
                </a:moveTo>
                <a:lnTo>
                  <a:pt x="6398328" y="0"/>
                </a:lnTo>
                <a:lnTo>
                  <a:pt x="0" y="871948"/>
                </a:lnTo>
                <a:lnTo>
                  <a:pt x="2210617" y="1806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930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s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916184" y="1465120"/>
            <a:ext cx="2342850" cy="234285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413076" flipV="1">
            <a:off x="9602359" y="5832203"/>
            <a:ext cx="2933393" cy="1081781"/>
          </a:xfrm>
          <a:custGeom>
            <a:avLst/>
            <a:gdLst>
              <a:gd name="connsiteX0" fmla="*/ 762000 w 990600"/>
              <a:gd name="connsiteY0" fmla="*/ 422275 h 422275"/>
              <a:gd name="connsiteX1" fmla="*/ 0 w 990600"/>
              <a:gd name="connsiteY1" fmla="*/ 0 h 422275"/>
              <a:gd name="connsiteX2" fmla="*/ 990600 w 990600"/>
              <a:gd name="connsiteY2" fmla="*/ 206375 h 422275"/>
              <a:gd name="connsiteX3" fmla="*/ 762000 w 990600"/>
              <a:gd name="connsiteY3" fmla="*/ 422275 h 422275"/>
              <a:gd name="connsiteX0" fmla="*/ 762000 w 822325"/>
              <a:gd name="connsiteY0" fmla="*/ 422275 h 422275"/>
              <a:gd name="connsiteX1" fmla="*/ 0 w 822325"/>
              <a:gd name="connsiteY1" fmla="*/ 0 h 422275"/>
              <a:gd name="connsiteX2" fmla="*/ 822325 w 822325"/>
              <a:gd name="connsiteY2" fmla="*/ 222250 h 422275"/>
              <a:gd name="connsiteX3" fmla="*/ 762000 w 822325"/>
              <a:gd name="connsiteY3" fmla="*/ 422275 h 422275"/>
              <a:gd name="connsiteX0" fmla="*/ 762000 w 1000125"/>
              <a:gd name="connsiteY0" fmla="*/ 422275 h 422275"/>
              <a:gd name="connsiteX1" fmla="*/ 0 w 1000125"/>
              <a:gd name="connsiteY1" fmla="*/ 0 h 422275"/>
              <a:gd name="connsiteX2" fmla="*/ 1000125 w 1000125"/>
              <a:gd name="connsiteY2" fmla="*/ 203200 h 422275"/>
              <a:gd name="connsiteX3" fmla="*/ 762000 w 1000125"/>
              <a:gd name="connsiteY3" fmla="*/ 422275 h 422275"/>
              <a:gd name="connsiteX0" fmla="*/ 723900 w 1000125"/>
              <a:gd name="connsiteY0" fmla="*/ 295275 h 295275"/>
              <a:gd name="connsiteX1" fmla="*/ 0 w 1000125"/>
              <a:gd name="connsiteY1" fmla="*/ 0 h 295275"/>
              <a:gd name="connsiteX2" fmla="*/ 1000125 w 1000125"/>
              <a:gd name="connsiteY2" fmla="*/ 203200 h 295275"/>
              <a:gd name="connsiteX3" fmla="*/ 723900 w 1000125"/>
              <a:gd name="connsiteY3" fmla="*/ 295275 h 295275"/>
              <a:gd name="connsiteX0" fmla="*/ 882650 w 1000125"/>
              <a:gd name="connsiteY0" fmla="*/ 311150 h 311150"/>
              <a:gd name="connsiteX1" fmla="*/ 0 w 1000125"/>
              <a:gd name="connsiteY1" fmla="*/ 0 h 311150"/>
              <a:gd name="connsiteX2" fmla="*/ 1000125 w 1000125"/>
              <a:gd name="connsiteY2" fmla="*/ 203200 h 311150"/>
              <a:gd name="connsiteX3" fmla="*/ 882650 w 1000125"/>
              <a:gd name="connsiteY3" fmla="*/ 311150 h 311150"/>
              <a:gd name="connsiteX0" fmla="*/ 882650 w 945356"/>
              <a:gd name="connsiteY0" fmla="*/ 311150 h 311150"/>
              <a:gd name="connsiteX1" fmla="*/ 0 w 945356"/>
              <a:gd name="connsiteY1" fmla="*/ 0 h 311150"/>
              <a:gd name="connsiteX2" fmla="*/ 945356 w 945356"/>
              <a:gd name="connsiteY2" fmla="*/ 205582 h 311150"/>
              <a:gd name="connsiteX3" fmla="*/ 882650 w 945356"/>
              <a:gd name="connsiteY3" fmla="*/ 311150 h 311150"/>
              <a:gd name="connsiteX0" fmla="*/ 882650 w 995362"/>
              <a:gd name="connsiteY0" fmla="*/ 311150 h 311150"/>
              <a:gd name="connsiteX1" fmla="*/ 0 w 995362"/>
              <a:gd name="connsiteY1" fmla="*/ 0 h 311150"/>
              <a:gd name="connsiteX2" fmla="*/ 995362 w 995362"/>
              <a:gd name="connsiteY2" fmla="*/ 205582 h 311150"/>
              <a:gd name="connsiteX3" fmla="*/ 882650 w 995362"/>
              <a:gd name="connsiteY3" fmla="*/ 311150 h 311150"/>
              <a:gd name="connsiteX0" fmla="*/ 882650 w 957262"/>
              <a:gd name="connsiteY0" fmla="*/ 311150 h 311150"/>
              <a:gd name="connsiteX1" fmla="*/ 0 w 957262"/>
              <a:gd name="connsiteY1" fmla="*/ 0 h 311150"/>
              <a:gd name="connsiteX2" fmla="*/ 957262 w 957262"/>
              <a:gd name="connsiteY2" fmla="*/ 215107 h 311150"/>
              <a:gd name="connsiteX3" fmla="*/ 882650 w 957262"/>
              <a:gd name="connsiteY3" fmla="*/ 311150 h 311150"/>
              <a:gd name="connsiteX0" fmla="*/ 882650 w 1002506"/>
              <a:gd name="connsiteY0" fmla="*/ 311150 h 311150"/>
              <a:gd name="connsiteX1" fmla="*/ 0 w 1002506"/>
              <a:gd name="connsiteY1" fmla="*/ 0 h 311150"/>
              <a:gd name="connsiteX2" fmla="*/ 1002506 w 1002506"/>
              <a:gd name="connsiteY2" fmla="*/ 203201 h 311150"/>
              <a:gd name="connsiteX3" fmla="*/ 882650 w 1002506"/>
              <a:gd name="connsiteY3" fmla="*/ 311150 h 311150"/>
              <a:gd name="connsiteX0" fmla="*/ 882650 w 964406"/>
              <a:gd name="connsiteY0" fmla="*/ 311150 h 311150"/>
              <a:gd name="connsiteX1" fmla="*/ 0 w 964406"/>
              <a:gd name="connsiteY1" fmla="*/ 0 h 311150"/>
              <a:gd name="connsiteX2" fmla="*/ 964406 w 964406"/>
              <a:gd name="connsiteY2" fmla="*/ 219869 h 311150"/>
              <a:gd name="connsiteX3" fmla="*/ 882650 w 964406"/>
              <a:gd name="connsiteY3" fmla="*/ 311150 h 311150"/>
              <a:gd name="connsiteX0" fmla="*/ 882650 w 992981"/>
              <a:gd name="connsiteY0" fmla="*/ 311150 h 311150"/>
              <a:gd name="connsiteX1" fmla="*/ 0 w 992981"/>
              <a:gd name="connsiteY1" fmla="*/ 0 h 311150"/>
              <a:gd name="connsiteX2" fmla="*/ 992981 w 992981"/>
              <a:gd name="connsiteY2" fmla="*/ 203200 h 311150"/>
              <a:gd name="connsiteX3" fmla="*/ 882650 w 992981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981" h="311150">
                <a:moveTo>
                  <a:pt x="882650" y="311150"/>
                </a:moveTo>
                <a:lnTo>
                  <a:pt x="0" y="0"/>
                </a:lnTo>
                <a:lnTo>
                  <a:pt x="992981" y="203200"/>
                </a:lnTo>
                <a:lnTo>
                  <a:pt x="882650" y="311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7622191" flipV="1">
            <a:off x="10800172" y="5758859"/>
            <a:ext cx="2299961" cy="1928421"/>
          </a:xfrm>
          <a:custGeom>
            <a:avLst/>
            <a:gdLst>
              <a:gd name="connsiteX0" fmla="*/ 754743 w 1074058"/>
              <a:gd name="connsiteY0" fmla="*/ 29028 h 740228"/>
              <a:gd name="connsiteX1" fmla="*/ 0 w 1074058"/>
              <a:gd name="connsiteY1" fmla="*/ 740228 h 740228"/>
              <a:gd name="connsiteX2" fmla="*/ 1074058 w 1074058"/>
              <a:gd name="connsiteY2" fmla="*/ 348343 h 740228"/>
              <a:gd name="connsiteX3" fmla="*/ 1016000 w 1074058"/>
              <a:gd name="connsiteY3" fmla="*/ 0 h 740228"/>
              <a:gd name="connsiteX4" fmla="*/ 754743 w 1074058"/>
              <a:gd name="connsiteY4" fmla="*/ 29028 h 740228"/>
              <a:gd name="connsiteX0" fmla="*/ 764268 w 1083583"/>
              <a:gd name="connsiteY0" fmla="*/ 29028 h 730703"/>
              <a:gd name="connsiteX1" fmla="*/ 0 w 1083583"/>
              <a:gd name="connsiteY1" fmla="*/ 730703 h 730703"/>
              <a:gd name="connsiteX2" fmla="*/ 1083583 w 1083583"/>
              <a:gd name="connsiteY2" fmla="*/ 348343 h 730703"/>
              <a:gd name="connsiteX3" fmla="*/ 1025525 w 1083583"/>
              <a:gd name="connsiteY3" fmla="*/ 0 h 730703"/>
              <a:gd name="connsiteX4" fmla="*/ 764268 w 1083583"/>
              <a:gd name="connsiteY4" fmla="*/ 29028 h 7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3" h="730703">
                <a:moveTo>
                  <a:pt x="764268" y="29028"/>
                </a:moveTo>
                <a:lnTo>
                  <a:pt x="0" y="730703"/>
                </a:lnTo>
                <a:lnTo>
                  <a:pt x="1083583" y="348343"/>
                </a:lnTo>
                <a:lnTo>
                  <a:pt x="1025525" y="0"/>
                </a:lnTo>
                <a:lnTo>
                  <a:pt x="764268" y="29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V="1">
            <a:off x="8430656" y="6246129"/>
            <a:ext cx="4629558" cy="653292"/>
          </a:xfrm>
          <a:custGeom>
            <a:avLst/>
            <a:gdLst>
              <a:gd name="connsiteX0" fmla="*/ 2540000 w 2540000"/>
              <a:gd name="connsiteY0" fmla="*/ 0 h 420914"/>
              <a:gd name="connsiteX1" fmla="*/ 0 w 2540000"/>
              <a:gd name="connsiteY1" fmla="*/ 29029 h 420914"/>
              <a:gd name="connsiteX2" fmla="*/ 2162629 w 2540000"/>
              <a:gd name="connsiteY2" fmla="*/ 420914 h 420914"/>
              <a:gd name="connsiteX3" fmla="*/ 2540000 w 2540000"/>
              <a:gd name="connsiteY3" fmla="*/ 0 h 420914"/>
              <a:gd name="connsiteX0" fmla="*/ 2609850 w 2609850"/>
              <a:gd name="connsiteY0" fmla="*/ 0 h 417739"/>
              <a:gd name="connsiteX1" fmla="*/ 0 w 2609850"/>
              <a:gd name="connsiteY1" fmla="*/ 25854 h 417739"/>
              <a:gd name="connsiteX2" fmla="*/ 2162629 w 2609850"/>
              <a:gd name="connsiteY2" fmla="*/ 417739 h 417739"/>
              <a:gd name="connsiteX3" fmla="*/ 2609850 w 2609850"/>
              <a:gd name="connsiteY3" fmla="*/ 0 h 417739"/>
              <a:gd name="connsiteX0" fmla="*/ 2609850 w 2609850"/>
              <a:gd name="connsiteY0" fmla="*/ 0 h 316139"/>
              <a:gd name="connsiteX1" fmla="*/ 0 w 2609850"/>
              <a:gd name="connsiteY1" fmla="*/ 25854 h 316139"/>
              <a:gd name="connsiteX2" fmla="*/ 1937204 w 2609850"/>
              <a:gd name="connsiteY2" fmla="*/ 316139 h 316139"/>
              <a:gd name="connsiteX3" fmla="*/ 2609850 w 2609850"/>
              <a:gd name="connsiteY3" fmla="*/ 0 h 316139"/>
              <a:gd name="connsiteX0" fmla="*/ 2609850 w 2609850"/>
              <a:gd name="connsiteY0" fmla="*/ 0 h 455839"/>
              <a:gd name="connsiteX1" fmla="*/ 0 w 2609850"/>
              <a:gd name="connsiteY1" fmla="*/ 25854 h 455839"/>
              <a:gd name="connsiteX2" fmla="*/ 2127704 w 2609850"/>
              <a:gd name="connsiteY2" fmla="*/ 455839 h 455839"/>
              <a:gd name="connsiteX3" fmla="*/ 2609850 w 2609850"/>
              <a:gd name="connsiteY3" fmla="*/ 0 h 4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455839">
                <a:moveTo>
                  <a:pt x="2609850" y="0"/>
                </a:moveTo>
                <a:lnTo>
                  <a:pt x="0" y="25854"/>
                </a:lnTo>
                <a:lnTo>
                  <a:pt x="2127704" y="455839"/>
                </a:lnTo>
                <a:lnTo>
                  <a:pt x="26098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109972" flipV="1">
            <a:off x="4194534" y="-38613"/>
            <a:ext cx="5487096" cy="691316"/>
          </a:xfrm>
          <a:custGeom>
            <a:avLst/>
            <a:gdLst>
              <a:gd name="connsiteX0" fmla="*/ 0 w 525780"/>
              <a:gd name="connsiteY0" fmla="*/ 182880 h 213360"/>
              <a:gd name="connsiteX1" fmla="*/ 525780 w 525780"/>
              <a:gd name="connsiteY1" fmla="*/ 213360 h 213360"/>
              <a:gd name="connsiteX2" fmla="*/ 419100 w 525780"/>
              <a:gd name="connsiteY2" fmla="*/ 0 h 213360"/>
              <a:gd name="connsiteX3" fmla="*/ 0 w 525780"/>
              <a:gd name="connsiteY3" fmla="*/ 182880 h 213360"/>
              <a:gd name="connsiteX0" fmla="*/ 0 w 419100"/>
              <a:gd name="connsiteY0" fmla="*/ 182880 h 208862"/>
              <a:gd name="connsiteX1" fmla="*/ 202717 w 419100"/>
              <a:gd name="connsiteY1" fmla="*/ 208862 h 208862"/>
              <a:gd name="connsiteX2" fmla="*/ 419100 w 419100"/>
              <a:gd name="connsiteY2" fmla="*/ 0 h 208862"/>
              <a:gd name="connsiteX3" fmla="*/ 0 w 419100"/>
              <a:gd name="connsiteY3" fmla="*/ 182880 h 208862"/>
              <a:gd name="connsiteX0" fmla="*/ 0 w 876107"/>
              <a:gd name="connsiteY0" fmla="*/ 377356 h 403338"/>
              <a:gd name="connsiteX1" fmla="*/ 202717 w 876107"/>
              <a:gd name="connsiteY1" fmla="*/ 403338 h 403338"/>
              <a:gd name="connsiteX2" fmla="*/ 876107 w 876107"/>
              <a:gd name="connsiteY2" fmla="*/ 0 h 403338"/>
              <a:gd name="connsiteX3" fmla="*/ 0 w 876107"/>
              <a:gd name="connsiteY3" fmla="*/ 377356 h 403338"/>
              <a:gd name="connsiteX0" fmla="*/ 0 w 886702"/>
              <a:gd name="connsiteY0" fmla="*/ 311813 h 403338"/>
              <a:gd name="connsiteX1" fmla="*/ 213312 w 886702"/>
              <a:gd name="connsiteY1" fmla="*/ 403338 h 403338"/>
              <a:gd name="connsiteX2" fmla="*/ 886702 w 886702"/>
              <a:gd name="connsiteY2" fmla="*/ 0 h 403338"/>
              <a:gd name="connsiteX3" fmla="*/ 0 w 886702"/>
              <a:gd name="connsiteY3" fmla="*/ 311813 h 403338"/>
              <a:gd name="connsiteX0" fmla="*/ 0 w 886702"/>
              <a:gd name="connsiteY0" fmla="*/ 311813 h 311813"/>
              <a:gd name="connsiteX1" fmla="*/ 595719 w 886702"/>
              <a:gd name="connsiteY1" fmla="*/ 234121 h 311813"/>
              <a:gd name="connsiteX2" fmla="*/ 886702 w 886702"/>
              <a:gd name="connsiteY2" fmla="*/ 0 h 311813"/>
              <a:gd name="connsiteX3" fmla="*/ 0 w 886702"/>
              <a:gd name="connsiteY3" fmla="*/ 311813 h 311813"/>
              <a:gd name="connsiteX0" fmla="*/ 0 w 1074063"/>
              <a:gd name="connsiteY0" fmla="*/ 387273 h 387273"/>
              <a:gd name="connsiteX1" fmla="*/ 595719 w 1074063"/>
              <a:gd name="connsiteY1" fmla="*/ 309581 h 387273"/>
              <a:gd name="connsiteX2" fmla="*/ 1074063 w 1074063"/>
              <a:gd name="connsiteY2" fmla="*/ 0 h 387273"/>
              <a:gd name="connsiteX3" fmla="*/ 0 w 1074063"/>
              <a:gd name="connsiteY3" fmla="*/ 387273 h 387273"/>
              <a:gd name="connsiteX0" fmla="*/ 0 w 1478962"/>
              <a:gd name="connsiteY0" fmla="*/ 417152 h 417152"/>
              <a:gd name="connsiteX1" fmla="*/ 1478962 w 1478962"/>
              <a:gd name="connsiteY1" fmla="*/ 0 h 417152"/>
              <a:gd name="connsiteX2" fmla="*/ 1074063 w 1478962"/>
              <a:gd name="connsiteY2" fmla="*/ 29879 h 417152"/>
              <a:gd name="connsiteX3" fmla="*/ 0 w 1478962"/>
              <a:gd name="connsiteY3" fmla="*/ 417152 h 417152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463 w 1141362"/>
              <a:gd name="connsiteY2" fmla="*/ 29879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6319 w 1141362"/>
              <a:gd name="connsiteY2" fmla="*/ 191232 h 281139"/>
              <a:gd name="connsiteX3" fmla="*/ 0 w 1141362"/>
              <a:gd name="connsiteY3" fmla="*/ 281139 h 281139"/>
              <a:gd name="connsiteX0" fmla="*/ 0 w 1141362"/>
              <a:gd name="connsiteY0" fmla="*/ 281139 h 281139"/>
              <a:gd name="connsiteX1" fmla="*/ 1141362 w 1141362"/>
              <a:gd name="connsiteY1" fmla="*/ 0 h 281139"/>
              <a:gd name="connsiteX2" fmla="*/ 738873 w 1141362"/>
              <a:gd name="connsiteY2" fmla="*/ 270519 h 281139"/>
              <a:gd name="connsiteX3" fmla="*/ 0 w 1141362"/>
              <a:gd name="connsiteY3" fmla="*/ 281139 h 281139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738873 w 1061388"/>
              <a:gd name="connsiteY2" fmla="*/ 337284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36496 w 1061388"/>
              <a:gd name="connsiteY2" fmla="*/ 287120 h 347904"/>
              <a:gd name="connsiteX3" fmla="*/ 0 w 1061388"/>
              <a:gd name="connsiteY3" fmla="*/ 347904 h 347904"/>
              <a:gd name="connsiteX0" fmla="*/ 0 w 1061388"/>
              <a:gd name="connsiteY0" fmla="*/ 347904 h 347904"/>
              <a:gd name="connsiteX1" fmla="*/ 1061388 w 1061388"/>
              <a:gd name="connsiteY1" fmla="*/ 0 h 347904"/>
              <a:gd name="connsiteX2" fmla="*/ 697742 w 1061388"/>
              <a:gd name="connsiteY2" fmla="*/ 230983 h 347904"/>
              <a:gd name="connsiteX3" fmla="*/ 0 w 1061388"/>
              <a:gd name="connsiteY3" fmla="*/ 347904 h 3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388" h="347904">
                <a:moveTo>
                  <a:pt x="0" y="347904"/>
                </a:moveTo>
                <a:lnTo>
                  <a:pt x="1061388" y="0"/>
                </a:lnTo>
                <a:lnTo>
                  <a:pt x="697742" y="230983"/>
                </a:lnTo>
                <a:lnTo>
                  <a:pt x="0" y="347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flipH="1" flipV="1">
            <a:off x="-28576" y="-74688"/>
            <a:ext cx="9801224" cy="1343025"/>
          </a:xfrm>
          <a:custGeom>
            <a:avLst/>
            <a:gdLst>
              <a:gd name="connsiteX0" fmla="*/ 0 w 9786937"/>
              <a:gd name="connsiteY0" fmla="*/ 1585912 h 1657350"/>
              <a:gd name="connsiteX1" fmla="*/ 9786937 w 9786937"/>
              <a:gd name="connsiteY1" fmla="*/ 0 h 1657350"/>
              <a:gd name="connsiteX2" fmla="*/ 9786937 w 9786937"/>
              <a:gd name="connsiteY2" fmla="*/ 1657350 h 1657350"/>
              <a:gd name="connsiteX3" fmla="*/ 0 w 9786937"/>
              <a:gd name="connsiteY3" fmla="*/ 1585912 h 1657350"/>
              <a:gd name="connsiteX0" fmla="*/ 0 w 9801224"/>
              <a:gd name="connsiteY0" fmla="*/ 1628774 h 1657350"/>
              <a:gd name="connsiteX1" fmla="*/ 9801224 w 9801224"/>
              <a:gd name="connsiteY1" fmla="*/ 0 h 1657350"/>
              <a:gd name="connsiteX2" fmla="*/ 9801224 w 9801224"/>
              <a:gd name="connsiteY2" fmla="*/ 1657350 h 1657350"/>
              <a:gd name="connsiteX3" fmla="*/ 0 w 9801224"/>
              <a:gd name="connsiteY3" fmla="*/ 162877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1224" h="1657350">
                <a:moveTo>
                  <a:pt x="0" y="1628774"/>
                </a:moveTo>
                <a:lnTo>
                  <a:pt x="9801224" y="0"/>
                </a:lnTo>
                <a:lnTo>
                  <a:pt x="9801224" y="1657350"/>
                </a:lnTo>
                <a:lnTo>
                  <a:pt x="0" y="1628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 rot="10159838" flipV="1">
            <a:off x="6026525" y="-176717"/>
            <a:ext cx="6398328" cy="762933"/>
          </a:xfrm>
          <a:custGeom>
            <a:avLst/>
            <a:gdLst>
              <a:gd name="connsiteX0" fmla="*/ 0 w 6286500"/>
              <a:gd name="connsiteY0" fmla="*/ 328612 h 842962"/>
              <a:gd name="connsiteX1" fmla="*/ 6286500 w 6286500"/>
              <a:gd name="connsiteY1" fmla="*/ 0 h 842962"/>
              <a:gd name="connsiteX2" fmla="*/ 3614737 w 6286500"/>
              <a:gd name="connsiteY2" fmla="*/ 842962 h 842962"/>
              <a:gd name="connsiteX3" fmla="*/ 0 w 6286500"/>
              <a:gd name="connsiteY3" fmla="*/ 328612 h 842962"/>
              <a:gd name="connsiteX0" fmla="*/ 0 w 6263640"/>
              <a:gd name="connsiteY0" fmla="*/ 359092 h 842962"/>
              <a:gd name="connsiteX1" fmla="*/ 6263640 w 6263640"/>
              <a:gd name="connsiteY1" fmla="*/ 0 h 842962"/>
              <a:gd name="connsiteX2" fmla="*/ 3591877 w 6263640"/>
              <a:gd name="connsiteY2" fmla="*/ 842962 h 842962"/>
              <a:gd name="connsiteX3" fmla="*/ 0 w 6263640"/>
              <a:gd name="connsiteY3" fmla="*/ 359092 h 842962"/>
              <a:gd name="connsiteX0" fmla="*/ 134688 w 6398328"/>
              <a:gd name="connsiteY0" fmla="*/ 359092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134688 w 6398328"/>
              <a:gd name="connsiteY3" fmla="*/ 359092 h 871948"/>
              <a:gd name="connsiteX0" fmla="*/ 2210617 w 6398328"/>
              <a:gd name="connsiteY0" fmla="*/ 180653 h 871948"/>
              <a:gd name="connsiteX1" fmla="*/ 6398328 w 6398328"/>
              <a:gd name="connsiteY1" fmla="*/ 0 h 871948"/>
              <a:gd name="connsiteX2" fmla="*/ 0 w 6398328"/>
              <a:gd name="connsiteY2" fmla="*/ 871948 h 871948"/>
              <a:gd name="connsiteX3" fmla="*/ 2210617 w 6398328"/>
              <a:gd name="connsiteY3" fmla="*/ 180653 h 8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328" h="871948">
                <a:moveTo>
                  <a:pt x="2210617" y="180653"/>
                </a:moveTo>
                <a:lnTo>
                  <a:pt x="6398328" y="0"/>
                </a:lnTo>
                <a:lnTo>
                  <a:pt x="0" y="871948"/>
                </a:lnTo>
                <a:lnTo>
                  <a:pt x="2210617" y="1806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1512726" y="6342502"/>
            <a:ext cx="434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09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96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  <p:sldLayoutId id="2147484102" r:id="rId18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24486" y="3157536"/>
            <a:ext cx="6898142" cy="2467995"/>
          </a:xfrm>
          <a:custGeom>
            <a:avLst/>
            <a:gdLst>
              <a:gd name="connsiteX0" fmla="*/ 5007429 w 5036458"/>
              <a:gd name="connsiteY0" fmla="*/ 0 h 1727200"/>
              <a:gd name="connsiteX1" fmla="*/ 0 w 5036458"/>
              <a:gd name="connsiteY1" fmla="*/ 1727200 h 1727200"/>
              <a:gd name="connsiteX2" fmla="*/ 5036458 w 5036458"/>
              <a:gd name="connsiteY2" fmla="*/ 1001486 h 1727200"/>
              <a:gd name="connsiteX3" fmla="*/ 5007429 w 5036458"/>
              <a:gd name="connsiteY3" fmla="*/ 0 h 1727200"/>
              <a:gd name="connsiteX0" fmla="*/ 5007429 w 5019881"/>
              <a:gd name="connsiteY0" fmla="*/ 0 h 1727200"/>
              <a:gd name="connsiteX1" fmla="*/ 0 w 5019881"/>
              <a:gd name="connsiteY1" fmla="*/ 1727200 h 1727200"/>
              <a:gd name="connsiteX2" fmla="*/ 5019881 w 5019881"/>
              <a:gd name="connsiteY2" fmla="*/ 1341451 h 1727200"/>
              <a:gd name="connsiteX3" fmla="*/ 5007429 w 5019881"/>
              <a:gd name="connsiteY3" fmla="*/ 0 h 1727200"/>
              <a:gd name="connsiteX0" fmla="*/ 4990852 w 5019881"/>
              <a:gd name="connsiteY0" fmla="*/ 0 h 1397235"/>
              <a:gd name="connsiteX1" fmla="*/ 0 w 5019881"/>
              <a:gd name="connsiteY1" fmla="*/ 1397235 h 1397235"/>
              <a:gd name="connsiteX2" fmla="*/ 5019881 w 5019881"/>
              <a:gd name="connsiteY2" fmla="*/ 1011486 h 1397235"/>
              <a:gd name="connsiteX3" fmla="*/ 4990852 w 5019881"/>
              <a:gd name="connsiteY3" fmla="*/ 0 h 1397235"/>
              <a:gd name="connsiteX0" fmla="*/ 4990853 w 5019881"/>
              <a:gd name="connsiteY0" fmla="*/ 0 h 1717202"/>
              <a:gd name="connsiteX1" fmla="*/ 0 w 5019881"/>
              <a:gd name="connsiteY1" fmla="*/ 1717202 h 1717202"/>
              <a:gd name="connsiteX2" fmla="*/ 5019881 w 5019881"/>
              <a:gd name="connsiteY2" fmla="*/ 1331453 h 1717202"/>
              <a:gd name="connsiteX3" fmla="*/ 4990853 w 5019881"/>
              <a:gd name="connsiteY3" fmla="*/ 0 h 1717202"/>
              <a:gd name="connsiteX0" fmla="*/ 7958259 w 7987287"/>
              <a:gd name="connsiteY0" fmla="*/ 0 h 1727201"/>
              <a:gd name="connsiteX1" fmla="*/ 0 w 7987287"/>
              <a:gd name="connsiteY1" fmla="*/ 1727201 h 1727201"/>
              <a:gd name="connsiteX2" fmla="*/ 7987287 w 7987287"/>
              <a:gd name="connsiteY2" fmla="*/ 1331453 h 1727201"/>
              <a:gd name="connsiteX3" fmla="*/ 7958259 w 7987287"/>
              <a:gd name="connsiteY3" fmla="*/ 0 h 1727201"/>
              <a:gd name="connsiteX0" fmla="*/ 7958259 w 8003864"/>
              <a:gd name="connsiteY0" fmla="*/ 0 h 1727201"/>
              <a:gd name="connsiteX1" fmla="*/ 0 w 8003864"/>
              <a:gd name="connsiteY1" fmla="*/ 1727201 h 1727201"/>
              <a:gd name="connsiteX2" fmla="*/ 8003864 w 8003864"/>
              <a:gd name="connsiteY2" fmla="*/ 661522 h 1727201"/>
              <a:gd name="connsiteX3" fmla="*/ 7958259 w 8003864"/>
              <a:gd name="connsiteY3" fmla="*/ 0 h 1727201"/>
              <a:gd name="connsiteX0" fmla="*/ 7958259 w 8003864"/>
              <a:gd name="connsiteY0" fmla="*/ 0 h 1727201"/>
              <a:gd name="connsiteX1" fmla="*/ 0 w 8003864"/>
              <a:gd name="connsiteY1" fmla="*/ 1727201 h 1727201"/>
              <a:gd name="connsiteX2" fmla="*/ 8003864 w 8003864"/>
              <a:gd name="connsiteY2" fmla="*/ 791509 h 1727201"/>
              <a:gd name="connsiteX3" fmla="*/ 7958259 w 8003864"/>
              <a:gd name="connsiteY3" fmla="*/ 0 h 172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3864" h="1727201">
                <a:moveTo>
                  <a:pt x="7958259" y="0"/>
                </a:moveTo>
                <a:lnTo>
                  <a:pt x="0" y="1727201"/>
                </a:lnTo>
                <a:lnTo>
                  <a:pt x="8003864" y="791509"/>
                </a:lnTo>
                <a:lnTo>
                  <a:pt x="79582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20838404">
            <a:off x="-1090419" y="-1964559"/>
            <a:ext cx="14404036" cy="640136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8512" y="1605316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</a:t>
            </a: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BEST</a:t>
            </a:r>
            <a:endParaRPr lang="en-US" sz="4400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400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MARKETERS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THE WORLD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0114" y="1489201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62" y="1243310"/>
            <a:ext cx="7123891" cy="10682754"/>
          </a:xfrm>
          <a:solidFill>
            <a:schemeClr val="accent1">
              <a:alpha val="0"/>
            </a:schemeClr>
          </a:solidFill>
        </p:spPr>
      </p:pic>
      <p:sp>
        <p:nvSpPr>
          <p:cNvPr id="8" name="Freeform 7"/>
          <p:cNvSpPr/>
          <p:nvPr/>
        </p:nvSpPr>
        <p:spPr>
          <a:xfrm>
            <a:off x="-530942" y="4042793"/>
            <a:ext cx="9409471" cy="2979174"/>
          </a:xfrm>
          <a:custGeom>
            <a:avLst/>
            <a:gdLst>
              <a:gd name="connsiteX0" fmla="*/ 1681316 w 9409471"/>
              <a:gd name="connsiteY0" fmla="*/ 2949677 h 2979174"/>
              <a:gd name="connsiteX1" fmla="*/ 0 w 9409471"/>
              <a:gd name="connsiteY1" fmla="*/ 2949677 h 2979174"/>
              <a:gd name="connsiteX2" fmla="*/ 58994 w 9409471"/>
              <a:gd name="connsiteY2" fmla="*/ 1474838 h 2979174"/>
              <a:gd name="connsiteX3" fmla="*/ 9409471 w 9409471"/>
              <a:gd name="connsiteY3" fmla="*/ 0 h 2979174"/>
              <a:gd name="connsiteX4" fmla="*/ 1740310 w 9409471"/>
              <a:gd name="connsiteY4" fmla="*/ 2979174 h 2979174"/>
              <a:gd name="connsiteX5" fmla="*/ 1681316 w 9409471"/>
              <a:gd name="connsiteY5" fmla="*/ 2949677 h 2979174"/>
              <a:gd name="connsiteX0" fmla="*/ 1681316 w 9409471"/>
              <a:gd name="connsiteY0" fmla="*/ 2949677 h 2979174"/>
              <a:gd name="connsiteX1" fmla="*/ 0 w 9409471"/>
              <a:gd name="connsiteY1" fmla="*/ 2949677 h 2979174"/>
              <a:gd name="connsiteX2" fmla="*/ 937 w 9409471"/>
              <a:gd name="connsiteY2" fmla="*/ 1953809 h 2979174"/>
              <a:gd name="connsiteX3" fmla="*/ 9409471 w 9409471"/>
              <a:gd name="connsiteY3" fmla="*/ 0 h 2979174"/>
              <a:gd name="connsiteX4" fmla="*/ 1740310 w 9409471"/>
              <a:gd name="connsiteY4" fmla="*/ 2979174 h 2979174"/>
              <a:gd name="connsiteX5" fmla="*/ 1681316 w 9409471"/>
              <a:gd name="connsiteY5" fmla="*/ 2949677 h 297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9471" h="2979174">
                <a:moveTo>
                  <a:pt x="1681316" y="2949677"/>
                </a:moveTo>
                <a:lnTo>
                  <a:pt x="0" y="2949677"/>
                </a:lnTo>
                <a:cubicBezTo>
                  <a:pt x="312" y="2617721"/>
                  <a:pt x="625" y="2285765"/>
                  <a:pt x="937" y="1953809"/>
                </a:cubicBezTo>
                <a:lnTo>
                  <a:pt x="9409471" y="0"/>
                </a:lnTo>
                <a:lnTo>
                  <a:pt x="1740310" y="2979174"/>
                </a:lnTo>
                <a:lnTo>
                  <a:pt x="1681316" y="2949677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8512" y="4348027"/>
            <a:ext cx="45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DON’T NEED TO WORRY!</a:t>
            </a:r>
          </a:p>
        </p:txBody>
      </p:sp>
    </p:spTree>
    <p:extLst>
      <p:ext uri="{BB962C8B-B14F-4D97-AF65-F5344CB8AC3E}">
        <p14:creationId xmlns:p14="http://schemas.microsoft.com/office/powerpoint/2010/main" val="34282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uiExpand="1" build="p"/>
      <p:bldP spid="6" grpId="0" animBg="1"/>
      <p:bldP spid="8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57350"/>
            <a:ext cx="12191999" cy="3614738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lumOff val="90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400800" y="1970558"/>
            <a:ext cx="5181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pulvinar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mattis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id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orci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nulla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bibendum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lacus.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dictum” 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9462" y="2028616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 SECTION</a:t>
            </a:r>
          </a:p>
          <a:p>
            <a:r>
              <a:rPr lang="en-US" sz="4400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SHOW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EDITABLE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SHAPES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0114" y="1912501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8512" y="4771327"/>
            <a:ext cx="45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SUBHEADLINE TEXT</a:t>
            </a:r>
          </a:p>
        </p:txBody>
      </p:sp>
    </p:spTree>
    <p:extLst>
      <p:ext uri="{BB962C8B-B14F-4D97-AF65-F5344CB8AC3E}">
        <p14:creationId xmlns:p14="http://schemas.microsoft.com/office/powerpoint/2010/main" val="13301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uiExpand="1" build="p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 txBox="1">
            <a:spLocks/>
          </p:cNvSpPr>
          <p:nvPr/>
        </p:nvSpPr>
        <p:spPr>
          <a:xfrm>
            <a:off x="1542977" y="3364262"/>
            <a:ext cx="1759586" cy="2433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INTRODUCING</a:t>
            </a:r>
            <a:endParaRPr lang="en-GB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Text Placeholder 9"/>
          <p:cNvSpPr txBox="1">
            <a:spLocks/>
          </p:cNvSpPr>
          <p:nvPr/>
        </p:nvSpPr>
        <p:spPr>
          <a:xfrm>
            <a:off x="1542977" y="3700240"/>
            <a:ext cx="2023038" cy="14860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1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887008" y="2193912"/>
            <a:ext cx="753058" cy="852444"/>
            <a:chOff x="4646900" y="1795664"/>
            <a:chExt cx="812872" cy="920152"/>
          </a:xfrm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 rot="2053379" flipH="1">
              <a:off x="4646900" y="1795664"/>
              <a:ext cx="812872" cy="92015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40"/>
            <p:cNvSpPr>
              <a:spLocks noEditPoints="1"/>
            </p:cNvSpPr>
            <p:nvPr/>
          </p:nvSpPr>
          <p:spPr bwMode="auto">
            <a:xfrm>
              <a:off x="4771320" y="2235609"/>
              <a:ext cx="355878" cy="267514"/>
            </a:xfrm>
            <a:custGeom>
              <a:avLst/>
              <a:gdLst>
                <a:gd name="T0" fmla="*/ 132 w 256"/>
                <a:gd name="T1" fmla="*/ 123 h 192"/>
                <a:gd name="T2" fmla="*/ 106 w 256"/>
                <a:gd name="T3" fmla="*/ 111 h 192"/>
                <a:gd name="T4" fmla="*/ 104 w 256"/>
                <a:gd name="T5" fmla="*/ 96 h 192"/>
                <a:gd name="T6" fmla="*/ 118 w 256"/>
                <a:gd name="T7" fmla="*/ 72 h 192"/>
                <a:gd name="T8" fmla="*/ 119 w 256"/>
                <a:gd name="T9" fmla="*/ 72 h 192"/>
                <a:gd name="T10" fmla="*/ 124 w 256"/>
                <a:gd name="T11" fmla="*/ 68 h 192"/>
                <a:gd name="T12" fmla="*/ 126 w 256"/>
                <a:gd name="T13" fmla="*/ 54 h 192"/>
                <a:gd name="T14" fmla="*/ 121 w 256"/>
                <a:gd name="T15" fmla="*/ 49 h 192"/>
                <a:gd name="T16" fmla="*/ 122 w 256"/>
                <a:gd name="T17" fmla="*/ 48 h 192"/>
                <a:gd name="T18" fmla="*/ 122 w 256"/>
                <a:gd name="T19" fmla="*/ 43 h 192"/>
                <a:gd name="T20" fmla="*/ 123 w 256"/>
                <a:gd name="T21" fmla="*/ 39 h 192"/>
                <a:gd name="T22" fmla="*/ 120 w 256"/>
                <a:gd name="T23" fmla="*/ 24 h 192"/>
                <a:gd name="T24" fmla="*/ 111 w 256"/>
                <a:gd name="T25" fmla="*/ 11 h 192"/>
                <a:gd name="T26" fmla="*/ 88 w 256"/>
                <a:gd name="T27" fmla="*/ 0 h 192"/>
                <a:gd name="T28" fmla="*/ 76 w 256"/>
                <a:gd name="T29" fmla="*/ 5 h 192"/>
                <a:gd name="T30" fmla="*/ 72 w 256"/>
                <a:gd name="T31" fmla="*/ 4 h 192"/>
                <a:gd name="T32" fmla="*/ 52 w 256"/>
                <a:gd name="T33" fmla="*/ 14 h 192"/>
                <a:gd name="T34" fmla="*/ 46 w 256"/>
                <a:gd name="T35" fmla="*/ 28 h 192"/>
                <a:gd name="T36" fmla="*/ 44 w 256"/>
                <a:gd name="T37" fmla="*/ 38 h 192"/>
                <a:gd name="T38" fmla="*/ 45 w 256"/>
                <a:gd name="T39" fmla="*/ 49 h 192"/>
                <a:gd name="T40" fmla="*/ 41 w 256"/>
                <a:gd name="T41" fmla="*/ 54 h 192"/>
                <a:gd name="T42" fmla="*/ 43 w 256"/>
                <a:gd name="T43" fmla="*/ 68 h 192"/>
                <a:gd name="T44" fmla="*/ 48 w 256"/>
                <a:gd name="T45" fmla="*/ 72 h 192"/>
                <a:gd name="T46" fmla="*/ 49 w 256"/>
                <a:gd name="T47" fmla="*/ 72 h 192"/>
                <a:gd name="T48" fmla="*/ 63 w 256"/>
                <a:gd name="T49" fmla="*/ 96 h 192"/>
                <a:gd name="T50" fmla="*/ 61 w 256"/>
                <a:gd name="T51" fmla="*/ 111 h 192"/>
                <a:gd name="T52" fmla="*/ 35 w 256"/>
                <a:gd name="T53" fmla="*/ 123 h 192"/>
                <a:gd name="T54" fmla="*/ 0 w 256"/>
                <a:gd name="T55" fmla="*/ 155 h 192"/>
                <a:gd name="T56" fmla="*/ 0 w 256"/>
                <a:gd name="T57" fmla="*/ 179 h 192"/>
                <a:gd name="T58" fmla="*/ 14 w 256"/>
                <a:gd name="T59" fmla="*/ 192 h 192"/>
                <a:gd name="T60" fmla="*/ 153 w 256"/>
                <a:gd name="T61" fmla="*/ 192 h 192"/>
                <a:gd name="T62" fmla="*/ 167 w 256"/>
                <a:gd name="T63" fmla="*/ 179 h 192"/>
                <a:gd name="T64" fmla="*/ 167 w 256"/>
                <a:gd name="T65" fmla="*/ 155 h 192"/>
                <a:gd name="T66" fmla="*/ 132 w 256"/>
                <a:gd name="T67" fmla="*/ 123 h 192"/>
                <a:gd name="T68" fmla="*/ 228 w 256"/>
                <a:gd name="T69" fmla="*/ 137 h 192"/>
                <a:gd name="T70" fmla="*/ 207 w 256"/>
                <a:gd name="T71" fmla="*/ 131 h 192"/>
                <a:gd name="T72" fmla="*/ 204 w 256"/>
                <a:gd name="T73" fmla="*/ 127 h 192"/>
                <a:gd name="T74" fmla="*/ 203 w 256"/>
                <a:gd name="T75" fmla="*/ 120 h 192"/>
                <a:gd name="T76" fmla="*/ 237 w 256"/>
                <a:gd name="T77" fmla="*/ 110 h 192"/>
                <a:gd name="T78" fmla="*/ 224 w 256"/>
                <a:gd name="T79" fmla="*/ 85 h 192"/>
                <a:gd name="T80" fmla="*/ 219 w 256"/>
                <a:gd name="T81" fmla="*/ 45 h 192"/>
                <a:gd name="T82" fmla="*/ 201 w 256"/>
                <a:gd name="T83" fmla="*/ 35 h 192"/>
                <a:gd name="T84" fmla="*/ 201 w 256"/>
                <a:gd name="T85" fmla="*/ 36 h 192"/>
                <a:gd name="T86" fmla="*/ 201 w 256"/>
                <a:gd name="T87" fmla="*/ 36 h 192"/>
                <a:gd name="T88" fmla="*/ 201 w 256"/>
                <a:gd name="T89" fmla="*/ 35 h 192"/>
                <a:gd name="T90" fmla="*/ 201 w 256"/>
                <a:gd name="T91" fmla="*/ 35 h 192"/>
                <a:gd name="T92" fmla="*/ 182 w 256"/>
                <a:gd name="T93" fmla="*/ 29 h 192"/>
                <a:gd name="T94" fmla="*/ 157 w 256"/>
                <a:gd name="T95" fmla="*/ 46 h 192"/>
                <a:gd name="T96" fmla="*/ 151 w 256"/>
                <a:gd name="T97" fmla="*/ 85 h 192"/>
                <a:gd name="T98" fmla="*/ 137 w 256"/>
                <a:gd name="T99" fmla="*/ 111 h 192"/>
                <a:gd name="T100" fmla="*/ 173 w 256"/>
                <a:gd name="T101" fmla="*/ 120 h 192"/>
                <a:gd name="T102" fmla="*/ 173 w 256"/>
                <a:gd name="T103" fmla="*/ 127 h 192"/>
                <a:gd name="T104" fmla="*/ 170 w 256"/>
                <a:gd name="T105" fmla="*/ 131 h 192"/>
                <a:gd name="T106" fmla="*/ 167 w 256"/>
                <a:gd name="T107" fmla="*/ 132 h 192"/>
                <a:gd name="T108" fmla="*/ 176 w 256"/>
                <a:gd name="T109" fmla="*/ 155 h 192"/>
                <a:gd name="T110" fmla="*/ 176 w 256"/>
                <a:gd name="T111" fmla="*/ 179 h 192"/>
                <a:gd name="T112" fmla="*/ 172 w 256"/>
                <a:gd name="T113" fmla="*/ 192 h 192"/>
                <a:gd name="T114" fmla="*/ 245 w 256"/>
                <a:gd name="T115" fmla="*/ 192 h 192"/>
                <a:gd name="T116" fmla="*/ 256 w 256"/>
                <a:gd name="T117" fmla="*/ 182 h 192"/>
                <a:gd name="T118" fmla="*/ 256 w 256"/>
                <a:gd name="T119" fmla="*/ 157 h 192"/>
                <a:gd name="T120" fmla="*/ 228 w 256"/>
                <a:gd name="T121" fmla="*/ 13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" h="192">
                  <a:moveTo>
                    <a:pt x="132" y="123"/>
                  </a:moveTo>
                  <a:cubicBezTo>
                    <a:pt x="127" y="121"/>
                    <a:pt x="116" y="115"/>
                    <a:pt x="106" y="111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90"/>
                    <a:pt x="117" y="81"/>
                    <a:pt x="118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22" y="72"/>
                    <a:pt x="124" y="70"/>
                    <a:pt x="124" y="68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7" y="51"/>
                    <a:pt x="124" y="49"/>
                    <a:pt x="121" y="49"/>
                  </a:cubicBezTo>
                  <a:cubicBezTo>
                    <a:pt x="122" y="49"/>
                    <a:pt x="122" y="49"/>
                    <a:pt x="122" y="48"/>
                  </a:cubicBezTo>
                  <a:cubicBezTo>
                    <a:pt x="122" y="47"/>
                    <a:pt x="122" y="45"/>
                    <a:pt x="122" y="43"/>
                  </a:cubicBezTo>
                  <a:cubicBezTo>
                    <a:pt x="122" y="42"/>
                    <a:pt x="122" y="41"/>
                    <a:pt x="123" y="39"/>
                  </a:cubicBezTo>
                  <a:cubicBezTo>
                    <a:pt x="123" y="33"/>
                    <a:pt x="122" y="27"/>
                    <a:pt x="120" y="24"/>
                  </a:cubicBezTo>
                  <a:cubicBezTo>
                    <a:pt x="118" y="19"/>
                    <a:pt x="115" y="15"/>
                    <a:pt x="111" y="11"/>
                  </a:cubicBezTo>
                  <a:cubicBezTo>
                    <a:pt x="104" y="4"/>
                    <a:pt x="96" y="0"/>
                    <a:pt x="88" y="0"/>
                  </a:cubicBezTo>
                  <a:cubicBezTo>
                    <a:pt x="84" y="0"/>
                    <a:pt x="80" y="2"/>
                    <a:pt x="76" y="5"/>
                  </a:cubicBezTo>
                  <a:cubicBezTo>
                    <a:pt x="74" y="4"/>
                    <a:pt x="73" y="4"/>
                    <a:pt x="72" y="4"/>
                  </a:cubicBezTo>
                  <a:cubicBezTo>
                    <a:pt x="66" y="4"/>
                    <a:pt x="58" y="8"/>
                    <a:pt x="52" y="14"/>
                  </a:cubicBezTo>
                  <a:cubicBezTo>
                    <a:pt x="49" y="19"/>
                    <a:pt x="47" y="23"/>
                    <a:pt x="46" y="28"/>
                  </a:cubicBezTo>
                  <a:cubicBezTo>
                    <a:pt x="45" y="31"/>
                    <a:pt x="44" y="34"/>
                    <a:pt x="44" y="38"/>
                  </a:cubicBezTo>
                  <a:cubicBezTo>
                    <a:pt x="44" y="42"/>
                    <a:pt x="44" y="46"/>
                    <a:pt x="45" y="49"/>
                  </a:cubicBezTo>
                  <a:cubicBezTo>
                    <a:pt x="43" y="49"/>
                    <a:pt x="41" y="51"/>
                    <a:pt x="41" y="5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70"/>
                    <a:pt x="46" y="72"/>
                    <a:pt x="48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1" y="82"/>
                    <a:pt x="57" y="90"/>
                    <a:pt x="63" y="96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51" y="115"/>
                    <a:pt x="41" y="121"/>
                    <a:pt x="35" y="123"/>
                  </a:cubicBezTo>
                  <a:cubicBezTo>
                    <a:pt x="23" y="128"/>
                    <a:pt x="0" y="135"/>
                    <a:pt x="0" y="15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6"/>
                    <a:pt x="6" y="192"/>
                    <a:pt x="14" y="19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161" y="192"/>
                    <a:pt x="167" y="186"/>
                    <a:pt x="167" y="179"/>
                  </a:cubicBezTo>
                  <a:cubicBezTo>
                    <a:pt x="167" y="172"/>
                    <a:pt x="167" y="155"/>
                    <a:pt x="167" y="155"/>
                  </a:cubicBezTo>
                  <a:cubicBezTo>
                    <a:pt x="167" y="135"/>
                    <a:pt x="144" y="128"/>
                    <a:pt x="132" y="123"/>
                  </a:cubicBezTo>
                  <a:close/>
                  <a:moveTo>
                    <a:pt x="228" y="137"/>
                  </a:moveTo>
                  <a:cubicBezTo>
                    <a:pt x="223" y="135"/>
                    <a:pt x="215" y="134"/>
                    <a:pt x="207" y="131"/>
                  </a:cubicBezTo>
                  <a:cubicBezTo>
                    <a:pt x="206" y="130"/>
                    <a:pt x="204" y="129"/>
                    <a:pt x="204" y="127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23" y="119"/>
                    <a:pt x="237" y="110"/>
                    <a:pt x="237" y="110"/>
                  </a:cubicBezTo>
                  <a:cubicBezTo>
                    <a:pt x="230" y="101"/>
                    <a:pt x="226" y="97"/>
                    <a:pt x="224" y="85"/>
                  </a:cubicBezTo>
                  <a:cubicBezTo>
                    <a:pt x="221" y="71"/>
                    <a:pt x="226" y="58"/>
                    <a:pt x="219" y="45"/>
                  </a:cubicBezTo>
                  <a:cubicBezTo>
                    <a:pt x="213" y="33"/>
                    <a:pt x="201" y="35"/>
                    <a:pt x="201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1" y="35"/>
                    <a:pt x="200" y="26"/>
                    <a:pt x="182" y="29"/>
                  </a:cubicBezTo>
                  <a:cubicBezTo>
                    <a:pt x="174" y="30"/>
                    <a:pt x="163" y="32"/>
                    <a:pt x="157" y="46"/>
                  </a:cubicBezTo>
                  <a:cubicBezTo>
                    <a:pt x="150" y="60"/>
                    <a:pt x="152" y="77"/>
                    <a:pt x="151" y="85"/>
                  </a:cubicBezTo>
                  <a:cubicBezTo>
                    <a:pt x="149" y="92"/>
                    <a:pt x="149" y="102"/>
                    <a:pt x="137" y="111"/>
                  </a:cubicBezTo>
                  <a:cubicBezTo>
                    <a:pt x="137" y="111"/>
                    <a:pt x="149" y="121"/>
                    <a:pt x="173" y="120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73" y="128"/>
                    <a:pt x="171" y="130"/>
                    <a:pt x="170" y="131"/>
                  </a:cubicBezTo>
                  <a:cubicBezTo>
                    <a:pt x="169" y="131"/>
                    <a:pt x="168" y="131"/>
                    <a:pt x="167" y="132"/>
                  </a:cubicBezTo>
                  <a:cubicBezTo>
                    <a:pt x="172" y="137"/>
                    <a:pt x="176" y="145"/>
                    <a:pt x="176" y="155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76" y="184"/>
                    <a:pt x="175" y="188"/>
                    <a:pt x="172" y="192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51" y="192"/>
                    <a:pt x="256" y="187"/>
                    <a:pt x="256" y="182"/>
                  </a:cubicBezTo>
                  <a:cubicBezTo>
                    <a:pt x="256" y="176"/>
                    <a:pt x="256" y="157"/>
                    <a:pt x="256" y="157"/>
                  </a:cubicBezTo>
                  <a:cubicBezTo>
                    <a:pt x="256" y="141"/>
                    <a:pt x="239" y="140"/>
                    <a:pt x="228" y="137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662688" y="2213800"/>
            <a:ext cx="108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01</a:t>
            </a:r>
            <a:endParaRPr lang="en-US" sz="60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 Placeholder 9"/>
          <p:cNvSpPr txBox="1">
            <a:spLocks/>
          </p:cNvSpPr>
          <p:nvPr/>
        </p:nvSpPr>
        <p:spPr>
          <a:xfrm>
            <a:off x="3921214" y="3364262"/>
            <a:ext cx="1283246" cy="2433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TEAM</a:t>
            </a:r>
            <a:endParaRPr lang="en-GB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211027" y="2213985"/>
            <a:ext cx="753058" cy="852444"/>
            <a:chOff x="4646900" y="2610783"/>
            <a:chExt cx="812872" cy="920152"/>
          </a:xfrm>
        </p:grpSpPr>
        <p:sp>
          <p:nvSpPr>
            <p:cNvPr id="30" name="Freeform 18"/>
            <p:cNvSpPr>
              <a:spLocks/>
            </p:cNvSpPr>
            <p:nvPr/>
          </p:nvSpPr>
          <p:spPr bwMode="auto">
            <a:xfrm rot="2053379">
              <a:off x="4646900" y="2610783"/>
              <a:ext cx="812872" cy="92015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63"/>
            <p:cNvSpPr>
              <a:spLocks noEditPoints="1"/>
            </p:cNvSpPr>
            <p:nvPr/>
          </p:nvSpPr>
          <p:spPr bwMode="auto">
            <a:xfrm>
              <a:off x="4812544" y="3052322"/>
              <a:ext cx="317143" cy="317143"/>
            </a:xfrm>
            <a:custGeom>
              <a:avLst/>
              <a:gdLst>
                <a:gd name="T0" fmla="*/ 85 w 228"/>
                <a:gd name="T1" fmla="*/ 104 h 228"/>
                <a:gd name="T2" fmla="*/ 119 w 228"/>
                <a:gd name="T3" fmla="*/ 104 h 228"/>
                <a:gd name="T4" fmla="*/ 142 w 228"/>
                <a:gd name="T5" fmla="*/ 81 h 228"/>
                <a:gd name="T6" fmla="*/ 142 w 228"/>
                <a:gd name="T7" fmla="*/ 24 h 228"/>
                <a:gd name="T8" fmla="*/ 119 w 228"/>
                <a:gd name="T9" fmla="*/ 0 h 228"/>
                <a:gd name="T10" fmla="*/ 24 w 228"/>
                <a:gd name="T11" fmla="*/ 0 h 228"/>
                <a:gd name="T12" fmla="*/ 0 w 228"/>
                <a:gd name="T13" fmla="*/ 24 h 228"/>
                <a:gd name="T14" fmla="*/ 0 w 228"/>
                <a:gd name="T15" fmla="*/ 81 h 228"/>
                <a:gd name="T16" fmla="*/ 24 w 228"/>
                <a:gd name="T17" fmla="*/ 104 h 228"/>
                <a:gd name="T18" fmla="*/ 46 w 228"/>
                <a:gd name="T19" fmla="*/ 104 h 228"/>
                <a:gd name="T20" fmla="*/ 46 w 228"/>
                <a:gd name="T21" fmla="*/ 142 h 228"/>
                <a:gd name="T22" fmla="*/ 85 w 228"/>
                <a:gd name="T23" fmla="*/ 104 h 228"/>
                <a:gd name="T24" fmla="*/ 31 w 228"/>
                <a:gd name="T25" fmla="*/ 32 h 228"/>
                <a:gd name="T26" fmla="*/ 112 w 228"/>
                <a:gd name="T27" fmla="*/ 32 h 228"/>
                <a:gd name="T28" fmla="*/ 112 w 228"/>
                <a:gd name="T29" fmla="*/ 46 h 228"/>
                <a:gd name="T30" fmla="*/ 31 w 228"/>
                <a:gd name="T31" fmla="*/ 46 h 228"/>
                <a:gd name="T32" fmla="*/ 31 w 228"/>
                <a:gd name="T33" fmla="*/ 32 h 228"/>
                <a:gd name="T34" fmla="*/ 31 w 228"/>
                <a:gd name="T35" fmla="*/ 73 h 228"/>
                <a:gd name="T36" fmla="*/ 31 w 228"/>
                <a:gd name="T37" fmla="*/ 59 h 228"/>
                <a:gd name="T38" fmla="*/ 113 w 228"/>
                <a:gd name="T39" fmla="*/ 59 h 228"/>
                <a:gd name="T40" fmla="*/ 113 w 228"/>
                <a:gd name="T41" fmla="*/ 73 h 228"/>
                <a:gd name="T42" fmla="*/ 31 w 228"/>
                <a:gd name="T43" fmla="*/ 73 h 228"/>
                <a:gd name="T44" fmla="*/ 201 w 228"/>
                <a:gd name="T45" fmla="*/ 70 h 228"/>
                <a:gd name="T46" fmla="*/ 157 w 228"/>
                <a:gd name="T47" fmla="*/ 70 h 228"/>
                <a:gd name="T48" fmla="*/ 157 w 228"/>
                <a:gd name="T49" fmla="*/ 80 h 228"/>
                <a:gd name="T50" fmla="*/ 119 w 228"/>
                <a:gd name="T51" fmla="*/ 119 h 228"/>
                <a:gd name="T52" fmla="*/ 91 w 228"/>
                <a:gd name="T53" fmla="*/ 119 h 228"/>
                <a:gd name="T54" fmla="*/ 69 w 228"/>
                <a:gd name="T55" fmla="*/ 140 h 228"/>
                <a:gd name="T56" fmla="*/ 69 w 228"/>
                <a:gd name="T57" fmla="*/ 159 h 228"/>
                <a:gd name="T58" fmla="*/ 95 w 228"/>
                <a:gd name="T59" fmla="*/ 186 h 228"/>
                <a:gd name="T60" fmla="*/ 133 w 228"/>
                <a:gd name="T61" fmla="*/ 186 h 228"/>
                <a:gd name="T62" fmla="*/ 177 w 228"/>
                <a:gd name="T63" fmla="*/ 228 h 228"/>
                <a:gd name="T64" fmla="*/ 177 w 228"/>
                <a:gd name="T65" fmla="*/ 186 h 228"/>
                <a:gd name="T66" fmla="*/ 201 w 228"/>
                <a:gd name="T67" fmla="*/ 186 h 228"/>
                <a:gd name="T68" fmla="*/ 228 w 228"/>
                <a:gd name="T69" fmla="*/ 159 h 228"/>
                <a:gd name="T70" fmla="*/ 228 w 228"/>
                <a:gd name="T71" fmla="*/ 96 h 228"/>
                <a:gd name="T72" fmla="*/ 201 w 228"/>
                <a:gd name="T73" fmla="*/ 7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8">
                  <a:moveTo>
                    <a:pt x="85" y="104"/>
                  </a:moveTo>
                  <a:cubicBezTo>
                    <a:pt x="119" y="104"/>
                    <a:pt x="119" y="104"/>
                    <a:pt x="119" y="104"/>
                  </a:cubicBezTo>
                  <a:cubicBezTo>
                    <a:pt x="132" y="104"/>
                    <a:pt x="142" y="94"/>
                    <a:pt x="142" y="81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2" y="11"/>
                    <a:pt x="132" y="0"/>
                    <a:pt x="11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4"/>
                    <a:pt x="11" y="104"/>
                    <a:pt x="24" y="104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142"/>
                    <a:pt x="46" y="142"/>
                    <a:pt x="46" y="142"/>
                  </a:cubicBezTo>
                  <a:lnTo>
                    <a:pt x="85" y="104"/>
                  </a:lnTo>
                  <a:close/>
                  <a:moveTo>
                    <a:pt x="31" y="32"/>
                  </a:moveTo>
                  <a:cubicBezTo>
                    <a:pt x="112" y="32"/>
                    <a:pt x="112" y="32"/>
                    <a:pt x="112" y="32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31" y="73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3" y="73"/>
                    <a:pt x="113" y="73"/>
                    <a:pt x="113" y="73"/>
                  </a:cubicBezTo>
                  <a:lnTo>
                    <a:pt x="31" y="73"/>
                  </a:lnTo>
                  <a:close/>
                  <a:moveTo>
                    <a:pt x="201" y="70"/>
                  </a:moveTo>
                  <a:cubicBezTo>
                    <a:pt x="157" y="70"/>
                    <a:pt x="157" y="70"/>
                    <a:pt x="157" y="7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101"/>
                    <a:pt x="140" y="119"/>
                    <a:pt x="119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69" y="174"/>
                    <a:pt x="81" y="186"/>
                    <a:pt x="95" y="186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77" y="228"/>
                    <a:pt x="177" y="228"/>
                    <a:pt x="177" y="228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16" y="186"/>
                    <a:pt x="228" y="174"/>
                    <a:pt x="228" y="159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8" y="82"/>
                    <a:pt x="216" y="70"/>
                    <a:pt x="201" y="7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018602" y="2213800"/>
            <a:ext cx="108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02</a:t>
            </a:r>
            <a:endParaRPr lang="en-US" sz="60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6274051" y="3394853"/>
            <a:ext cx="2070170" cy="2433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SALES REVIEW</a:t>
            </a:r>
            <a:endParaRPr lang="en-GB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576237" y="2213985"/>
            <a:ext cx="753058" cy="852444"/>
            <a:chOff x="4649231" y="3411199"/>
            <a:chExt cx="812872" cy="920152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 rot="2053379" flipH="1">
              <a:off x="4649231" y="3411199"/>
              <a:ext cx="812872" cy="920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4790688" y="3852736"/>
              <a:ext cx="317143" cy="317143"/>
            </a:xfrm>
            <a:custGeom>
              <a:avLst/>
              <a:gdLst>
                <a:gd name="T0" fmla="*/ 4 w 228"/>
                <a:gd name="T1" fmla="*/ 158 h 228"/>
                <a:gd name="T2" fmla="*/ 0 w 228"/>
                <a:gd name="T3" fmla="*/ 224 h 228"/>
                <a:gd name="T4" fmla="*/ 44 w 228"/>
                <a:gd name="T5" fmla="*/ 228 h 228"/>
                <a:gd name="T6" fmla="*/ 49 w 228"/>
                <a:gd name="T7" fmla="*/ 162 h 228"/>
                <a:gd name="T8" fmla="*/ 104 w 228"/>
                <a:gd name="T9" fmla="*/ 121 h 228"/>
                <a:gd name="T10" fmla="*/ 60 w 228"/>
                <a:gd name="T11" fmla="*/ 125 h 228"/>
                <a:gd name="T12" fmla="*/ 64 w 228"/>
                <a:gd name="T13" fmla="*/ 228 h 228"/>
                <a:gd name="T14" fmla="*/ 108 w 228"/>
                <a:gd name="T15" fmla="*/ 224 h 228"/>
                <a:gd name="T16" fmla="*/ 104 w 228"/>
                <a:gd name="T17" fmla="*/ 121 h 228"/>
                <a:gd name="T18" fmla="*/ 184 w 228"/>
                <a:gd name="T19" fmla="*/ 96 h 228"/>
                <a:gd name="T20" fmla="*/ 179 w 228"/>
                <a:gd name="T21" fmla="*/ 223 h 228"/>
                <a:gd name="T22" fmla="*/ 224 w 228"/>
                <a:gd name="T23" fmla="*/ 228 h 228"/>
                <a:gd name="T24" fmla="*/ 228 w 228"/>
                <a:gd name="T25" fmla="*/ 100 h 228"/>
                <a:gd name="T26" fmla="*/ 163 w 228"/>
                <a:gd name="T27" fmla="*/ 141 h 228"/>
                <a:gd name="T28" fmla="*/ 119 w 228"/>
                <a:gd name="T29" fmla="*/ 145 h 228"/>
                <a:gd name="T30" fmla="*/ 123 w 228"/>
                <a:gd name="T31" fmla="*/ 228 h 228"/>
                <a:gd name="T32" fmla="*/ 168 w 228"/>
                <a:gd name="T33" fmla="*/ 224 h 228"/>
                <a:gd name="T34" fmla="*/ 163 w 228"/>
                <a:gd name="T35" fmla="*/ 141 h 228"/>
                <a:gd name="T36" fmla="*/ 154 w 228"/>
                <a:gd name="T37" fmla="*/ 85 h 228"/>
                <a:gd name="T38" fmla="*/ 205 w 228"/>
                <a:gd name="T39" fmla="*/ 45 h 228"/>
                <a:gd name="T40" fmla="*/ 205 w 228"/>
                <a:gd name="T41" fmla="*/ 0 h 228"/>
                <a:gd name="T42" fmla="*/ 184 w 228"/>
                <a:gd name="T43" fmla="*/ 30 h 228"/>
                <a:gd name="T44" fmla="*/ 133 w 228"/>
                <a:gd name="T45" fmla="*/ 70 h 228"/>
                <a:gd name="T46" fmla="*/ 99 w 228"/>
                <a:gd name="T47" fmla="*/ 40 h 228"/>
                <a:gd name="T48" fmla="*/ 79 w 228"/>
                <a:gd name="T49" fmla="*/ 9 h 228"/>
                <a:gd name="T50" fmla="*/ 58 w 228"/>
                <a:gd name="T51" fmla="*/ 40 h 228"/>
                <a:gd name="T52" fmla="*/ 23 w 228"/>
                <a:gd name="T53" fmla="*/ 70 h 228"/>
                <a:gd name="T54" fmla="*/ 23 w 228"/>
                <a:gd name="T55" fmla="*/ 114 h 228"/>
                <a:gd name="T56" fmla="*/ 43 w 228"/>
                <a:gd name="T57" fmla="*/ 83 h 228"/>
                <a:gd name="T58" fmla="*/ 79 w 228"/>
                <a:gd name="T59" fmla="*/ 54 h 228"/>
                <a:gd name="T60" fmla="*/ 112 w 228"/>
                <a:gd name="T61" fmla="*/ 83 h 228"/>
                <a:gd name="T62" fmla="*/ 133 w 228"/>
                <a:gd name="T63" fmla="*/ 114 h 228"/>
                <a:gd name="T64" fmla="*/ 205 w 228"/>
                <a:gd name="T65" fmla="*/ 12 h 228"/>
                <a:gd name="T66" fmla="*/ 205 w 228"/>
                <a:gd name="T67" fmla="*/ 33 h 228"/>
                <a:gd name="T68" fmla="*/ 205 w 228"/>
                <a:gd name="T69" fmla="*/ 12 h 228"/>
                <a:gd name="T70" fmla="*/ 12 w 228"/>
                <a:gd name="T71" fmla="*/ 92 h 228"/>
                <a:gd name="T72" fmla="*/ 33 w 228"/>
                <a:gd name="T73" fmla="*/ 9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8">
                  <a:moveTo>
                    <a:pt x="44" y="158"/>
                  </a:moveTo>
                  <a:cubicBezTo>
                    <a:pt x="4" y="158"/>
                    <a:pt x="4" y="158"/>
                    <a:pt x="4" y="158"/>
                  </a:cubicBezTo>
                  <a:cubicBezTo>
                    <a:pt x="2" y="158"/>
                    <a:pt x="0" y="160"/>
                    <a:pt x="0" y="16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6"/>
                    <a:pt x="2" y="228"/>
                    <a:pt x="4" y="228"/>
                  </a:cubicBezTo>
                  <a:cubicBezTo>
                    <a:pt x="44" y="228"/>
                    <a:pt x="44" y="228"/>
                    <a:pt x="44" y="228"/>
                  </a:cubicBezTo>
                  <a:cubicBezTo>
                    <a:pt x="47" y="228"/>
                    <a:pt x="49" y="226"/>
                    <a:pt x="49" y="224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0"/>
                    <a:pt x="47" y="158"/>
                    <a:pt x="44" y="158"/>
                  </a:cubicBezTo>
                  <a:moveTo>
                    <a:pt x="104" y="121"/>
                  </a:moveTo>
                  <a:cubicBezTo>
                    <a:pt x="64" y="121"/>
                    <a:pt x="64" y="121"/>
                    <a:pt x="64" y="121"/>
                  </a:cubicBezTo>
                  <a:cubicBezTo>
                    <a:pt x="61" y="121"/>
                    <a:pt x="60" y="122"/>
                    <a:pt x="60" y="125"/>
                  </a:cubicBezTo>
                  <a:cubicBezTo>
                    <a:pt x="60" y="224"/>
                    <a:pt x="60" y="224"/>
                    <a:pt x="60" y="224"/>
                  </a:cubicBezTo>
                  <a:cubicBezTo>
                    <a:pt x="60" y="226"/>
                    <a:pt x="61" y="228"/>
                    <a:pt x="64" y="228"/>
                  </a:cubicBezTo>
                  <a:cubicBezTo>
                    <a:pt x="104" y="228"/>
                    <a:pt x="104" y="228"/>
                    <a:pt x="104" y="228"/>
                  </a:cubicBezTo>
                  <a:cubicBezTo>
                    <a:pt x="106" y="228"/>
                    <a:pt x="108" y="226"/>
                    <a:pt x="108" y="224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2"/>
                    <a:pt x="106" y="121"/>
                    <a:pt x="104" y="121"/>
                  </a:cubicBezTo>
                  <a:moveTo>
                    <a:pt x="224" y="96"/>
                  </a:moveTo>
                  <a:cubicBezTo>
                    <a:pt x="184" y="96"/>
                    <a:pt x="184" y="96"/>
                    <a:pt x="184" y="96"/>
                  </a:cubicBezTo>
                  <a:cubicBezTo>
                    <a:pt x="181" y="96"/>
                    <a:pt x="179" y="98"/>
                    <a:pt x="179" y="100"/>
                  </a:cubicBezTo>
                  <a:cubicBezTo>
                    <a:pt x="179" y="223"/>
                    <a:pt x="179" y="223"/>
                    <a:pt x="179" y="223"/>
                  </a:cubicBezTo>
                  <a:cubicBezTo>
                    <a:pt x="179" y="226"/>
                    <a:pt x="181" y="228"/>
                    <a:pt x="184" y="228"/>
                  </a:cubicBezTo>
                  <a:cubicBezTo>
                    <a:pt x="224" y="228"/>
                    <a:pt x="224" y="228"/>
                    <a:pt x="224" y="228"/>
                  </a:cubicBezTo>
                  <a:cubicBezTo>
                    <a:pt x="226" y="228"/>
                    <a:pt x="228" y="226"/>
                    <a:pt x="228" y="223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6"/>
                    <a:pt x="224" y="96"/>
                  </a:cubicBezTo>
                  <a:moveTo>
                    <a:pt x="163" y="141"/>
                  </a:moveTo>
                  <a:cubicBezTo>
                    <a:pt x="123" y="141"/>
                    <a:pt x="123" y="141"/>
                    <a:pt x="123" y="141"/>
                  </a:cubicBezTo>
                  <a:cubicBezTo>
                    <a:pt x="121" y="141"/>
                    <a:pt x="119" y="142"/>
                    <a:pt x="119" y="145"/>
                  </a:cubicBezTo>
                  <a:cubicBezTo>
                    <a:pt x="119" y="224"/>
                    <a:pt x="119" y="224"/>
                    <a:pt x="119" y="224"/>
                  </a:cubicBezTo>
                  <a:cubicBezTo>
                    <a:pt x="119" y="226"/>
                    <a:pt x="121" y="228"/>
                    <a:pt x="123" y="228"/>
                  </a:cubicBezTo>
                  <a:cubicBezTo>
                    <a:pt x="163" y="228"/>
                    <a:pt x="163" y="228"/>
                    <a:pt x="163" y="228"/>
                  </a:cubicBezTo>
                  <a:cubicBezTo>
                    <a:pt x="166" y="228"/>
                    <a:pt x="168" y="226"/>
                    <a:pt x="168" y="224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8" y="142"/>
                    <a:pt x="166" y="141"/>
                    <a:pt x="163" y="141"/>
                  </a:cubicBezTo>
                  <a:moveTo>
                    <a:pt x="155" y="92"/>
                  </a:moveTo>
                  <a:cubicBezTo>
                    <a:pt x="155" y="89"/>
                    <a:pt x="155" y="87"/>
                    <a:pt x="154" y="85"/>
                  </a:cubicBezTo>
                  <a:cubicBezTo>
                    <a:pt x="197" y="43"/>
                    <a:pt x="197" y="43"/>
                    <a:pt x="197" y="43"/>
                  </a:cubicBezTo>
                  <a:cubicBezTo>
                    <a:pt x="199" y="44"/>
                    <a:pt x="202" y="45"/>
                    <a:pt x="205" y="45"/>
                  </a:cubicBezTo>
                  <a:cubicBezTo>
                    <a:pt x="217" y="45"/>
                    <a:pt x="227" y="35"/>
                    <a:pt x="227" y="22"/>
                  </a:cubicBezTo>
                  <a:cubicBezTo>
                    <a:pt x="227" y="10"/>
                    <a:pt x="217" y="0"/>
                    <a:pt x="205" y="0"/>
                  </a:cubicBezTo>
                  <a:cubicBezTo>
                    <a:pt x="192" y="0"/>
                    <a:pt x="182" y="10"/>
                    <a:pt x="182" y="22"/>
                  </a:cubicBezTo>
                  <a:cubicBezTo>
                    <a:pt x="182" y="25"/>
                    <a:pt x="183" y="27"/>
                    <a:pt x="184" y="3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38" y="70"/>
                    <a:pt x="136" y="70"/>
                    <a:pt x="133" y="70"/>
                  </a:cubicBezTo>
                  <a:cubicBezTo>
                    <a:pt x="131" y="70"/>
                    <a:pt x="129" y="70"/>
                    <a:pt x="127" y="71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37"/>
                    <a:pt x="101" y="34"/>
                    <a:pt x="101" y="31"/>
                  </a:cubicBezTo>
                  <a:cubicBezTo>
                    <a:pt x="101" y="19"/>
                    <a:pt x="91" y="9"/>
                    <a:pt x="79" y="9"/>
                  </a:cubicBezTo>
                  <a:cubicBezTo>
                    <a:pt x="66" y="9"/>
                    <a:pt x="56" y="19"/>
                    <a:pt x="56" y="31"/>
                  </a:cubicBezTo>
                  <a:cubicBezTo>
                    <a:pt x="56" y="34"/>
                    <a:pt x="57" y="37"/>
                    <a:pt x="58" y="40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70"/>
                    <a:pt x="25" y="70"/>
                    <a:pt x="23" y="70"/>
                  </a:cubicBezTo>
                  <a:cubicBezTo>
                    <a:pt x="10" y="70"/>
                    <a:pt x="0" y="80"/>
                    <a:pt x="0" y="92"/>
                  </a:cubicBezTo>
                  <a:cubicBezTo>
                    <a:pt x="0" y="104"/>
                    <a:pt x="10" y="114"/>
                    <a:pt x="23" y="114"/>
                  </a:cubicBezTo>
                  <a:cubicBezTo>
                    <a:pt x="35" y="114"/>
                    <a:pt x="45" y="104"/>
                    <a:pt x="45" y="92"/>
                  </a:cubicBezTo>
                  <a:cubicBezTo>
                    <a:pt x="45" y="89"/>
                    <a:pt x="44" y="86"/>
                    <a:pt x="43" y="83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4" y="53"/>
                    <a:pt x="76" y="54"/>
                    <a:pt x="79" y="54"/>
                  </a:cubicBezTo>
                  <a:cubicBezTo>
                    <a:pt x="81" y="54"/>
                    <a:pt x="83" y="53"/>
                    <a:pt x="85" y="5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1" y="86"/>
                    <a:pt x="110" y="89"/>
                    <a:pt x="110" y="92"/>
                  </a:cubicBezTo>
                  <a:cubicBezTo>
                    <a:pt x="110" y="104"/>
                    <a:pt x="120" y="114"/>
                    <a:pt x="133" y="114"/>
                  </a:cubicBezTo>
                  <a:cubicBezTo>
                    <a:pt x="145" y="114"/>
                    <a:pt x="155" y="104"/>
                    <a:pt x="155" y="92"/>
                  </a:cubicBezTo>
                  <a:moveTo>
                    <a:pt x="205" y="12"/>
                  </a:moveTo>
                  <a:cubicBezTo>
                    <a:pt x="211" y="12"/>
                    <a:pt x="215" y="17"/>
                    <a:pt x="215" y="22"/>
                  </a:cubicBezTo>
                  <a:cubicBezTo>
                    <a:pt x="215" y="28"/>
                    <a:pt x="211" y="33"/>
                    <a:pt x="205" y="33"/>
                  </a:cubicBezTo>
                  <a:cubicBezTo>
                    <a:pt x="199" y="33"/>
                    <a:pt x="194" y="28"/>
                    <a:pt x="194" y="22"/>
                  </a:cubicBezTo>
                  <a:cubicBezTo>
                    <a:pt x="194" y="17"/>
                    <a:pt x="199" y="12"/>
                    <a:pt x="205" y="12"/>
                  </a:cubicBezTo>
                  <a:moveTo>
                    <a:pt x="23" y="102"/>
                  </a:moveTo>
                  <a:cubicBezTo>
                    <a:pt x="17" y="102"/>
                    <a:pt x="12" y="98"/>
                    <a:pt x="12" y="92"/>
                  </a:cubicBezTo>
                  <a:cubicBezTo>
                    <a:pt x="12" y="86"/>
                    <a:pt x="17" y="82"/>
                    <a:pt x="23" y="82"/>
                  </a:cubicBezTo>
                  <a:cubicBezTo>
                    <a:pt x="28" y="82"/>
                    <a:pt x="33" y="86"/>
                    <a:pt x="33" y="92"/>
                  </a:cubicBezTo>
                  <a:cubicBezTo>
                    <a:pt x="33" y="98"/>
                    <a:pt x="28" y="102"/>
                    <a:pt x="23" y="102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368132" y="2213800"/>
            <a:ext cx="108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03</a:t>
            </a:r>
            <a:endParaRPr lang="en-US" sz="6000" b="1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Text Placeholder 9"/>
          <p:cNvSpPr txBox="1">
            <a:spLocks/>
          </p:cNvSpPr>
          <p:nvPr/>
        </p:nvSpPr>
        <p:spPr>
          <a:xfrm>
            <a:off x="8626889" y="3394853"/>
            <a:ext cx="2427444" cy="2433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COMPANY’S TARGET</a:t>
            </a:r>
            <a:endParaRPr lang="en-GB" dirty="0">
              <a:solidFill>
                <a:schemeClr val="accent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936355" y="2213985"/>
            <a:ext cx="753058" cy="852444"/>
            <a:chOff x="4646899" y="4226319"/>
            <a:chExt cx="812872" cy="920152"/>
          </a:xfrm>
        </p:grpSpPr>
        <p:sp>
          <p:nvSpPr>
            <p:cNvPr id="27" name="Freeform 18"/>
            <p:cNvSpPr>
              <a:spLocks/>
            </p:cNvSpPr>
            <p:nvPr/>
          </p:nvSpPr>
          <p:spPr bwMode="auto">
            <a:xfrm rot="2053379">
              <a:off x="4646899" y="4226319"/>
              <a:ext cx="812872" cy="920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5"/>
                </a:solidFill>
              </a:endParaRPr>
            </a:p>
          </p:txBody>
        </p:sp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4770385" y="4633685"/>
              <a:ext cx="361930" cy="361931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5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8759102" y="2213800"/>
            <a:ext cx="108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04</a:t>
            </a:r>
            <a:endParaRPr lang="en-US" sz="6000" b="1" dirty="0">
              <a:solidFill>
                <a:schemeClr val="accent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6" name="Text Placeholder 9"/>
          <p:cNvSpPr txBox="1">
            <a:spLocks/>
          </p:cNvSpPr>
          <p:nvPr/>
        </p:nvSpPr>
        <p:spPr>
          <a:xfrm>
            <a:off x="3921214" y="3700240"/>
            <a:ext cx="2023038" cy="14860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1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  <p:sp>
        <p:nvSpPr>
          <p:cNvPr id="88" name="Text Placeholder 9"/>
          <p:cNvSpPr txBox="1">
            <a:spLocks/>
          </p:cNvSpPr>
          <p:nvPr/>
        </p:nvSpPr>
        <p:spPr>
          <a:xfrm>
            <a:off x="6274051" y="3700240"/>
            <a:ext cx="2023038" cy="14860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1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  <p:sp>
        <p:nvSpPr>
          <p:cNvPr id="90" name="Text Placeholder 9"/>
          <p:cNvSpPr txBox="1">
            <a:spLocks/>
          </p:cNvSpPr>
          <p:nvPr/>
        </p:nvSpPr>
        <p:spPr>
          <a:xfrm>
            <a:off x="8626889" y="3700240"/>
            <a:ext cx="2023038" cy="14860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1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1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  <p:sp>
        <p:nvSpPr>
          <p:cNvPr id="94" name="Freeform 18"/>
          <p:cNvSpPr>
            <a:spLocks/>
          </p:cNvSpPr>
          <p:nvPr/>
        </p:nvSpPr>
        <p:spPr bwMode="auto">
          <a:xfrm rot="16200000">
            <a:off x="3747713" y="2557056"/>
            <a:ext cx="41275" cy="457200"/>
          </a:xfrm>
          <a:custGeom>
            <a:avLst/>
            <a:gdLst>
              <a:gd name="T0" fmla="*/ 8 w 16"/>
              <a:gd name="T1" fmla="*/ 365 h 366"/>
              <a:gd name="T2" fmla="*/ 16 w 16"/>
              <a:gd name="T3" fmla="*/ 366 h 366"/>
              <a:gd name="T4" fmla="*/ 16 w 16"/>
              <a:gd name="T5" fmla="*/ 0 h 366"/>
              <a:gd name="T6" fmla="*/ 8 w 16"/>
              <a:gd name="T7" fmla="*/ 1 h 366"/>
              <a:gd name="T8" fmla="*/ 0 w 16"/>
              <a:gd name="T9" fmla="*/ 0 h 366"/>
              <a:gd name="T10" fmla="*/ 0 w 16"/>
              <a:gd name="T11" fmla="*/ 366 h 366"/>
              <a:gd name="T12" fmla="*/ 8 w 16"/>
              <a:gd name="T13" fmla="*/ 365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6">
                <a:moveTo>
                  <a:pt x="8" y="365"/>
                </a:moveTo>
                <a:cubicBezTo>
                  <a:pt x="11" y="365"/>
                  <a:pt x="13" y="365"/>
                  <a:pt x="16" y="366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1" y="1"/>
                  <a:pt x="8" y="1"/>
                </a:cubicBezTo>
                <a:cubicBezTo>
                  <a:pt x="5" y="1"/>
                  <a:pt x="3" y="0"/>
                  <a:pt x="0" y="0"/>
                </a:cubicBezTo>
                <a:cubicBezTo>
                  <a:pt x="0" y="366"/>
                  <a:pt x="0" y="366"/>
                  <a:pt x="0" y="366"/>
                </a:cubicBezTo>
                <a:cubicBezTo>
                  <a:pt x="3" y="365"/>
                  <a:pt x="5" y="365"/>
                  <a:pt x="8" y="36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Oval 19"/>
          <p:cNvSpPr>
            <a:spLocks noChangeArrowheads="1"/>
          </p:cNvSpPr>
          <p:nvPr/>
        </p:nvSpPr>
        <p:spPr bwMode="auto">
          <a:xfrm rot="16200000">
            <a:off x="3917838" y="2730687"/>
            <a:ext cx="113488" cy="109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 rot="16200000">
            <a:off x="6059709" y="2557056"/>
            <a:ext cx="41275" cy="457200"/>
          </a:xfrm>
          <a:custGeom>
            <a:avLst/>
            <a:gdLst>
              <a:gd name="T0" fmla="*/ 8 w 16"/>
              <a:gd name="T1" fmla="*/ 365 h 366"/>
              <a:gd name="T2" fmla="*/ 16 w 16"/>
              <a:gd name="T3" fmla="*/ 366 h 366"/>
              <a:gd name="T4" fmla="*/ 16 w 16"/>
              <a:gd name="T5" fmla="*/ 0 h 366"/>
              <a:gd name="T6" fmla="*/ 8 w 16"/>
              <a:gd name="T7" fmla="*/ 1 h 366"/>
              <a:gd name="T8" fmla="*/ 0 w 16"/>
              <a:gd name="T9" fmla="*/ 0 h 366"/>
              <a:gd name="T10" fmla="*/ 0 w 16"/>
              <a:gd name="T11" fmla="*/ 366 h 366"/>
              <a:gd name="T12" fmla="*/ 8 w 16"/>
              <a:gd name="T13" fmla="*/ 365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6">
                <a:moveTo>
                  <a:pt x="8" y="365"/>
                </a:moveTo>
                <a:cubicBezTo>
                  <a:pt x="11" y="365"/>
                  <a:pt x="13" y="365"/>
                  <a:pt x="16" y="366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1" y="1"/>
                  <a:pt x="8" y="1"/>
                </a:cubicBezTo>
                <a:cubicBezTo>
                  <a:pt x="5" y="1"/>
                  <a:pt x="3" y="0"/>
                  <a:pt x="0" y="0"/>
                </a:cubicBezTo>
                <a:cubicBezTo>
                  <a:pt x="0" y="366"/>
                  <a:pt x="0" y="366"/>
                  <a:pt x="0" y="366"/>
                </a:cubicBezTo>
                <a:cubicBezTo>
                  <a:pt x="3" y="365"/>
                  <a:pt x="5" y="365"/>
                  <a:pt x="8" y="36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Oval 19"/>
          <p:cNvSpPr>
            <a:spLocks noChangeArrowheads="1"/>
          </p:cNvSpPr>
          <p:nvPr/>
        </p:nvSpPr>
        <p:spPr bwMode="auto">
          <a:xfrm rot="16200000">
            <a:off x="6229834" y="2730687"/>
            <a:ext cx="113488" cy="1099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" name="Freeform 18"/>
          <p:cNvSpPr>
            <a:spLocks/>
          </p:cNvSpPr>
          <p:nvPr/>
        </p:nvSpPr>
        <p:spPr bwMode="auto">
          <a:xfrm rot="16200000">
            <a:off x="8434677" y="2557056"/>
            <a:ext cx="41275" cy="457200"/>
          </a:xfrm>
          <a:custGeom>
            <a:avLst/>
            <a:gdLst>
              <a:gd name="T0" fmla="*/ 8 w 16"/>
              <a:gd name="T1" fmla="*/ 365 h 366"/>
              <a:gd name="T2" fmla="*/ 16 w 16"/>
              <a:gd name="T3" fmla="*/ 366 h 366"/>
              <a:gd name="T4" fmla="*/ 16 w 16"/>
              <a:gd name="T5" fmla="*/ 0 h 366"/>
              <a:gd name="T6" fmla="*/ 8 w 16"/>
              <a:gd name="T7" fmla="*/ 1 h 366"/>
              <a:gd name="T8" fmla="*/ 0 w 16"/>
              <a:gd name="T9" fmla="*/ 0 h 366"/>
              <a:gd name="T10" fmla="*/ 0 w 16"/>
              <a:gd name="T11" fmla="*/ 366 h 366"/>
              <a:gd name="T12" fmla="*/ 8 w 16"/>
              <a:gd name="T13" fmla="*/ 365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6">
                <a:moveTo>
                  <a:pt x="8" y="365"/>
                </a:moveTo>
                <a:cubicBezTo>
                  <a:pt x="11" y="365"/>
                  <a:pt x="13" y="365"/>
                  <a:pt x="16" y="366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1" y="1"/>
                  <a:pt x="8" y="1"/>
                </a:cubicBezTo>
                <a:cubicBezTo>
                  <a:pt x="5" y="1"/>
                  <a:pt x="3" y="0"/>
                  <a:pt x="0" y="0"/>
                </a:cubicBezTo>
                <a:cubicBezTo>
                  <a:pt x="0" y="366"/>
                  <a:pt x="0" y="366"/>
                  <a:pt x="0" y="366"/>
                </a:cubicBezTo>
                <a:cubicBezTo>
                  <a:pt x="3" y="365"/>
                  <a:pt x="5" y="365"/>
                  <a:pt x="8" y="36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Oval 19"/>
          <p:cNvSpPr>
            <a:spLocks noChangeArrowheads="1"/>
          </p:cNvSpPr>
          <p:nvPr/>
        </p:nvSpPr>
        <p:spPr bwMode="auto">
          <a:xfrm rot="16200000">
            <a:off x="8604802" y="2730687"/>
            <a:ext cx="113488" cy="1099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Schedule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68" grpId="0"/>
      <p:bldP spid="22" grpId="0"/>
      <p:bldP spid="69" grpId="0"/>
      <p:bldP spid="16" grpId="0"/>
      <p:bldP spid="70" grpId="0"/>
      <p:bldP spid="25" grpId="0"/>
      <p:bldP spid="71" grpId="0"/>
      <p:bldP spid="86" grpId="0"/>
      <p:bldP spid="88" grpId="0"/>
      <p:bldP spid="90" grpId="0"/>
      <p:bldP spid="94" grpId="0" animBg="1"/>
      <p:bldP spid="95" grpId="0" animBg="1"/>
      <p:bldP spid="103" grpId="0" animBg="1"/>
      <p:bldP spid="104" grpId="0" animBg="1"/>
      <p:bldP spid="106" grpId="0" animBg="1"/>
      <p:bldP spid="107" grpId="0" animBg="1"/>
      <p:bldP spid="54" grpId="0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9218557" y="1979390"/>
            <a:ext cx="1375142" cy="1292446"/>
            <a:chOff x="1724025" y="1765078"/>
            <a:chExt cx="1375142" cy="1292446"/>
          </a:xfrm>
        </p:grpSpPr>
        <p:sp>
          <p:nvSpPr>
            <p:cNvPr id="52" name="Oval 5"/>
            <p:cNvSpPr>
              <a:spLocks noChangeArrowheads="1"/>
            </p:cNvSpPr>
            <p:nvPr/>
          </p:nvSpPr>
          <p:spPr bwMode="auto">
            <a:xfrm rot="3600000">
              <a:off x="1933511" y="1768480"/>
              <a:ext cx="1169058" cy="1162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724025" y="2133599"/>
              <a:ext cx="1281113" cy="923925"/>
            </a:xfrm>
            <a:custGeom>
              <a:avLst/>
              <a:gdLst>
                <a:gd name="connsiteX0" fmla="*/ 0 w 1281113"/>
                <a:gd name="connsiteY0" fmla="*/ 0 h 923925"/>
                <a:gd name="connsiteX1" fmla="*/ 209550 w 1281113"/>
                <a:gd name="connsiteY1" fmla="*/ 923925 h 923925"/>
                <a:gd name="connsiteX2" fmla="*/ 1281113 w 1281113"/>
                <a:gd name="connsiteY2" fmla="*/ 171450 h 923925"/>
                <a:gd name="connsiteX3" fmla="*/ 0 w 1281113"/>
                <a:gd name="connsiteY3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113" h="923925">
                  <a:moveTo>
                    <a:pt x="0" y="0"/>
                  </a:moveTo>
                  <a:lnTo>
                    <a:pt x="209550" y="923925"/>
                  </a:lnTo>
                  <a:lnTo>
                    <a:pt x="1281113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344547" y="1979390"/>
            <a:ext cx="1375142" cy="1292446"/>
            <a:chOff x="1724025" y="1765078"/>
            <a:chExt cx="1375142" cy="1292446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 rot="3600000">
              <a:off x="1933511" y="1768480"/>
              <a:ext cx="1169058" cy="1162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724025" y="2133599"/>
              <a:ext cx="1281113" cy="923925"/>
            </a:xfrm>
            <a:custGeom>
              <a:avLst/>
              <a:gdLst>
                <a:gd name="connsiteX0" fmla="*/ 0 w 1281113"/>
                <a:gd name="connsiteY0" fmla="*/ 0 h 923925"/>
                <a:gd name="connsiteX1" fmla="*/ 209550 w 1281113"/>
                <a:gd name="connsiteY1" fmla="*/ 923925 h 923925"/>
                <a:gd name="connsiteX2" fmla="*/ 1281113 w 1281113"/>
                <a:gd name="connsiteY2" fmla="*/ 171450 h 923925"/>
                <a:gd name="connsiteX3" fmla="*/ 0 w 1281113"/>
                <a:gd name="connsiteY3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113" h="923925">
                  <a:moveTo>
                    <a:pt x="0" y="0"/>
                  </a:moveTo>
                  <a:lnTo>
                    <a:pt x="209550" y="923925"/>
                  </a:lnTo>
                  <a:lnTo>
                    <a:pt x="1281113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72680" y="1979390"/>
            <a:ext cx="1375142" cy="1292446"/>
            <a:chOff x="1724025" y="1765078"/>
            <a:chExt cx="1375142" cy="1292446"/>
          </a:xfrm>
        </p:grpSpPr>
        <p:sp>
          <p:nvSpPr>
            <p:cNvPr id="46" name="Oval 5"/>
            <p:cNvSpPr>
              <a:spLocks noChangeArrowheads="1"/>
            </p:cNvSpPr>
            <p:nvPr/>
          </p:nvSpPr>
          <p:spPr bwMode="auto">
            <a:xfrm rot="3600000">
              <a:off x="1933511" y="1768480"/>
              <a:ext cx="1169058" cy="1162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724025" y="2133599"/>
              <a:ext cx="1281113" cy="923925"/>
            </a:xfrm>
            <a:custGeom>
              <a:avLst/>
              <a:gdLst>
                <a:gd name="connsiteX0" fmla="*/ 0 w 1281113"/>
                <a:gd name="connsiteY0" fmla="*/ 0 h 923925"/>
                <a:gd name="connsiteX1" fmla="*/ 209550 w 1281113"/>
                <a:gd name="connsiteY1" fmla="*/ 923925 h 923925"/>
                <a:gd name="connsiteX2" fmla="*/ 1281113 w 1281113"/>
                <a:gd name="connsiteY2" fmla="*/ 171450 h 923925"/>
                <a:gd name="connsiteX3" fmla="*/ 0 w 1281113"/>
                <a:gd name="connsiteY3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113" h="923925">
                  <a:moveTo>
                    <a:pt x="0" y="0"/>
                  </a:moveTo>
                  <a:lnTo>
                    <a:pt x="209550" y="923925"/>
                  </a:lnTo>
                  <a:lnTo>
                    <a:pt x="1281113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88601" y="1979390"/>
            <a:ext cx="1375142" cy="1292446"/>
            <a:chOff x="1724025" y="1765078"/>
            <a:chExt cx="1375142" cy="1292446"/>
          </a:xfrm>
        </p:grpSpPr>
        <p:sp>
          <p:nvSpPr>
            <p:cNvPr id="43" name="Oval 5"/>
            <p:cNvSpPr>
              <a:spLocks noChangeArrowheads="1"/>
            </p:cNvSpPr>
            <p:nvPr/>
          </p:nvSpPr>
          <p:spPr bwMode="auto">
            <a:xfrm rot="3600000">
              <a:off x="1933511" y="1768480"/>
              <a:ext cx="1169058" cy="1162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724025" y="2133599"/>
              <a:ext cx="1281113" cy="923925"/>
            </a:xfrm>
            <a:custGeom>
              <a:avLst/>
              <a:gdLst>
                <a:gd name="connsiteX0" fmla="*/ 0 w 1281113"/>
                <a:gd name="connsiteY0" fmla="*/ 0 h 923925"/>
                <a:gd name="connsiteX1" fmla="*/ 209550 w 1281113"/>
                <a:gd name="connsiteY1" fmla="*/ 923925 h 923925"/>
                <a:gd name="connsiteX2" fmla="*/ 1281113 w 1281113"/>
                <a:gd name="connsiteY2" fmla="*/ 171450 h 923925"/>
                <a:gd name="connsiteX3" fmla="*/ 0 w 1281113"/>
                <a:gd name="connsiteY3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113" h="923925">
                  <a:moveTo>
                    <a:pt x="0" y="0"/>
                  </a:moveTo>
                  <a:lnTo>
                    <a:pt x="209550" y="923925"/>
                  </a:lnTo>
                  <a:lnTo>
                    <a:pt x="1281113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24025" y="1979390"/>
            <a:ext cx="1375142" cy="1292446"/>
            <a:chOff x="1724025" y="1765078"/>
            <a:chExt cx="1375142" cy="1292446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 rot="3600000">
              <a:off x="1933511" y="1768480"/>
              <a:ext cx="1169058" cy="1162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724025" y="2133599"/>
              <a:ext cx="1281113" cy="923925"/>
            </a:xfrm>
            <a:custGeom>
              <a:avLst/>
              <a:gdLst>
                <a:gd name="connsiteX0" fmla="*/ 0 w 1281113"/>
                <a:gd name="connsiteY0" fmla="*/ 0 h 923925"/>
                <a:gd name="connsiteX1" fmla="*/ 209550 w 1281113"/>
                <a:gd name="connsiteY1" fmla="*/ 923925 h 923925"/>
                <a:gd name="connsiteX2" fmla="*/ 1281113 w 1281113"/>
                <a:gd name="connsiteY2" fmla="*/ 171450 h 923925"/>
                <a:gd name="connsiteX3" fmla="*/ 0 w 1281113"/>
                <a:gd name="connsiteY3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113" h="923925">
                  <a:moveTo>
                    <a:pt x="0" y="0"/>
                  </a:moveTo>
                  <a:lnTo>
                    <a:pt x="209550" y="923925"/>
                  </a:lnTo>
                  <a:lnTo>
                    <a:pt x="1281113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8"/>
          <p:cNvSpPr>
            <a:spLocks noEditPoints="1"/>
          </p:cNvSpPr>
          <p:nvPr/>
        </p:nvSpPr>
        <p:spPr bwMode="auto">
          <a:xfrm>
            <a:off x="7803188" y="2521998"/>
            <a:ext cx="333650" cy="333650"/>
          </a:xfrm>
          <a:custGeom>
            <a:avLst/>
            <a:gdLst>
              <a:gd name="T0" fmla="*/ 210 w 224"/>
              <a:gd name="T1" fmla="*/ 0 h 224"/>
              <a:gd name="T2" fmla="*/ 14 w 224"/>
              <a:gd name="T3" fmla="*/ 0 h 224"/>
              <a:gd name="T4" fmla="*/ 0 w 224"/>
              <a:gd name="T5" fmla="*/ 14 h 224"/>
              <a:gd name="T6" fmla="*/ 0 w 224"/>
              <a:gd name="T7" fmla="*/ 210 h 224"/>
              <a:gd name="T8" fmla="*/ 14 w 224"/>
              <a:gd name="T9" fmla="*/ 224 h 224"/>
              <a:gd name="T10" fmla="*/ 210 w 224"/>
              <a:gd name="T11" fmla="*/ 224 h 224"/>
              <a:gd name="T12" fmla="*/ 224 w 224"/>
              <a:gd name="T13" fmla="*/ 210 h 224"/>
              <a:gd name="T14" fmla="*/ 224 w 224"/>
              <a:gd name="T15" fmla="*/ 14 h 224"/>
              <a:gd name="T16" fmla="*/ 210 w 224"/>
              <a:gd name="T17" fmla="*/ 0 h 224"/>
              <a:gd name="T18" fmla="*/ 80 w 224"/>
              <a:gd name="T19" fmla="*/ 185 h 224"/>
              <a:gd name="T20" fmla="*/ 76 w 224"/>
              <a:gd name="T21" fmla="*/ 190 h 224"/>
              <a:gd name="T22" fmla="*/ 42 w 224"/>
              <a:gd name="T23" fmla="*/ 190 h 224"/>
              <a:gd name="T24" fmla="*/ 38 w 224"/>
              <a:gd name="T25" fmla="*/ 185 h 224"/>
              <a:gd name="T26" fmla="*/ 38 w 224"/>
              <a:gd name="T27" fmla="*/ 119 h 224"/>
              <a:gd name="T28" fmla="*/ 42 w 224"/>
              <a:gd name="T29" fmla="*/ 115 h 224"/>
              <a:gd name="T30" fmla="*/ 76 w 224"/>
              <a:gd name="T31" fmla="*/ 115 h 224"/>
              <a:gd name="T32" fmla="*/ 80 w 224"/>
              <a:gd name="T33" fmla="*/ 119 h 224"/>
              <a:gd name="T34" fmla="*/ 80 w 224"/>
              <a:gd name="T35" fmla="*/ 185 h 224"/>
              <a:gd name="T36" fmla="*/ 133 w 224"/>
              <a:gd name="T37" fmla="*/ 185 h 224"/>
              <a:gd name="T38" fmla="*/ 129 w 224"/>
              <a:gd name="T39" fmla="*/ 189 h 224"/>
              <a:gd name="T40" fmla="*/ 95 w 224"/>
              <a:gd name="T41" fmla="*/ 189 h 224"/>
              <a:gd name="T42" fmla="*/ 91 w 224"/>
              <a:gd name="T43" fmla="*/ 185 h 224"/>
              <a:gd name="T44" fmla="*/ 91 w 224"/>
              <a:gd name="T45" fmla="*/ 60 h 224"/>
              <a:gd name="T46" fmla="*/ 95 w 224"/>
              <a:gd name="T47" fmla="*/ 55 h 224"/>
              <a:gd name="T48" fmla="*/ 129 w 224"/>
              <a:gd name="T49" fmla="*/ 55 h 224"/>
              <a:gd name="T50" fmla="*/ 133 w 224"/>
              <a:gd name="T51" fmla="*/ 60 h 224"/>
              <a:gd name="T52" fmla="*/ 133 w 224"/>
              <a:gd name="T53" fmla="*/ 185 h 224"/>
              <a:gd name="T54" fmla="*/ 186 w 224"/>
              <a:gd name="T55" fmla="*/ 185 h 224"/>
              <a:gd name="T56" fmla="*/ 182 w 224"/>
              <a:gd name="T57" fmla="*/ 189 h 224"/>
              <a:gd name="T58" fmla="*/ 148 w 224"/>
              <a:gd name="T59" fmla="*/ 189 h 224"/>
              <a:gd name="T60" fmla="*/ 144 w 224"/>
              <a:gd name="T61" fmla="*/ 185 h 224"/>
              <a:gd name="T62" fmla="*/ 144 w 224"/>
              <a:gd name="T63" fmla="*/ 142 h 224"/>
              <a:gd name="T64" fmla="*/ 148 w 224"/>
              <a:gd name="T65" fmla="*/ 138 h 224"/>
              <a:gd name="T66" fmla="*/ 182 w 224"/>
              <a:gd name="T67" fmla="*/ 138 h 224"/>
              <a:gd name="T68" fmla="*/ 186 w 224"/>
              <a:gd name="T69" fmla="*/ 142 h 224"/>
              <a:gd name="T70" fmla="*/ 186 w 224"/>
              <a:gd name="T71" fmla="*/ 18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4" h="224">
                <a:moveTo>
                  <a:pt x="210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8"/>
                  <a:pt x="6" y="224"/>
                  <a:pt x="14" y="224"/>
                </a:cubicBezTo>
                <a:cubicBezTo>
                  <a:pt x="210" y="224"/>
                  <a:pt x="210" y="224"/>
                  <a:pt x="210" y="224"/>
                </a:cubicBezTo>
                <a:cubicBezTo>
                  <a:pt x="218" y="224"/>
                  <a:pt x="224" y="218"/>
                  <a:pt x="224" y="210"/>
                </a:cubicBezTo>
                <a:cubicBezTo>
                  <a:pt x="224" y="14"/>
                  <a:pt x="224" y="14"/>
                  <a:pt x="224" y="14"/>
                </a:cubicBezTo>
                <a:cubicBezTo>
                  <a:pt x="224" y="7"/>
                  <a:pt x="218" y="0"/>
                  <a:pt x="210" y="0"/>
                </a:cubicBezTo>
                <a:moveTo>
                  <a:pt x="80" y="185"/>
                </a:moveTo>
                <a:cubicBezTo>
                  <a:pt x="80" y="188"/>
                  <a:pt x="78" y="190"/>
                  <a:pt x="76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0" y="190"/>
                  <a:pt x="38" y="188"/>
                  <a:pt x="38" y="185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38" y="117"/>
                  <a:pt x="40" y="115"/>
                  <a:pt x="42" y="115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8" y="115"/>
                  <a:pt x="80" y="117"/>
                  <a:pt x="80" y="119"/>
                </a:cubicBezTo>
                <a:cubicBezTo>
                  <a:pt x="80" y="185"/>
                  <a:pt x="80" y="185"/>
                  <a:pt x="80" y="185"/>
                </a:cubicBezTo>
                <a:close/>
                <a:moveTo>
                  <a:pt x="133" y="185"/>
                </a:moveTo>
                <a:cubicBezTo>
                  <a:pt x="133" y="187"/>
                  <a:pt x="131" y="189"/>
                  <a:pt x="129" y="189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3" y="189"/>
                  <a:pt x="91" y="187"/>
                  <a:pt x="91" y="185"/>
                </a:cubicBezTo>
                <a:cubicBezTo>
                  <a:pt x="91" y="60"/>
                  <a:pt x="91" y="60"/>
                  <a:pt x="91" y="60"/>
                </a:cubicBezTo>
                <a:cubicBezTo>
                  <a:pt x="91" y="58"/>
                  <a:pt x="93" y="55"/>
                  <a:pt x="95" y="55"/>
                </a:cubicBezTo>
                <a:cubicBezTo>
                  <a:pt x="129" y="55"/>
                  <a:pt x="129" y="55"/>
                  <a:pt x="129" y="55"/>
                </a:cubicBezTo>
                <a:cubicBezTo>
                  <a:pt x="131" y="55"/>
                  <a:pt x="133" y="58"/>
                  <a:pt x="133" y="60"/>
                </a:cubicBezTo>
                <a:lnTo>
                  <a:pt x="133" y="185"/>
                </a:lnTo>
                <a:close/>
                <a:moveTo>
                  <a:pt x="186" y="185"/>
                </a:moveTo>
                <a:cubicBezTo>
                  <a:pt x="186" y="187"/>
                  <a:pt x="184" y="189"/>
                  <a:pt x="182" y="189"/>
                </a:cubicBezTo>
                <a:cubicBezTo>
                  <a:pt x="148" y="189"/>
                  <a:pt x="148" y="189"/>
                  <a:pt x="148" y="189"/>
                </a:cubicBezTo>
                <a:cubicBezTo>
                  <a:pt x="146" y="189"/>
                  <a:pt x="144" y="187"/>
                  <a:pt x="144" y="185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0"/>
                  <a:pt x="146" y="138"/>
                  <a:pt x="148" y="138"/>
                </a:cubicBezTo>
                <a:cubicBezTo>
                  <a:pt x="182" y="138"/>
                  <a:pt x="182" y="138"/>
                  <a:pt x="182" y="138"/>
                </a:cubicBezTo>
                <a:cubicBezTo>
                  <a:pt x="184" y="138"/>
                  <a:pt x="186" y="140"/>
                  <a:pt x="186" y="142"/>
                </a:cubicBezTo>
                <a:cubicBezTo>
                  <a:pt x="186" y="185"/>
                  <a:pt x="186" y="185"/>
                  <a:pt x="186" y="18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21"/>
          <p:cNvSpPr>
            <a:spLocks noEditPoints="1"/>
          </p:cNvSpPr>
          <p:nvPr/>
        </p:nvSpPr>
        <p:spPr bwMode="auto">
          <a:xfrm>
            <a:off x="5925928" y="2518759"/>
            <a:ext cx="340142" cy="340142"/>
          </a:xfrm>
          <a:custGeom>
            <a:avLst/>
            <a:gdLst>
              <a:gd name="T0" fmla="*/ 130 w 228"/>
              <a:gd name="T1" fmla="*/ 176 h 228"/>
              <a:gd name="T2" fmla="*/ 97 w 228"/>
              <a:gd name="T3" fmla="*/ 156 h 228"/>
              <a:gd name="T4" fmla="*/ 180 w 228"/>
              <a:gd name="T5" fmla="*/ 116 h 228"/>
              <a:gd name="T6" fmla="*/ 147 w 228"/>
              <a:gd name="T7" fmla="*/ 137 h 228"/>
              <a:gd name="T8" fmla="*/ 180 w 228"/>
              <a:gd name="T9" fmla="*/ 116 h 228"/>
              <a:gd name="T10" fmla="*/ 185 w 228"/>
              <a:gd name="T11" fmla="*/ 33 h 228"/>
              <a:gd name="T12" fmla="*/ 190 w 228"/>
              <a:gd name="T13" fmla="*/ 5 h 228"/>
              <a:gd name="T14" fmla="*/ 176 w 228"/>
              <a:gd name="T15" fmla="*/ 0 h 228"/>
              <a:gd name="T16" fmla="*/ 171 w 228"/>
              <a:gd name="T17" fmla="*/ 29 h 228"/>
              <a:gd name="T18" fmla="*/ 43 w 228"/>
              <a:gd name="T19" fmla="*/ 33 h 228"/>
              <a:gd name="T20" fmla="*/ 57 w 228"/>
              <a:gd name="T21" fmla="*/ 29 h 228"/>
              <a:gd name="T22" fmla="*/ 52 w 228"/>
              <a:gd name="T23" fmla="*/ 0 h 228"/>
              <a:gd name="T24" fmla="*/ 38 w 228"/>
              <a:gd name="T25" fmla="*/ 5 h 228"/>
              <a:gd name="T26" fmla="*/ 43 w 228"/>
              <a:gd name="T27" fmla="*/ 33 h 228"/>
              <a:gd name="T28" fmla="*/ 199 w 228"/>
              <a:gd name="T29" fmla="*/ 29 h 228"/>
              <a:gd name="T30" fmla="*/ 176 w 228"/>
              <a:gd name="T31" fmla="*/ 43 h 228"/>
              <a:gd name="T32" fmla="*/ 161 w 228"/>
              <a:gd name="T33" fmla="*/ 19 h 228"/>
              <a:gd name="T34" fmla="*/ 66 w 228"/>
              <a:gd name="T35" fmla="*/ 29 h 228"/>
              <a:gd name="T36" fmla="*/ 43 w 228"/>
              <a:gd name="T37" fmla="*/ 43 h 228"/>
              <a:gd name="T38" fmla="*/ 28 w 228"/>
              <a:gd name="T39" fmla="*/ 19 h 228"/>
              <a:gd name="T40" fmla="*/ 0 w 228"/>
              <a:gd name="T41" fmla="*/ 67 h 228"/>
              <a:gd name="T42" fmla="*/ 0 w 228"/>
              <a:gd name="T43" fmla="*/ 209 h 228"/>
              <a:gd name="T44" fmla="*/ 209 w 228"/>
              <a:gd name="T45" fmla="*/ 228 h 228"/>
              <a:gd name="T46" fmla="*/ 228 w 228"/>
              <a:gd name="T47" fmla="*/ 79 h 228"/>
              <a:gd name="T48" fmla="*/ 228 w 228"/>
              <a:gd name="T49" fmla="*/ 19 h 228"/>
              <a:gd name="T50" fmla="*/ 204 w 228"/>
              <a:gd name="T51" fmla="*/ 204 h 228"/>
              <a:gd name="T52" fmla="*/ 24 w 228"/>
              <a:gd name="T53" fmla="*/ 91 h 228"/>
              <a:gd name="T54" fmla="*/ 204 w 228"/>
              <a:gd name="T55" fmla="*/ 204 h 228"/>
              <a:gd name="T56" fmla="*/ 47 w 228"/>
              <a:gd name="T57" fmla="*/ 116 h 228"/>
              <a:gd name="T58" fmla="*/ 81 w 228"/>
              <a:gd name="T59" fmla="*/ 137 h 228"/>
              <a:gd name="T60" fmla="*/ 130 w 228"/>
              <a:gd name="T61" fmla="*/ 116 h 228"/>
              <a:gd name="T62" fmla="*/ 97 w 228"/>
              <a:gd name="T63" fmla="*/ 137 h 228"/>
              <a:gd name="T64" fmla="*/ 130 w 228"/>
              <a:gd name="T65" fmla="*/ 116 h 228"/>
              <a:gd name="T66" fmla="*/ 81 w 228"/>
              <a:gd name="T67" fmla="*/ 176 h 228"/>
              <a:gd name="T68" fmla="*/ 47 w 228"/>
              <a:gd name="T69" fmla="*/ 156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8" h="228">
                <a:moveTo>
                  <a:pt x="97" y="176"/>
                </a:moveTo>
                <a:cubicBezTo>
                  <a:pt x="130" y="176"/>
                  <a:pt x="130" y="176"/>
                  <a:pt x="130" y="17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97" y="156"/>
                  <a:pt x="97" y="156"/>
                  <a:pt x="97" y="156"/>
                </a:cubicBezTo>
                <a:lnTo>
                  <a:pt x="97" y="176"/>
                </a:lnTo>
                <a:close/>
                <a:moveTo>
                  <a:pt x="180" y="116"/>
                </a:moveTo>
                <a:cubicBezTo>
                  <a:pt x="147" y="116"/>
                  <a:pt x="147" y="116"/>
                  <a:pt x="147" y="116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80" y="137"/>
                  <a:pt x="180" y="137"/>
                  <a:pt x="180" y="137"/>
                </a:cubicBezTo>
                <a:lnTo>
                  <a:pt x="180" y="116"/>
                </a:lnTo>
                <a:close/>
                <a:moveTo>
                  <a:pt x="176" y="33"/>
                </a:moveTo>
                <a:cubicBezTo>
                  <a:pt x="185" y="33"/>
                  <a:pt x="185" y="33"/>
                  <a:pt x="185" y="33"/>
                </a:cubicBezTo>
                <a:cubicBezTo>
                  <a:pt x="188" y="33"/>
                  <a:pt x="190" y="31"/>
                  <a:pt x="190" y="29"/>
                </a:cubicBezTo>
                <a:cubicBezTo>
                  <a:pt x="190" y="5"/>
                  <a:pt x="190" y="5"/>
                  <a:pt x="190" y="5"/>
                </a:cubicBezTo>
                <a:cubicBezTo>
                  <a:pt x="190" y="2"/>
                  <a:pt x="188" y="0"/>
                  <a:pt x="185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3" y="0"/>
                  <a:pt x="171" y="2"/>
                  <a:pt x="171" y="5"/>
                </a:cubicBezTo>
                <a:cubicBezTo>
                  <a:pt x="171" y="29"/>
                  <a:pt x="171" y="29"/>
                  <a:pt x="171" y="29"/>
                </a:cubicBezTo>
                <a:cubicBezTo>
                  <a:pt x="171" y="31"/>
                  <a:pt x="173" y="33"/>
                  <a:pt x="176" y="33"/>
                </a:cubicBezTo>
                <a:moveTo>
                  <a:pt x="43" y="33"/>
                </a:moveTo>
                <a:cubicBezTo>
                  <a:pt x="52" y="33"/>
                  <a:pt x="52" y="33"/>
                  <a:pt x="52" y="33"/>
                </a:cubicBezTo>
                <a:cubicBezTo>
                  <a:pt x="55" y="33"/>
                  <a:pt x="57" y="31"/>
                  <a:pt x="57" y="29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2"/>
                  <a:pt x="55" y="0"/>
                  <a:pt x="5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8" y="2"/>
                  <a:pt x="38" y="5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31"/>
                  <a:pt x="40" y="33"/>
                  <a:pt x="43" y="33"/>
                </a:cubicBezTo>
                <a:moveTo>
                  <a:pt x="199" y="19"/>
                </a:moveTo>
                <a:cubicBezTo>
                  <a:pt x="199" y="29"/>
                  <a:pt x="199" y="29"/>
                  <a:pt x="199" y="29"/>
                </a:cubicBezTo>
                <a:cubicBezTo>
                  <a:pt x="199" y="37"/>
                  <a:pt x="193" y="43"/>
                  <a:pt x="185" y="43"/>
                </a:cubicBezTo>
                <a:cubicBezTo>
                  <a:pt x="176" y="43"/>
                  <a:pt x="176" y="43"/>
                  <a:pt x="176" y="43"/>
                </a:cubicBezTo>
                <a:cubicBezTo>
                  <a:pt x="168" y="43"/>
                  <a:pt x="161" y="37"/>
                  <a:pt x="161" y="29"/>
                </a:cubicBezTo>
                <a:cubicBezTo>
                  <a:pt x="161" y="19"/>
                  <a:pt x="161" y="19"/>
                  <a:pt x="161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37"/>
                  <a:pt x="60" y="43"/>
                  <a:pt x="52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35" y="43"/>
                  <a:pt x="28" y="37"/>
                  <a:pt x="28" y="29"/>
                </a:cubicBezTo>
                <a:cubicBezTo>
                  <a:pt x="28" y="19"/>
                  <a:pt x="28" y="19"/>
                  <a:pt x="28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220"/>
                  <a:pt x="8" y="228"/>
                  <a:pt x="19" y="228"/>
                </a:cubicBezTo>
                <a:cubicBezTo>
                  <a:pt x="209" y="228"/>
                  <a:pt x="209" y="228"/>
                  <a:pt x="209" y="228"/>
                </a:cubicBezTo>
                <a:cubicBezTo>
                  <a:pt x="219" y="228"/>
                  <a:pt x="228" y="220"/>
                  <a:pt x="228" y="209"/>
                </a:cubicBezTo>
                <a:cubicBezTo>
                  <a:pt x="228" y="79"/>
                  <a:pt x="228" y="79"/>
                  <a:pt x="228" y="79"/>
                </a:cubicBezTo>
                <a:cubicBezTo>
                  <a:pt x="228" y="67"/>
                  <a:pt x="228" y="67"/>
                  <a:pt x="228" y="67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199" y="19"/>
                  <a:pt x="199" y="19"/>
                  <a:pt x="199" y="19"/>
                </a:cubicBezTo>
                <a:close/>
                <a:moveTo>
                  <a:pt x="204" y="204"/>
                </a:moveTo>
                <a:cubicBezTo>
                  <a:pt x="24" y="204"/>
                  <a:pt x="24" y="204"/>
                  <a:pt x="24" y="204"/>
                </a:cubicBezTo>
                <a:cubicBezTo>
                  <a:pt x="24" y="91"/>
                  <a:pt x="24" y="91"/>
                  <a:pt x="24" y="91"/>
                </a:cubicBezTo>
                <a:cubicBezTo>
                  <a:pt x="204" y="91"/>
                  <a:pt x="204" y="91"/>
                  <a:pt x="204" y="91"/>
                </a:cubicBezTo>
                <a:lnTo>
                  <a:pt x="204" y="204"/>
                </a:lnTo>
                <a:close/>
                <a:moveTo>
                  <a:pt x="81" y="116"/>
                </a:moveTo>
                <a:cubicBezTo>
                  <a:pt x="47" y="116"/>
                  <a:pt x="47" y="116"/>
                  <a:pt x="47" y="116"/>
                </a:cubicBezTo>
                <a:cubicBezTo>
                  <a:pt x="47" y="137"/>
                  <a:pt x="47" y="137"/>
                  <a:pt x="47" y="137"/>
                </a:cubicBezTo>
                <a:cubicBezTo>
                  <a:pt x="81" y="137"/>
                  <a:pt x="81" y="137"/>
                  <a:pt x="81" y="137"/>
                </a:cubicBezTo>
                <a:lnTo>
                  <a:pt x="81" y="116"/>
                </a:lnTo>
                <a:close/>
                <a:moveTo>
                  <a:pt x="130" y="116"/>
                </a:moveTo>
                <a:cubicBezTo>
                  <a:pt x="97" y="116"/>
                  <a:pt x="97" y="116"/>
                  <a:pt x="97" y="116"/>
                </a:cubicBezTo>
                <a:cubicBezTo>
                  <a:pt x="97" y="137"/>
                  <a:pt x="97" y="137"/>
                  <a:pt x="97" y="137"/>
                </a:cubicBezTo>
                <a:cubicBezTo>
                  <a:pt x="130" y="137"/>
                  <a:pt x="130" y="137"/>
                  <a:pt x="130" y="137"/>
                </a:cubicBezTo>
                <a:lnTo>
                  <a:pt x="130" y="116"/>
                </a:lnTo>
                <a:close/>
                <a:moveTo>
                  <a:pt x="47" y="176"/>
                </a:moveTo>
                <a:cubicBezTo>
                  <a:pt x="81" y="176"/>
                  <a:pt x="81" y="176"/>
                  <a:pt x="81" y="17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47" y="156"/>
                  <a:pt x="47" y="156"/>
                  <a:pt x="47" y="156"/>
                </a:cubicBezTo>
                <a:lnTo>
                  <a:pt x="47" y="17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40"/>
          <p:cNvSpPr>
            <a:spLocks noEditPoints="1"/>
          </p:cNvSpPr>
          <p:nvPr/>
        </p:nvSpPr>
        <p:spPr bwMode="auto">
          <a:xfrm>
            <a:off x="4022274" y="2545366"/>
            <a:ext cx="381686" cy="286914"/>
          </a:xfrm>
          <a:custGeom>
            <a:avLst/>
            <a:gdLst>
              <a:gd name="T0" fmla="*/ 132 w 256"/>
              <a:gd name="T1" fmla="*/ 123 h 192"/>
              <a:gd name="T2" fmla="*/ 106 w 256"/>
              <a:gd name="T3" fmla="*/ 111 h 192"/>
              <a:gd name="T4" fmla="*/ 104 w 256"/>
              <a:gd name="T5" fmla="*/ 96 h 192"/>
              <a:gd name="T6" fmla="*/ 118 w 256"/>
              <a:gd name="T7" fmla="*/ 72 h 192"/>
              <a:gd name="T8" fmla="*/ 119 w 256"/>
              <a:gd name="T9" fmla="*/ 72 h 192"/>
              <a:gd name="T10" fmla="*/ 124 w 256"/>
              <a:gd name="T11" fmla="*/ 68 h 192"/>
              <a:gd name="T12" fmla="*/ 126 w 256"/>
              <a:gd name="T13" fmla="*/ 54 h 192"/>
              <a:gd name="T14" fmla="*/ 121 w 256"/>
              <a:gd name="T15" fmla="*/ 49 h 192"/>
              <a:gd name="T16" fmla="*/ 122 w 256"/>
              <a:gd name="T17" fmla="*/ 48 h 192"/>
              <a:gd name="T18" fmla="*/ 122 w 256"/>
              <a:gd name="T19" fmla="*/ 43 h 192"/>
              <a:gd name="T20" fmla="*/ 123 w 256"/>
              <a:gd name="T21" fmla="*/ 39 h 192"/>
              <a:gd name="T22" fmla="*/ 120 w 256"/>
              <a:gd name="T23" fmla="*/ 24 h 192"/>
              <a:gd name="T24" fmla="*/ 111 w 256"/>
              <a:gd name="T25" fmla="*/ 11 h 192"/>
              <a:gd name="T26" fmla="*/ 88 w 256"/>
              <a:gd name="T27" fmla="*/ 0 h 192"/>
              <a:gd name="T28" fmla="*/ 76 w 256"/>
              <a:gd name="T29" fmla="*/ 5 h 192"/>
              <a:gd name="T30" fmla="*/ 72 w 256"/>
              <a:gd name="T31" fmla="*/ 4 h 192"/>
              <a:gd name="T32" fmla="*/ 52 w 256"/>
              <a:gd name="T33" fmla="*/ 14 h 192"/>
              <a:gd name="T34" fmla="*/ 46 w 256"/>
              <a:gd name="T35" fmla="*/ 28 h 192"/>
              <a:gd name="T36" fmla="*/ 44 w 256"/>
              <a:gd name="T37" fmla="*/ 38 h 192"/>
              <a:gd name="T38" fmla="*/ 45 w 256"/>
              <a:gd name="T39" fmla="*/ 49 h 192"/>
              <a:gd name="T40" fmla="*/ 41 w 256"/>
              <a:gd name="T41" fmla="*/ 54 h 192"/>
              <a:gd name="T42" fmla="*/ 43 w 256"/>
              <a:gd name="T43" fmla="*/ 68 h 192"/>
              <a:gd name="T44" fmla="*/ 48 w 256"/>
              <a:gd name="T45" fmla="*/ 72 h 192"/>
              <a:gd name="T46" fmla="*/ 49 w 256"/>
              <a:gd name="T47" fmla="*/ 72 h 192"/>
              <a:gd name="T48" fmla="*/ 63 w 256"/>
              <a:gd name="T49" fmla="*/ 96 h 192"/>
              <a:gd name="T50" fmla="*/ 61 w 256"/>
              <a:gd name="T51" fmla="*/ 111 h 192"/>
              <a:gd name="T52" fmla="*/ 35 w 256"/>
              <a:gd name="T53" fmla="*/ 123 h 192"/>
              <a:gd name="T54" fmla="*/ 0 w 256"/>
              <a:gd name="T55" fmla="*/ 155 h 192"/>
              <a:gd name="T56" fmla="*/ 0 w 256"/>
              <a:gd name="T57" fmla="*/ 179 h 192"/>
              <a:gd name="T58" fmla="*/ 14 w 256"/>
              <a:gd name="T59" fmla="*/ 192 h 192"/>
              <a:gd name="T60" fmla="*/ 153 w 256"/>
              <a:gd name="T61" fmla="*/ 192 h 192"/>
              <a:gd name="T62" fmla="*/ 167 w 256"/>
              <a:gd name="T63" fmla="*/ 179 h 192"/>
              <a:gd name="T64" fmla="*/ 167 w 256"/>
              <a:gd name="T65" fmla="*/ 155 h 192"/>
              <a:gd name="T66" fmla="*/ 132 w 256"/>
              <a:gd name="T67" fmla="*/ 123 h 192"/>
              <a:gd name="T68" fmla="*/ 228 w 256"/>
              <a:gd name="T69" fmla="*/ 137 h 192"/>
              <a:gd name="T70" fmla="*/ 207 w 256"/>
              <a:gd name="T71" fmla="*/ 131 h 192"/>
              <a:gd name="T72" fmla="*/ 204 w 256"/>
              <a:gd name="T73" fmla="*/ 127 h 192"/>
              <a:gd name="T74" fmla="*/ 203 w 256"/>
              <a:gd name="T75" fmla="*/ 120 h 192"/>
              <a:gd name="T76" fmla="*/ 237 w 256"/>
              <a:gd name="T77" fmla="*/ 110 h 192"/>
              <a:gd name="T78" fmla="*/ 224 w 256"/>
              <a:gd name="T79" fmla="*/ 85 h 192"/>
              <a:gd name="T80" fmla="*/ 219 w 256"/>
              <a:gd name="T81" fmla="*/ 45 h 192"/>
              <a:gd name="T82" fmla="*/ 201 w 256"/>
              <a:gd name="T83" fmla="*/ 35 h 192"/>
              <a:gd name="T84" fmla="*/ 201 w 256"/>
              <a:gd name="T85" fmla="*/ 36 h 192"/>
              <a:gd name="T86" fmla="*/ 201 w 256"/>
              <a:gd name="T87" fmla="*/ 36 h 192"/>
              <a:gd name="T88" fmla="*/ 201 w 256"/>
              <a:gd name="T89" fmla="*/ 35 h 192"/>
              <a:gd name="T90" fmla="*/ 201 w 256"/>
              <a:gd name="T91" fmla="*/ 35 h 192"/>
              <a:gd name="T92" fmla="*/ 182 w 256"/>
              <a:gd name="T93" fmla="*/ 29 h 192"/>
              <a:gd name="T94" fmla="*/ 157 w 256"/>
              <a:gd name="T95" fmla="*/ 46 h 192"/>
              <a:gd name="T96" fmla="*/ 151 w 256"/>
              <a:gd name="T97" fmla="*/ 85 h 192"/>
              <a:gd name="T98" fmla="*/ 137 w 256"/>
              <a:gd name="T99" fmla="*/ 111 h 192"/>
              <a:gd name="T100" fmla="*/ 173 w 256"/>
              <a:gd name="T101" fmla="*/ 120 h 192"/>
              <a:gd name="T102" fmla="*/ 173 w 256"/>
              <a:gd name="T103" fmla="*/ 127 h 192"/>
              <a:gd name="T104" fmla="*/ 170 w 256"/>
              <a:gd name="T105" fmla="*/ 131 h 192"/>
              <a:gd name="T106" fmla="*/ 167 w 256"/>
              <a:gd name="T107" fmla="*/ 132 h 192"/>
              <a:gd name="T108" fmla="*/ 176 w 256"/>
              <a:gd name="T109" fmla="*/ 155 h 192"/>
              <a:gd name="T110" fmla="*/ 176 w 256"/>
              <a:gd name="T111" fmla="*/ 179 h 192"/>
              <a:gd name="T112" fmla="*/ 172 w 256"/>
              <a:gd name="T113" fmla="*/ 192 h 192"/>
              <a:gd name="T114" fmla="*/ 245 w 256"/>
              <a:gd name="T115" fmla="*/ 192 h 192"/>
              <a:gd name="T116" fmla="*/ 256 w 256"/>
              <a:gd name="T117" fmla="*/ 182 h 192"/>
              <a:gd name="T118" fmla="*/ 256 w 256"/>
              <a:gd name="T119" fmla="*/ 157 h 192"/>
              <a:gd name="T120" fmla="*/ 228 w 256"/>
              <a:gd name="T121" fmla="*/ 13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6" h="192">
                <a:moveTo>
                  <a:pt x="132" y="123"/>
                </a:moveTo>
                <a:cubicBezTo>
                  <a:pt x="127" y="121"/>
                  <a:pt x="116" y="115"/>
                  <a:pt x="106" y="111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11" y="90"/>
                  <a:pt x="117" y="81"/>
                  <a:pt x="118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22" y="72"/>
                  <a:pt x="124" y="70"/>
                  <a:pt x="124" y="68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7" y="51"/>
                  <a:pt x="124" y="49"/>
                  <a:pt x="121" y="49"/>
                </a:cubicBezTo>
                <a:cubicBezTo>
                  <a:pt x="122" y="49"/>
                  <a:pt x="122" y="49"/>
                  <a:pt x="122" y="48"/>
                </a:cubicBezTo>
                <a:cubicBezTo>
                  <a:pt x="122" y="47"/>
                  <a:pt x="122" y="45"/>
                  <a:pt x="122" y="43"/>
                </a:cubicBezTo>
                <a:cubicBezTo>
                  <a:pt x="122" y="42"/>
                  <a:pt x="122" y="41"/>
                  <a:pt x="123" y="39"/>
                </a:cubicBezTo>
                <a:cubicBezTo>
                  <a:pt x="123" y="33"/>
                  <a:pt x="122" y="27"/>
                  <a:pt x="120" y="24"/>
                </a:cubicBezTo>
                <a:cubicBezTo>
                  <a:pt x="118" y="19"/>
                  <a:pt x="115" y="15"/>
                  <a:pt x="111" y="11"/>
                </a:cubicBezTo>
                <a:cubicBezTo>
                  <a:pt x="104" y="4"/>
                  <a:pt x="96" y="0"/>
                  <a:pt x="88" y="0"/>
                </a:cubicBezTo>
                <a:cubicBezTo>
                  <a:pt x="84" y="0"/>
                  <a:pt x="80" y="2"/>
                  <a:pt x="76" y="5"/>
                </a:cubicBezTo>
                <a:cubicBezTo>
                  <a:pt x="74" y="4"/>
                  <a:pt x="73" y="4"/>
                  <a:pt x="72" y="4"/>
                </a:cubicBezTo>
                <a:cubicBezTo>
                  <a:pt x="66" y="4"/>
                  <a:pt x="58" y="8"/>
                  <a:pt x="52" y="14"/>
                </a:cubicBezTo>
                <a:cubicBezTo>
                  <a:pt x="49" y="19"/>
                  <a:pt x="47" y="23"/>
                  <a:pt x="46" y="28"/>
                </a:cubicBezTo>
                <a:cubicBezTo>
                  <a:pt x="45" y="31"/>
                  <a:pt x="44" y="34"/>
                  <a:pt x="44" y="38"/>
                </a:cubicBezTo>
                <a:cubicBezTo>
                  <a:pt x="44" y="42"/>
                  <a:pt x="44" y="46"/>
                  <a:pt x="45" y="49"/>
                </a:cubicBezTo>
                <a:cubicBezTo>
                  <a:pt x="43" y="49"/>
                  <a:pt x="41" y="51"/>
                  <a:pt x="41" y="54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70"/>
                  <a:pt x="46" y="72"/>
                  <a:pt x="48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1" y="82"/>
                  <a:pt x="57" y="90"/>
                  <a:pt x="63" y="96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51" y="115"/>
                  <a:pt x="41" y="121"/>
                  <a:pt x="35" y="123"/>
                </a:cubicBezTo>
                <a:cubicBezTo>
                  <a:pt x="23" y="128"/>
                  <a:pt x="0" y="135"/>
                  <a:pt x="0" y="155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6"/>
                  <a:pt x="6" y="192"/>
                  <a:pt x="14" y="192"/>
                </a:cubicBezTo>
                <a:cubicBezTo>
                  <a:pt x="153" y="192"/>
                  <a:pt x="153" y="192"/>
                  <a:pt x="153" y="192"/>
                </a:cubicBezTo>
                <a:cubicBezTo>
                  <a:pt x="161" y="192"/>
                  <a:pt x="167" y="186"/>
                  <a:pt x="167" y="179"/>
                </a:cubicBezTo>
                <a:cubicBezTo>
                  <a:pt x="167" y="172"/>
                  <a:pt x="167" y="155"/>
                  <a:pt x="167" y="155"/>
                </a:cubicBezTo>
                <a:cubicBezTo>
                  <a:pt x="167" y="135"/>
                  <a:pt x="144" y="128"/>
                  <a:pt x="132" y="123"/>
                </a:cubicBezTo>
                <a:close/>
                <a:moveTo>
                  <a:pt x="228" y="137"/>
                </a:moveTo>
                <a:cubicBezTo>
                  <a:pt x="223" y="135"/>
                  <a:pt x="215" y="134"/>
                  <a:pt x="207" y="131"/>
                </a:cubicBezTo>
                <a:cubicBezTo>
                  <a:pt x="206" y="130"/>
                  <a:pt x="204" y="129"/>
                  <a:pt x="204" y="127"/>
                </a:cubicBezTo>
                <a:cubicBezTo>
                  <a:pt x="203" y="120"/>
                  <a:pt x="203" y="120"/>
                  <a:pt x="203" y="120"/>
                </a:cubicBezTo>
                <a:cubicBezTo>
                  <a:pt x="223" y="119"/>
                  <a:pt x="237" y="110"/>
                  <a:pt x="237" y="110"/>
                </a:cubicBezTo>
                <a:cubicBezTo>
                  <a:pt x="230" y="101"/>
                  <a:pt x="226" y="97"/>
                  <a:pt x="224" y="85"/>
                </a:cubicBezTo>
                <a:cubicBezTo>
                  <a:pt x="221" y="71"/>
                  <a:pt x="226" y="58"/>
                  <a:pt x="219" y="45"/>
                </a:cubicBezTo>
                <a:cubicBezTo>
                  <a:pt x="213" y="33"/>
                  <a:pt x="201" y="35"/>
                  <a:pt x="201" y="35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1" y="35"/>
                  <a:pt x="201" y="35"/>
                  <a:pt x="201" y="35"/>
                </a:cubicBezTo>
                <a:cubicBezTo>
                  <a:pt x="201" y="35"/>
                  <a:pt x="201" y="35"/>
                  <a:pt x="201" y="35"/>
                </a:cubicBezTo>
                <a:cubicBezTo>
                  <a:pt x="201" y="35"/>
                  <a:pt x="200" y="26"/>
                  <a:pt x="182" y="29"/>
                </a:cubicBezTo>
                <a:cubicBezTo>
                  <a:pt x="174" y="30"/>
                  <a:pt x="163" y="32"/>
                  <a:pt x="157" y="46"/>
                </a:cubicBezTo>
                <a:cubicBezTo>
                  <a:pt x="150" y="60"/>
                  <a:pt x="152" y="77"/>
                  <a:pt x="151" y="85"/>
                </a:cubicBezTo>
                <a:cubicBezTo>
                  <a:pt x="149" y="92"/>
                  <a:pt x="149" y="102"/>
                  <a:pt x="137" y="111"/>
                </a:cubicBezTo>
                <a:cubicBezTo>
                  <a:pt x="137" y="111"/>
                  <a:pt x="149" y="121"/>
                  <a:pt x="173" y="120"/>
                </a:cubicBezTo>
                <a:cubicBezTo>
                  <a:pt x="173" y="127"/>
                  <a:pt x="173" y="127"/>
                  <a:pt x="173" y="127"/>
                </a:cubicBezTo>
                <a:cubicBezTo>
                  <a:pt x="173" y="128"/>
                  <a:pt x="171" y="130"/>
                  <a:pt x="170" y="131"/>
                </a:cubicBezTo>
                <a:cubicBezTo>
                  <a:pt x="169" y="131"/>
                  <a:pt x="168" y="131"/>
                  <a:pt x="167" y="132"/>
                </a:cubicBezTo>
                <a:cubicBezTo>
                  <a:pt x="172" y="137"/>
                  <a:pt x="176" y="145"/>
                  <a:pt x="176" y="155"/>
                </a:cubicBezTo>
                <a:cubicBezTo>
                  <a:pt x="176" y="179"/>
                  <a:pt x="176" y="179"/>
                  <a:pt x="176" y="179"/>
                </a:cubicBezTo>
                <a:cubicBezTo>
                  <a:pt x="176" y="184"/>
                  <a:pt x="175" y="188"/>
                  <a:pt x="172" y="192"/>
                </a:cubicBezTo>
                <a:cubicBezTo>
                  <a:pt x="245" y="192"/>
                  <a:pt x="245" y="192"/>
                  <a:pt x="245" y="192"/>
                </a:cubicBezTo>
                <a:cubicBezTo>
                  <a:pt x="251" y="192"/>
                  <a:pt x="256" y="187"/>
                  <a:pt x="256" y="182"/>
                </a:cubicBezTo>
                <a:cubicBezTo>
                  <a:pt x="256" y="176"/>
                  <a:pt x="256" y="157"/>
                  <a:pt x="256" y="157"/>
                </a:cubicBezTo>
                <a:cubicBezTo>
                  <a:pt x="256" y="141"/>
                  <a:pt x="239" y="140"/>
                  <a:pt x="228" y="137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43"/>
          <p:cNvSpPr>
            <a:spLocks noEditPoints="1"/>
          </p:cNvSpPr>
          <p:nvPr/>
        </p:nvSpPr>
        <p:spPr bwMode="auto">
          <a:xfrm>
            <a:off x="2172061" y="2512913"/>
            <a:ext cx="351826" cy="351826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32"/>
          <p:cNvSpPr>
            <a:spLocks noEditPoints="1"/>
          </p:cNvSpPr>
          <p:nvPr/>
        </p:nvSpPr>
        <p:spPr bwMode="auto">
          <a:xfrm>
            <a:off x="9676551" y="2551858"/>
            <a:ext cx="334948" cy="273930"/>
          </a:xfrm>
          <a:custGeom>
            <a:avLst/>
            <a:gdLst>
              <a:gd name="T0" fmla="*/ 0 w 225"/>
              <a:gd name="T1" fmla="*/ 69 h 184"/>
              <a:gd name="T2" fmla="*/ 0 w 225"/>
              <a:gd name="T3" fmla="*/ 172 h 184"/>
              <a:gd name="T4" fmla="*/ 5 w 225"/>
              <a:gd name="T5" fmla="*/ 177 h 184"/>
              <a:gd name="T6" fmla="*/ 58 w 225"/>
              <a:gd name="T7" fmla="*/ 177 h 184"/>
              <a:gd name="T8" fmla="*/ 58 w 225"/>
              <a:gd name="T9" fmla="*/ 65 h 184"/>
              <a:gd name="T10" fmla="*/ 5 w 225"/>
              <a:gd name="T11" fmla="*/ 65 h 184"/>
              <a:gd name="T12" fmla="*/ 0 w 225"/>
              <a:gd name="T13" fmla="*/ 69 h 184"/>
              <a:gd name="T14" fmla="*/ 24 w 225"/>
              <a:gd name="T15" fmla="*/ 147 h 184"/>
              <a:gd name="T16" fmla="*/ 32 w 225"/>
              <a:gd name="T17" fmla="*/ 155 h 184"/>
              <a:gd name="T18" fmla="*/ 24 w 225"/>
              <a:gd name="T19" fmla="*/ 163 h 184"/>
              <a:gd name="T20" fmla="*/ 17 w 225"/>
              <a:gd name="T21" fmla="*/ 155 h 184"/>
              <a:gd name="T22" fmla="*/ 24 w 225"/>
              <a:gd name="T23" fmla="*/ 147 h 184"/>
              <a:gd name="T24" fmla="*/ 206 w 225"/>
              <a:gd name="T25" fmla="*/ 69 h 184"/>
              <a:gd name="T26" fmla="*/ 160 w 225"/>
              <a:gd name="T27" fmla="*/ 69 h 184"/>
              <a:gd name="T28" fmla="*/ 146 w 225"/>
              <a:gd name="T29" fmla="*/ 55 h 184"/>
              <a:gd name="T30" fmla="*/ 153 w 225"/>
              <a:gd name="T31" fmla="*/ 14 h 184"/>
              <a:gd name="T32" fmla="*/ 141 w 225"/>
              <a:gd name="T33" fmla="*/ 0 h 184"/>
              <a:gd name="T34" fmla="*/ 139 w 225"/>
              <a:gd name="T35" fmla="*/ 0 h 184"/>
              <a:gd name="T36" fmla="*/ 124 w 225"/>
              <a:gd name="T37" fmla="*/ 10 h 184"/>
              <a:gd name="T38" fmla="*/ 98 w 225"/>
              <a:gd name="T39" fmla="*/ 70 h 184"/>
              <a:gd name="T40" fmla="*/ 92 w 225"/>
              <a:gd name="T41" fmla="*/ 74 h 184"/>
              <a:gd name="T42" fmla="*/ 66 w 225"/>
              <a:gd name="T43" fmla="*/ 74 h 184"/>
              <a:gd name="T44" fmla="*/ 66 w 225"/>
              <a:gd name="T45" fmla="*/ 165 h 184"/>
              <a:gd name="T46" fmla="*/ 76 w 225"/>
              <a:gd name="T47" fmla="*/ 165 h 184"/>
              <a:gd name="T48" fmla="*/ 93 w 225"/>
              <a:gd name="T49" fmla="*/ 171 h 184"/>
              <a:gd name="T50" fmla="*/ 102 w 225"/>
              <a:gd name="T51" fmla="*/ 178 h 184"/>
              <a:gd name="T52" fmla="*/ 122 w 225"/>
              <a:gd name="T53" fmla="*/ 184 h 184"/>
              <a:gd name="T54" fmla="*/ 190 w 225"/>
              <a:gd name="T55" fmla="*/ 184 h 184"/>
              <a:gd name="T56" fmla="*/ 214 w 225"/>
              <a:gd name="T57" fmla="*/ 168 h 184"/>
              <a:gd name="T58" fmla="*/ 224 w 225"/>
              <a:gd name="T59" fmla="*/ 90 h 184"/>
              <a:gd name="T60" fmla="*/ 206 w 225"/>
              <a:gd name="T61" fmla="*/ 69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5" h="184">
                <a:moveTo>
                  <a:pt x="0" y="69"/>
                </a:move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7"/>
                  <a:pt x="5" y="177"/>
                </a:cubicBezTo>
                <a:cubicBezTo>
                  <a:pt x="58" y="177"/>
                  <a:pt x="58" y="177"/>
                  <a:pt x="58" y="177"/>
                </a:cubicBezTo>
                <a:cubicBezTo>
                  <a:pt x="58" y="65"/>
                  <a:pt x="58" y="65"/>
                  <a:pt x="58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2" y="65"/>
                  <a:pt x="0" y="67"/>
                  <a:pt x="0" y="69"/>
                </a:cubicBezTo>
                <a:close/>
                <a:moveTo>
                  <a:pt x="24" y="147"/>
                </a:moveTo>
                <a:cubicBezTo>
                  <a:pt x="29" y="147"/>
                  <a:pt x="32" y="151"/>
                  <a:pt x="32" y="155"/>
                </a:cubicBezTo>
                <a:cubicBezTo>
                  <a:pt x="32" y="159"/>
                  <a:pt x="29" y="163"/>
                  <a:pt x="24" y="163"/>
                </a:cubicBezTo>
                <a:cubicBezTo>
                  <a:pt x="20" y="163"/>
                  <a:pt x="17" y="159"/>
                  <a:pt x="17" y="155"/>
                </a:cubicBezTo>
                <a:cubicBezTo>
                  <a:pt x="17" y="151"/>
                  <a:pt x="20" y="147"/>
                  <a:pt x="24" y="147"/>
                </a:cubicBezTo>
                <a:close/>
                <a:moveTo>
                  <a:pt x="206" y="69"/>
                </a:moveTo>
                <a:cubicBezTo>
                  <a:pt x="160" y="69"/>
                  <a:pt x="160" y="69"/>
                  <a:pt x="160" y="69"/>
                </a:cubicBezTo>
                <a:cubicBezTo>
                  <a:pt x="152" y="69"/>
                  <a:pt x="144" y="64"/>
                  <a:pt x="146" y="55"/>
                </a:cubicBezTo>
                <a:cubicBezTo>
                  <a:pt x="153" y="14"/>
                  <a:pt x="153" y="14"/>
                  <a:pt x="153" y="14"/>
                </a:cubicBezTo>
                <a:cubicBezTo>
                  <a:pt x="153" y="6"/>
                  <a:pt x="147" y="0"/>
                  <a:pt x="141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1" y="0"/>
                  <a:pt x="126" y="5"/>
                  <a:pt x="124" y="10"/>
                </a:cubicBezTo>
                <a:cubicBezTo>
                  <a:pt x="98" y="70"/>
                  <a:pt x="98" y="70"/>
                  <a:pt x="98" y="70"/>
                </a:cubicBezTo>
                <a:cubicBezTo>
                  <a:pt x="97" y="72"/>
                  <a:pt x="94" y="74"/>
                  <a:pt x="92" y="74"/>
                </a:cubicBezTo>
                <a:cubicBezTo>
                  <a:pt x="66" y="74"/>
                  <a:pt x="66" y="74"/>
                  <a:pt x="66" y="74"/>
                </a:cubicBezTo>
                <a:cubicBezTo>
                  <a:pt x="66" y="165"/>
                  <a:pt x="66" y="165"/>
                  <a:pt x="6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84" y="165"/>
                  <a:pt x="90" y="168"/>
                  <a:pt x="93" y="171"/>
                </a:cubicBezTo>
                <a:cubicBezTo>
                  <a:pt x="96" y="174"/>
                  <a:pt x="100" y="176"/>
                  <a:pt x="102" y="178"/>
                </a:cubicBezTo>
                <a:cubicBezTo>
                  <a:pt x="106" y="182"/>
                  <a:pt x="115" y="184"/>
                  <a:pt x="122" y="184"/>
                </a:cubicBezTo>
                <a:cubicBezTo>
                  <a:pt x="139" y="184"/>
                  <a:pt x="190" y="184"/>
                  <a:pt x="190" y="184"/>
                </a:cubicBezTo>
                <a:cubicBezTo>
                  <a:pt x="202" y="184"/>
                  <a:pt x="212" y="180"/>
                  <a:pt x="214" y="16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5" y="79"/>
                  <a:pt x="217" y="69"/>
                  <a:pt x="206" y="69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Placeholder 9"/>
          <p:cNvSpPr txBox="1">
            <a:spLocks/>
          </p:cNvSpPr>
          <p:nvPr/>
        </p:nvSpPr>
        <p:spPr>
          <a:xfrm>
            <a:off x="1542977" y="3488857"/>
            <a:ext cx="1759586" cy="2433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</a:t>
            </a:r>
            <a:endParaRPr lang="en-GB" sz="1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Text Placeholder 9"/>
          <p:cNvSpPr txBox="1">
            <a:spLocks/>
          </p:cNvSpPr>
          <p:nvPr/>
        </p:nvSpPr>
        <p:spPr>
          <a:xfrm>
            <a:off x="1542978" y="3824835"/>
            <a:ext cx="1650166" cy="14860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  <p:sp>
        <p:nvSpPr>
          <p:cNvPr id="32" name="Text Placeholder 9"/>
          <p:cNvSpPr txBox="1">
            <a:spLocks/>
          </p:cNvSpPr>
          <p:nvPr/>
        </p:nvSpPr>
        <p:spPr>
          <a:xfrm>
            <a:off x="3313576" y="3488857"/>
            <a:ext cx="1759586" cy="2433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</a:t>
            </a:r>
          </a:p>
        </p:txBody>
      </p:sp>
      <p:sp>
        <p:nvSpPr>
          <p:cNvPr id="33" name="Text Placeholder 9"/>
          <p:cNvSpPr txBox="1">
            <a:spLocks/>
          </p:cNvSpPr>
          <p:nvPr/>
        </p:nvSpPr>
        <p:spPr>
          <a:xfrm>
            <a:off x="3313577" y="3824835"/>
            <a:ext cx="1650166" cy="14860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  <p:sp>
        <p:nvSpPr>
          <p:cNvPr id="34" name="Text Placeholder 9"/>
          <p:cNvSpPr txBox="1">
            <a:spLocks/>
          </p:cNvSpPr>
          <p:nvPr/>
        </p:nvSpPr>
        <p:spPr>
          <a:xfrm>
            <a:off x="5167088" y="3488857"/>
            <a:ext cx="1759586" cy="2433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</a:t>
            </a:r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5167089" y="3824835"/>
            <a:ext cx="1650166" cy="14860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  <p:sp>
        <p:nvSpPr>
          <p:cNvPr id="36" name="Text Placeholder 9"/>
          <p:cNvSpPr txBox="1">
            <a:spLocks/>
          </p:cNvSpPr>
          <p:nvPr/>
        </p:nvSpPr>
        <p:spPr>
          <a:xfrm>
            <a:off x="7020600" y="3488857"/>
            <a:ext cx="1759586" cy="2433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</a:t>
            </a:r>
          </a:p>
        </p:txBody>
      </p:sp>
      <p:sp>
        <p:nvSpPr>
          <p:cNvPr id="37" name="Text Placeholder 9"/>
          <p:cNvSpPr txBox="1">
            <a:spLocks/>
          </p:cNvSpPr>
          <p:nvPr/>
        </p:nvSpPr>
        <p:spPr>
          <a:xfrm>
            <a:off x="7020601" y="3824835"/>
            <a:ext cx="1650166" cy="14860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  <p:sp>
        <p:nvSpPr>
          <p:cNvPr id="38" name="Text Placeholder 9"/>
          <p:cNvSpPr txBox="1">
            <a:spLocks/>
          </p:cNvSpPr>
          <p:nvPr/>
        </p:nvSpPr>
        <p:spPr>
          <a:xfrm>
            <a:off x="8796758" y="3488857"/>
            <a:ext cx="1759586" cy="2433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</a:t>
            </a:r>
          </a:p>
        </p:txBody>
      </p:sp>
      <p:sp>
        <p:nvSpPr>
          <p:cNvPr id="39" name="Text Placeholder 9"/>
          <p:cNvSpPr txBox="1">
            <a:spLocks/>
          </p:cNvSpPr>
          <p:nvPr/>
        </p:nvSpPr>
        <p:spPr>
          <a:xfrm>
            <a:off x="8796759" y="3824835"/>
            <a:ext cx="1650166" cy="14860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Sharp list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  <p:bldP spid="25" grpId="0" animBg="1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63" grpId="0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0950" y="1623515"/>
            <a:ext cx="780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01</a:t>
            </a:r>
            <a:endParaRPr lang="en-US" sz="40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0114" y="1812389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</a:t>
            </a:r>
            <a:endParaRPr lang="en-US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2582" y="2136485"/>
            <a:ext cx="2201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5167" y="1623515"/>
            <a:ext cx="780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02</a:t>
            </a:r>
            <a:endParaRPr lang="en-US" sz="40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4331" y="1812389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6799" y="2136485"/>
            <a:ext cx="2201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9384" y="1623515"/>
            <a:ext cx="780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03</a:t>
            </a:r>
            <a:endParaRPr lang="en-US" sz="40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548" y="1812389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41016" y="2136485"/>
            <a:ext cx="2201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9318" y="3612340"/>
            <a:ext cx="780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04</a:t>
            </a:r>
            <a:endParaRPr lang="en-US" sz="40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8482" y="380121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0950" y="4125310"/>
            <a:ext cx="2201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3536" y="3612340"/>
            <a:ext cx="780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05</a:t>
            </a:r>
            <a:endParaRPr lang="en-US" sz="40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2700" y="380121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95168" y="4125310"/>
            <a:ext cx="2201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7753" y="3612340"/>
            <a:ext cx="780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06</a:t>
            </a:r>
            <a:endParaRPr lang="en-US" sz="40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76917" y="380121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29385" y="4125310"/>
            <a:ext cx="2201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Numbering list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31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507840" y="1684992"/>
            <a:ext cx="1242724" cy="1167991"/>
            <a:chOff x="1724025" y="1765078"/>
            <a:chExt cx="1375142" cy="1292446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 rot="3600000">
              <a:off x="1933511" y="1768480"/>
              <a:ext cx="1169058" cy="1162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724025" y="2133599"/>
              <a:ext cx="1281113" cy="923925"/>
            </a:xfrm>
            <a:custGeom>
              <a:avLst/>
              <a:gdLst>
                <a:gd name="connsiteX0" fmla="*/ 0 w 1281113"/>
                <a:gd name="connsiteY0" fmla="*/ 0 h 923925"/>
                <a:gd name="connsiteX1" fmla="*/ 209550 w 1281113"/>
                <a:gd name="connsiteY1" fmla="*/ 923925 h 923925"/>
                <a:gd name="connsiteX2" fmla="*/ 1281113 w 1281113"/>
                <a:gd name="connsiteY2" fmla="*/ 171450 h 923925"/>
                <a:gd name="connsiteX3" fmla="*/ 0 w 1281113"/>
                <a:gd name="connsiteY3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113" h="923925">
                  <a:moveTo>
                    <a:pt x="0" y="0"/>
                  </a:moveTo>
                  <a:lnTo>
                    <a:pt x="209550" y="923925"/>
                  </a:lnTo>
                  <a:lnTo>
                    <a:pt x="1281113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932992" y="1875716"/>
            <a:ext cx="2753433" cy="1224945"/>
            <a:chOff x="2932992" y="1604253"/>
            <a:chExt cx="2753433" cy="1224945"/>
          </a:xfrm>
        </p:grpSpPr>
        <p:sp>
          <p:nvSpPr>
            <p:cNvPr id="29" name="Text Placeholder 9"/>
            <p:cNvSpPr txBox="1">
              <a:spLocks/>
            </p:cNvSpPr>
            <p:nvPr/>
          </p:nvSpPr>
          <p:spPr>
            <a:xfrm>
              <a:off x="2932992" y="1604253"/>
              <a:ext cx="1759586" cy="24331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TITLE TEXT</a:t>
              </a:r>
              <a:endParaRPr lang="en-GB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Text Placeholder 9"/>
            <p:cNvSpPr txBox="1">
              <a:spLocks/>
            </p:cNvSpPr>
            <p:nvPr/>
          </p:nvSpPr>
          <p:spPr>
            <a:xfrm>
              <a:off x="2932993" y="1825927"/>
              <a:ext cx="2753432" cy="1003271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GB" sz="10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quam,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elementum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sagittis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at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leo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507840" y="3024241"/>
            <a:ext cx="1242724" cy="1167991"/>
            <a:chOff x="1724025" y="1765078"/>
            <a:chExt cx="1375142" cy="1292446"/>
          </a:xfrm>
        </p:grpSpPr>
        <p:sp>
          <p:nvSpPr>
            <p:cNvPr id="79" name="Oval 5"/>
            <p:cNvSpPr>
              <a:spLocks noChangeArrowheads="1"/>
            </p:cNvSpPr>
            <p:nvPr/>
          </p:nvSpPr>
          <p:spPr bwMode="auto">
            <a:xfrm rot="3600000">
              <a:off x="1933511" y="1768480"/>
              <a:ext cx="1169058" cy="1162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724025" y="2133599"/>
              <a:ext cx="1281113" cy="923925"/>
            </a:xfrm>
            <a:custGeom>
              <a:avLst/>
              <a:gdLst>
                <a:gd name="connsiteX0" fmla="*/ 0 w 1281113"/>
                <a:gd name="connsiteY0" fmla="*/ 0 h 923925"/>
                <a:gd name="connsiteX1" fmla="*/ 209550 w 1281113"/>
                <a:gd name="connsiteY1" fmla="*/ 923925 h 923925"/>
                <a:gd name="connsiteX2" fmla="*/ 1281113 w 1281113"/>
                <a:gd name="connsiteY2" fmla="*/ 171450 h 923925"/>
                <a:gd name="connsiteX3" fmla="*/ 0 w 1281113"/>
                <a:gd name="connsiteY3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113" h="923925">
                  <a:moveTo>
                    <a:pt x="0" y="0"/>
                  </a:moveTo>
                  <a:lnTo>
                    <a:pt x="209550" y="923925"/>
                  </a:lnTo>
                  <a:lnTo>
                    <a:pt x="1281113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932992" y="3214965"/>
            <a:ext cx="2753433" cy="1224945"/>
            <a:chOff x="2932992" y="2943502"/>
            <a:chExt cx="2753433" cy="1224945"/>
          </a:xfrm>
        </p:grpSpPr>
        <p:sp>
          <p:nvSpPr>
            <p:cNvPr id="77" name="Text Placeholder 9"/>
            <p:cNvSpPr txBox="1">
              <a:spLocks/>
            </p:cNvSpPr>
            <p:nvPr/>
          </p:nvSpPr>
          <p:spPr>
            <a:xfrm>
              <a:off x="2932992" y="2943502"/>
              <a:ext cx="1759586" cy="24331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TITLE TEXT</a:t>
              </a:r>
              <a:endParaRPr lang="en-GB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8" name="Text Placeholder 9"/>
            <p:cNvSpPr txBox="1">
              <a:spLocks/>
            </p:cNvSpPr>
            <p:nvPr/>
          </p:nvSpPr>
          <p:spPr>
            <a:xfrm>
              <a:off x="2932993" y="3165176"/>
              <a:ext cx="2753432" cy="1003271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GB" sz="10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quam,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elementum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sagittis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at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leo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507840" y="4363490"/>
            <a:ext cx="1242724" cy="1167991"/>
            <a:chOff x="1724025" y="1765078"/>
            <a:chExt cx="1375142" cy="1292446"/>
          </a:xfrm>
        </p:grpSpPr>
        <p:sp>
          <p:nvSpPr>
            <p:cNvPr id="85" name="Oval 5"/>
            <p:cNvSpPr>
              <a:spLocks noChangeArrowheads="1"/>
            </p:cNvSpPr>
            <p:nvPr/>
          </p:nvSpPr>
          <p:spPr bwMode="auto">
            <a:xfrm rot="3600000">
              <a:off x="1933511" y="1768480"/>
              <a:ext cx="1169058" cy="1162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724025" y="2133599"/>
              <a:ext cx="1281113" cy="923925"/>
            </a:xfrm>
            <a:custGeom>
              <a:avLst/>
              <a:gdLst>
                <a:gd name="connsiteX0" fmla="*/ 0 w 1281113"/>
                <a:gd name="connsiteY0" fmla="*/ 0 h 923925"/>
                <a:gd name="connsiteX1" fmla="*/ 209550 w 1281113"/>
                <a:gd name="connsiteY1" fmla="*/ 923925 h 923925"/>
                <a:gd name="connsiteX2" fmla="*/ 1281113 w 1281113"/>
                <a:gd name="connsiteY2" fmla="*/ 171450 h 923925"/>
                <a:gd name="connsiteX3" fmla="*/ 0 w 1281113"/>
                <a:gd name="connsiteY3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113" h="923925">
                  <a:moveTo>
                    <a:pt x="0" y="0"/>
                  </a:moveTo>
                  <a:lnTo>
                    <a:pt x="209550" y="923925"/>
                  </a:lnTo>
                  <a:lnTo>
                    <a:pt x="1281113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932992" y="4554214"/>
            <a:ext cx="2753433" cy="1224945"/>
            <a:chOff x="2932992" y="4282751"/>
            <a:chExt cx="2753433" cy="1224945"/>
          </a:xfrm>
        </p:grpSpPr>
        <p:sp>
          <p:nvSpPr>
            <p:cNvPr id="83" name="Text Placeholder 9"/>
            <p:cNvSpPr txBox="1">
              <a:spLocks/>
            </p:cNvSpPr>
            <p:nvPr/>
          </p:nvSpPr>
          <p:spPr>
            <a:xfrm>
              <a:off x="2932992" y="4282751"/>
              <a:ext cx="1759586" cy="24331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TITLE TEXT</a:t>
              </a:r>
              <a:endParaRPr lang="en-GB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4" name="Text Placeholder 9"/>
            <p:cNvSpPr txBox="1">
              <a:spLocks/>
            </p:cNvSpPr>
            <p:nvPr/>
          </p:nvSpPr>
          <p:spPr>
            <a:xfrm>
              <a:off x="2932993" y="4504425"/>
              <a:ext cx="2753432" cy="1003271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GB" sz="10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quam,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elementum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sagittis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at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leo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</p:grpSp>
      <p:sp>
        <p:nvSpPr>
          <p:cNvPr id="17" name="Freeform 30"/>
          <p:cNvSpPr>
            <a:spLocks noEditPoints="1"/>
          </p:cNvSpPr>
          <p:nvPr/>
        </p:nvSpPr>
        <p:spPr bwMode="auto">
          <a:xfrm>
            <a:off x="1817787" y="2128685"/>
            <a:ext cx="394140" cy="394138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32"/>
          <p:cNvSpPr>
            <a:spLocks noEditPoints="1"/>
          </p:cNvSpPr>
          <p:nvPr/>
        </p:nvSpPr>
        <p:spPr bwMode="auto">
          <a:xfrm>
            <a:off x="1815491" y="4852057"/>
            <a:ext cx="388124" cy="317418"/>
          </a:xfrm>
          <a:custGeom>
            <a:avLst/>
            <a:gdLst>
              <a:gd name="T0" fmla="*/ 0 w 225"/>
              <a:gd name="T1" fmla="*/ 69 h 184"/>
              <a:gd name="T2" fmla="*/ 0 w 225"/>
              <a:gd name="T3" fmla="*/ 172 h 184"/>
              <a:gd name="T4" fmla="*/ 5 w 225"/>
              <a:gd name="T5" fmla="*/ 177 h 184"/>
              <a:gd name="T6" fmla="*/ 58 w 225"/>
              <a:gd name="T7" fmla="*/ 177 h 184"/>
              <a:gd name="T8" fmla="*/ 58 w 225"/>
              <a:gd name="T9" fmla="*/ 65 h 184"/>
              <a:gd name="T10" fmla="*/ 5 w 225"/>
              <a:gd name="T11" fmla="*/ 65 h 184"/>
              <a:gd name="T12" fmla="*/ 0 w 225"/>
              <a:gd name="T13" fmla="*/ 69 h 184"/>
              <a:gd name="T14" fmla="*/ 24 w 225"/>
              <a:gd name="T15" fmla="*/ 147 h 184"/>
              <a:gd name="T16" fmla="*/ 32 w 225"/>
              <a:gd name="T17" fmla="*/ 155 h 184"/>
              <a:gd name="T18" fmla="*/ 24 w 225"/>
              <a:gd name="T19" fmla="*/ 163 h 184"/>
              <a:gd name="T20" fmla="*/ 17 w 225"/>
              <a:gd name="T21" fmla="*/ 155 h 184"/>
              <a:gd name="T22" fmla="*/ 24 w 225"/>
              <a:gd name="T23" fmla="*/ 147 h 184"/>
              <a:gd name="T24" fmla="*/ 206 w 225"/>
              <a:gd name="T25" fmla="*/ 69 h 184"/>
              <a:gd name="T26" fmla="*/ 160 w 225"/>
              <a:gd name="T27" fmla="*/ 69 h 184"/>
              <a:gd name="T28" fmla="*/ 146 w 225"/>
              <a:gd name="T29" fmla="*/ 55 h 184"/>
              <a:gd name="T30" fmla="*/ 153 w 225"/>
              <a:gd name="T31" fmla="*/ 14 h 184"/>
              <a:gd name="T32" fmla="*/ 141 w 225"/>
              <a:gd name="T33" fmla="*/ 0 h 184"/>
              <a:gd name="T34" fmla="*/ 139 w 225"/>
              <a:gd name="T35" fmla="*/ 0 h 184"/>
              <a:gd name="T36" fmla="*/ 124 w 225"/>
              <a:gd name="T37" fmla="*/ 10 h 184"/>
              <a:gd name="T38" fmla="*/ 98 w 225"/>
              <a:gd name="T39" fmla="*/ 70 h 184"/>
              <a:gd name="T40" fmla="*/ 92 w 225"/>
              <a:gd name="T41" fmla="*/ 74 h 184"/>
              <a:gd name="T42" fmla="*/ 66 w 225"/>
              <a:gd name="T43" fmla="*/ 74 h 184"/>
              <a:gd name="T44" fmla="*/ 66 w 225"/>
              <a:gd name="T45" fmla="*/ 165 h 184"/>
              <a:gd name="T46" fmla="*/ 76 w 225"/>
              <a:gd name="T47" fmla="*/ 165 h 184"/>
              <a:gd name="T48" fmla="*/ 93 w 225"/>
              <a:gd name="T49" fmla="*/ 171 h 184"/>
              <a:gd name="T50" fmla="*/ 102 w 225"/>
              <a:gd name="T51" fmla="*/ 178 h 184"/>
              <a:gd name="T52" fmla="*/ 122 w 225"/>
              <a:gd name="T53" fmla="*/ 184 h 184"/>
              <a:gd name="T54" fmla="*/ 190 w 225"/>
              <a:gd name="T55" fmla="*/ 184 h 184"/>
              <a:gd name="T56" fmla="*/ 214 w 225"/>
              <a:gd name="T57" fmla="*/ 168 h 184"/>
              <a:gd name="T58" fmla="*/ 224 w 225"/>
              <a:gd name="T59" fmla="*/ 90 h 184"/>
              <a:gd name="T60" fmla="*/ 206 w 225"/>
              <a:gd name="T61" fmla="*/ 69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5" h="184">
                <a:moveTo>
                  <a:pt x="0" y="69"/>
                </a:move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7"/>
                  <a:pt x="5" y="177"/>
                </a:cubicBezTo>
                <a:cubicBezTo>
                  <a:pt x="58" y="177"/>
                  <a:pt x="58" y="177"/>
                  <a:pt x="58" y="177"/>
                </a:cubicBezTo>
                <a:cubicBezTo>
                  <a:pt x="58" y="65"/>
                  <a:pt x="58" y="65"/>
                  <a:pt x="58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2" y="65"/>
                  <a:pt x="0" y="67"/>
                  <a:pt x="0" y="69"/>
                </a:cubicBezTo>
                <a:close/>
                <a:moveTo>
                  <a:pt x="24" y="147"/>
                </a:moveTo>
                <a:cubicBezTo>
                  <a:pt x="29" y="147"/>
                  <a:pt x="32" y="151"/>
                  <a:pt x="32" y="155"/>
                </a:cubicBezTo>
                <a:cubicBezTo>
                  <a:pt x="32" y="159"/>
                  <a:pt x="29" y="163"/>
                  <a:pt x="24" y="163"/>
                </a:cubicBezTo>
                <a:cubicBezTo>
                  <a:pt x="20" y="163"/>
                  <a:pt x="17" y="159"/>
                  <a:pt x="17" y="155"/>
                </a:cubicBezTo>
                <a:cubicBezTo>
                  <a:pt x="17" y="151"/>
                  <a:pt x="20" y="147"/>
                  <a:pt x="24" y="147"/>
                </a:cubicBezTo>
                <a:close/>
                <a:moveTo>
                  <a:pt x="206" y="69"/>
                </a:moveTo>
                <a:cubicBezTo>
                  <a:pt x="160" y="69"/>
                  <a:pt x="160" y="69"/>
                  <a:pt x="160" y="69"/>
                </a:cubicBezTo>
                <a:cubicBezTo>
                  <a:pt x="152" y="69"/>
                  <a:pt x="144" y="64"/>
                  <a:pt x="146" y="55"/>
                </a:cubicBezTo>
                <a:cubicBezTo>
                  <a:pt x="153" y="14"/>
                  <a:pt x="153" y="14"/>
                  <a:pt x="153" y="14"/>
                </a:cubicBezTo>
                <a:cubicBezTo>
                  <a:pt x="153" y="6"/>
                  <a:pt x="147" y="0"/>
                  <a:pt x="141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1" y="0"/>
                  <a:pt x="126" y="5"/>
                  <a:pt x="124" y="10"/>
                </a:cubicBezTo>
                <a:cubicBezTo>
                  <a:pt x="98" y="70"/>
                  <a:pt x="98" y="70"/>
                  <a:pt x="98" y="70"/>
                </a:cubicBezTo>
                <a:cubicBezTo>
                  <a:pt x="97" y="72"/>
                  <a:pt x="94" y="74"/>
                  <a:pt x="92" y="74"/>
                </a:cubicBezTo>
                <a:cubicBezTo>
                  <a:pt x="66" y="74"/>
                  <a:pt x="66" y="74"/>
                  <a:pt x="66" y="74"/>
                </a:cubicBezTo>
                <a:cubicBezTo>
                  <a:pt x="66" y="165"/>
                  <a:pt x="66" y="165"/>
                  <a:pt x="6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84" y="165"/>
                  <a:pt x="90" y="168"/>
                  <a:pt x="93" y="171"/>
                </a:cubicBezTo>
                <a:cubicBezTo>
                  <a:pt x="96" y="174"/>
                  <a:pt x="100" y="176"/>
                  <a:pt x="102" y="178"/>
                </a:cubicBezTo>
                <a:cubicBezTo>
                  <a:pt x="106" y="182"/>
                  <a:pt x="115" y="184"/>
                  <a:pt x="122" y="184"/>
                </a:cubicBezTo>
                <a:cubicBezTo>
                  <a:pt x="139" y="184"/>
                  <a:pt x="190" y="184"/>
                  <a:pt x="190" y="184"/>
                </a:cubicBezTo>
                <a:cubicBezTo>
                  <a:pt x="202" y="184"/>
                  <a:pt x="212" y="180"/>
                  <a:pt x="214" y="16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5" y="79"/>
                  <a:pt x="217" y="69"/>
                  <a:pt x="206" y="69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37"/>
          <p:cNvSpPr>
            <a:spLocks noEditPoints="1"/>
          </p:cNvSpPr>
          <p:nvPr/>
        </p:nvSpPr>
        <p:spPr bwMode="auto">
          <a:xfrm>
            <a:off x="1802184" y="3436639"/>
            <a:ext cx="401662" cy="463338"/>
          </a:xfrm>
          <a:custGeom>
            <a:avLst/>
            <a:gdLst>
              <a:gd name="T0" fmla="*/ 58 w 232"/>
              <a:gd name="T1" fmla="*/ 202 h 268"/>
              <a:gd name="T2" fmla="*/ 75 w 232"/>
              <a:gd name="T3" fmla="*/ 202 h 268"/>
              <a:gd name="T4" fmla="*/ 116 w 232"/>
              <a:gd name="T5" fmla="*/ 91 h 268"/>
              <a:gd name="T6" fmla="*/ 116 w 232"/>
              <a:gd name="T7" fmla="*/ 74 h 268"/>
              <a:gd name="T8" fmla="*/ 116 w 232"/>
              <a:gd name="T9" fmla="*/ 91 h 268"/>
              <a:gd name="T10" fmla="*/ 23 w 232"/>
              <a:gd name="T11" fmla="*/ 70 h 268"/>
              <a:gd name="T12" fmla="*/ 35 w 232"/>
              <a:gd name="T13" fmla="*/ 51 h 268"/>
              <a:gd name="T14" fmla="*/ 22 w 232"/>
              <a:gd name="T15" fmla="*/ 44 h 268"/>
              <a:gd name="T16" fmla="*/ 9 w 232"/>
              <a:gd name="T17" fmla="*/ 63 h 268"/>
              <a:gd name="T18" fmla="*/ 67 w 232"/>
              <a:gd name="T19" fmla="*/ 94 h 268"/>
              <a:gd name="T20" fmla="*/ 67 w 232"/>
              <a:gd name="T21" fmla="*/ 111 h 268"/>
              <a:gd name="T22" fmla="*/ 67 w 232"/>
              <a:gd name="T23" fmla="*/ 94 h 268"/>
              <a:gd name="T24" fmla="*/ 217 w 232"/>
              <a:gd name="T25" fmla="*/ 70 h 268"/>
              <a:gd name="T26" fmla="*/ 224 w 232"/>
              <a:gd name="T27" fmla="*/ 57 h 268"/>
              <a:gd name="T28" fmla="*/ 205 w 232"/>
              <a:gd name="T29" fmla="*/ 44 h 268"/>
              <a:gd name="T30" fmla="*/ 198 w 232"/>
              <a:gd name="T31" fmla="*/ 57 h 268"/>
              <a:gd name="T32" fmla="*/ 46 w 232"/>
              <a:gd name="T33" fmla="*/ 144 h 268"/>
              <a:gd name="T34" fmla="*/ 46 w 232"/>
              <a:gd name="T35" fmla="*/ 161 h 268"/>
              <a:gd name="T36" fmla="*/ 46 w 232"/>
              <a:gd name="T37" fmla="*/ 144 h 268"/>
              <a:gd name="T38" fmla="*/ 157 w 232"/>
              <a:gd name="T39" fmla="*/ 103 h 268"/>
              <a:gd name="T40" fmla="*/ 174 w 232"/>
              <a:gd name="T41" fmla="*/ 103 h 268"/>
              <a:gd name="T42" fmla="*/ 116 w 232"/>
              <a:gd name="T43" fmla="*/ 214 h 268"/>
              <a:gd name="T44" fmla="*/ 116 w 232"/>
              <a:gd name="T45" fmla="*/ 231 h 268"/>
              <a:gd name="T46" fmla="*/ 116 w 232"/>
              <a:gd name="T47" fmla="*/ 214 h 268"/>
              <a:gd name="T48" fmla="*/ 134 w 232"/>
              <a:gd name="T49" fmla="*/ 24 h 268"/>
              <a:gd name="T50" fmla="*/ 142 w 232"/>
              <a:gd name="T51" fmla="*/ 19 h 268"/>
              <a:gd name="T52" fmla="*/ 137 w 232"/>
              <a:gd name="T53" fmla="*/ 0 h 268"/>
              <a:gd name="T54" fmla="*/ 90 w 232"/>
              <a:gd name="T55" fmla="*/ 6 h 268"/>
              <a:gd name="T56" fmla="*/ 96 w 232"/>
              <a:gd name="T57" fmla="*/ 24 h 268"/>
              <a:gd name="T58" fmla="*/ 98 w 232"/>
              <a:gd name="T59" fmla="*/ 37 h 268"/>
              <a:gd name="T60" fmla="*/ 116 w 232"/>
              <a:gd name="T61" fmla="*/ 268 h 268"/>
              <a:gd name="T62" fmla="*/ 134 w 232"/>
              <a:gd name="T63" fmla="*/ 37 h 268"/>
              <a:gd name="T64" fmla="*/ 24 w 232"/>
              <a:gd name="T65" fmla="*/ 152 h 268"/>
              <a:gd name="T66" fmla="*/ 208 w 232"/>
              <a:gd name="T67" fmla="*/ 152 h 268"/>
              <a:gd name="T68" fmla="*/ 186 w 232"/>
              <a:gd name="T69" fmla="*/ 144 h 268"/>
              <a:gd name="T70" fmla="*/ 186 w 232"/>
              <a:gd name="T71" fmla="*/ 161 h 268"/>
              <a:gd name="T72" fmla="*/ 186 w 232"/>
              <a:gd name="T73" fmla="*/ 144 h 268"/>
              <a:gd name="T74" fmla="*/ 108 w 232"/>
              <a:gd name="T75" fmla="*/ 136 h 268"/>
              <a:gd name="T76" fmla="*/ 98 w 232"/>
              <a:gd name="T77" fmla="*/ 152 h 268"/>
              <a:gd name="T78" fmla="*/ 134 w 232"/>
              <a:gd name="T79" fmla="*/ 160 h 268"/>
              <a:gd name="T80" fmla="*/ 134 w 232"/>
              <a:gd name="T81" fmla="*/ 160 h 268"/>
              <a:gd name="T82" fmla="*/ 153 w 232"/>
              <a:gd name="T83" fmla="*/ 115 h 268"/>
              <a:gd name="T84" fmla="*/ 109 w 232"/>
              <a:gd name="T85" fmla="*/ 135 h 268"/>
              <a:gd name="T86" fmla="*/ 157 w 232"/>
              <a:gd name="T87" fmla="*/ 202 h 268"/>
              <a:gd name="T88" fmla="*/ 174 w 232"/>
              <a:gd name="T89" fmla="*/ 202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2" h="268">
                <a:moveTo>
                  <a:pt x="67" y="193"/>
                </a:moveTo>
                <a:cubicBezTo>
                  <a:pt x="62" y="193"/>
                  <a:pt x="58" y="197"/>
                  <a:pt x="58" y="202"/>
                </a:cubicBezTo>
                <a:cubicBezTo>
                  <a:pt x="58" y="206"/>
                  <a:pt x="62" y="210"/>
                  <a:pt x="67" y="210"/>
                </a:cubicBezTo>
                <a:cubicBezTo>
                  <a:pt x="71" y="210"/>
                  <a:pt x="75" y="206"/>
                  <a:pt x="75" y="202"/>
                </a:cubicBezTo>
                <a:cubicBezTo>
                  <a:pt x="75" y="197"/>
                  <a:pt x="71" y="193"/>
                  <a:pt x="67" y="193"/>
                </a:cubicBezTo>
                <a:close/>
                <a:moveTo>
                  <a:pt x="116" y="91"/>
                </a:moveTo>
                <a:cubicBezTo>
                  <a:pt x="121" y="91"/>
                  <a:pt x="125" y="87"/>
                  <a:pt x="125" y="82"/>
                </a:cubicBezTo>
                <a:cubicBezTo>
                  <a:pt x="125" y="77"/>
                  <a:pt x="121" y="74"/>
                  <a:pt x="116" y="74"/>
                </a:cubicBezTo>
                <a:cubicBezTo>
                  <a:pt x="111" y="74"/>
                  <a:pt x="108" y="77"/>
                  <a:pt x="108" y="82"/>
                </a:cubicBezTo>
                <a:cubicBezTo>
                  <a:pt x="108" y="87"/>
                  <a:pt x="111" y="91"/>
                  <a:pt x="116" y="91"/>
                </a:cubicBezTo>
                <a:close/>
                <a:moveTo>
                  <a:pt x="16" y="70"/>
                </a:moveTo>
                <a:cubicBezTo>
                  <a:pt x="18" y="72"/>
                  <a:pt x="21" y="72"/>
                  <a:pt x="23" y="70"/>
                </a:cubicBezTo>
                <a:cubicBezTo>
                  <a:pt x="35" y="57"/>
                  <a:pt x="35" y="57"/>
                  <a:pt x="35" y="57"/>
                </a:cubicBezTo>
                <a:cubicBezTo>
                  <a:pt x="37" y="55"/>
                  <a:pt x="37" y="52"/>
                  <a:pt x="35" y="51"/>
                </a:cubicBezTo>
                <a:cubicBezTo>
                  <a:pt x="29" y="44"/>
                  <a:pt x="29" y="44"/>
                  <a:pt x="29" y="44"/>
                </a:cubicBezTo>
                <a:cubicBezTo>
                  <a:pt x="27" y="42"/>
                  <a:pt x="24" y="42"/>
                  <a:pt x="22" y="44"/>
                </a:cubicBezTo>
                <a:cubicBezTo>
                  <a:pt x="9" y="57"/>
                  <a:pt x="9" y="57"/>
                  <a:pt x="9" y="57"/>
                </a:cubicBezTo>
                <a:cubicBezTo>
                  <a:pt x="7" y="58"/>
                  <a:pt x="7" y="62"/>
                  <a:pt x="9" y="63"/>
                </a:cubicBezTo>
                <a:lnTo>
                  <a:pt x="16" y="70"/>
                </a:lnTo>
                <a:close/>
                <a:moveTo>
                  <a:pt x="67" y="94"/>
                </a:moveTo>
                <a:cubicBezTo>
                  <a:pt x="62" y="94"/>
                  <a:pt x="58" y="98"/>
                  <a:pt x="58" y="103"/>
                </a:cubicBezTo>
                <a:cubicBezTo>
                  <a:pt x="58" y="107"/>
                  <a:pt x="62" y="111"/>
                  <a:pt x="67" y="111"/>
                </a:cubicBezTo>
                <a:cubicBezTo>
                  <a:pt x="71" y="111"/>
                  <a:pt x="75" y="107"/>
                  <a:pt x="75" y="103"/>
                </a:cubicBezTo>
                <a:cubicBezTo>
                  <a:pt x="75" y="98"/>
                  <a:pt x="71" y="94"/>
                  <a:pt x="67" y="94"/>
                </a:cubicBezTo>
                <a:close/>
                <a:moveTo>
                  <a:pt x="211" y="70"/>
                </a:moveTo>
                <a:cubicBezTo>
                  <a:pt x="212" y="72"/>
                  <a:pt x="215" y="72"/>
                  <a:pt x="217" y="70"/>
                </a:cubicBezTo>
                <a:cubicBezTo>
                  <a:pt x="224" y="63"/>
                  <a:pt x="224" y="63"/>
                  <a:pt x="224" y="63"/>
                </a:cubicBezTo>
                <a:cubicBezTo>
                  <a:pt x="226" y="62"/>
                  <a:pt x="226" y="58"/>
                  <a:pt x="224" y="57"/>
                </a:cubicBezTo>
                <a:cubicBezTo>
                  <a:pt x="211" y="44"/>
                  <a:pt x="211" y="44"/>
                  <a:pt x="211" y="44"/>
                </a:cubicBezTo>
                <a:cubicBezTo>
                  <a:pt x="209" y="42"/>
                  <a:pt x="206" y="42"/>
                  <a:pt x="205" y="44"/>
                </a:cubicBezTo>
                <a:cubicBezTo>
                  <a:pt x="198" y="51"/>
                  <a:pt x="198" y="51"/>
                  <a:pt x="198" y="51"/>
                </a:cubicBezTo>
                <a:cubicBezTo>
                  <a:pt x="196" y="52"/>
                  <a:pt x="196" y="55"/>
                  <a:pt x="198" y="57"/>
                </a:cubicBezTo>
                <a:lnTo>
                  <a:pt x="211" y="70"/>
                </a:lnTo>
                <a:close/>
                <a:moveTo>
                  <a:pt x="46" y="144"/>
                </a:moveTo>
                <a:cubicBezTo>
                  <a:pt x="42" y="144"/>
                  <a:pt x="38" y="148"/>
                  <a:pt x="38" y="152"/>
                </a:cubicBezTo>
                <a:cubicBezTo>
                  <a:pt x="38" y="157"/>
                  <a:pt x="42" y="161"/>
                  <a:pt x="46" y="161"/>
                </a:cubicBezTo>
                <a:cubicBezTo>
                  <a:pt x="51" y="161"/>
                  <a:pt x="55" y="157"/>
                  <a:pt x="55" y="152"/>
                </a:cubicBezTo>
                <a:cubicBezTo>
                  <a:pt x="55" y="148"/>
                  <a:pt x="51" y="144"/>
                  <a:pt x="46" y="144"/>
                </a:cubicBezTo>
                <a:close/>
                <a:moveTo>
                  <a:pt x="165" y="94"/>
                </a:moveTo>
                <a:cubicBezTo>
                  <a:pt x="161" y="94"/>
                  <a:pt x="157" y="98"/>
                  <a:pt x="157" y="103"/>
                </a:cubicBezTo>
                <a:cubicBezTo>
                  <a:pt x="157" y="107"/>
                  <a:pt x="161" y="111"/>
                  <a:pt x="165" y="111"/>
                </a:cubicBezTo>
                <a:cubicBezTo>
                  <a:pt x="170" y="111"/>
                  <a:pt x="174" y="107"/>
                  <a:pt x="174" y="103"/>
                </a:cubicBezTo>
                <a:cubicBezTo>
                  <a:pt x="174" y="98"/>
                  <a:pt x="170" y="94"/>
                  <a:pt x="165" y="94"/>
                </a:cubicBezTo>
                <a:close/>
                <a:moveTo>
                  <a:pt x="116" y="214"/>
                </a:moveTo>
                <a:cubicBezTo>
                  <a:pt x="111" y="214"/>
                  <a:pt x="108" y="218"/>
                  <a:pt x="108" y="222"/>
                </a:cubicBezTo>
                <a:cubicBezTo>
                  <a:pt x="108" y="227"/>
                  <a:pt x="111" y="231"/>
                  <a:pt x="116" y="231"/>
                </a:cubicBezTo>
                <a:cubicBezTo>
                  <a:pt x="121" y="231"/>
                  <a:pt x="125" y="227"/>
                  <a:pt x="125" y="222"/>
                </a:cubicBezTo>
                <a:cubicBezTo>
                  <a:pt x="125" y="218"/>
                  <a:pt x="121" y="214"/>
                  <a:pt x="116" y="214"/>
                </a:cubicBezTo>
                <a:close/>
                <a:moveTo>
                  <a:pt x="134" y="37"/>
                </a:moveTo>
                <a:cubicBezTo>
                  <a:pt x="134" y="24"/>
                  <a:pt x="134" y="24"/>
                  <a:pt x="134" y="24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40" y="24"/>
                  <a:pt x="142" y="22"/>
                  <a:pt x="142" y="19"/>
                </a:cubicBezTo>
                <a:cubicBezTo>
                  <a:pt x="142" y="6"/>
                  <a:pt x="142" y="6"/>
                  <a:pt x="142" y="6"/>
                </a:cubicBezTo>
                <a:cubicBezTo>
                  <a:pt x="142" y="3"/>
                  <a:pt x="140" y="0"/>
                  <a:pt x="137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3" y="0"/>
                  <a:pt x="90" y="3"/>
                  <a:pt x="90" y="6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22"/>
                  <a:pt x="93" y="24"/>
                  <a:pt x="96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37"/>
                  <a:pt x="98" y="37"/>
                  <a:pt x="98" y="37"/>
                </a:cubicBezTo>
                <a:cubicBezTo>
                  <a:pt x="43" y="45"/>
                  <a:pt x="0" y="94"/>
                  <a:pt x="0" y="152"/>
                </a:cubicBezTo>
                <a:cubicBezTo>
                  <a:pt x="0" y="216"/>
                  <a:pt x="52" y="268"/>
                  <a:pt x="116" y="268"/>
                </a:cubicBezTo>
                <a:cubicBezTo>
                  <a:pt x="180" y="268"/>
                  <a:pt x="232" y="216"/>
                  <a:pt x="232" y="152"/>
                </a:cubicBezTo>
                <a:cubicBezTo>
                  <a:pt x="232" y="94"/>
                  <a:pt x="189" y="45"/>
                  <a:pt x="134" y="37"/>
                </a:cubicBezTo>
                <a:close/>
                <a:moveTo>
                  <a:pt x="116" y="245"/>
                </a:moveTo>
                <a:cubicBezTo>
                  <a:pt x="65" y="245"/>
                  <a:pt x="24" y="203"/>
                  <a:pt x="24" y="152"/>
                </a:cubicBezTo>
                <a:cubicBezTo>
                  <a:pt x="24" y="101"/>
                  <a:pt x="65" y="59"/>
                  <a:pt x="116" y="59"/>
                </a:cubicBezTo>
                <a:cubicBezTo>
                  <a:pt x="167" y="59"/>
                  <a:pt x="208" y="101"/>
                  <a:pt x="208" y="152"/>
                </a:cubicBezTo>
                <a:cubicBezTo>
                  <a:pt x="208" y="203"/>
                  <a:pt x="167" y="245"/>
                  <a:pt x="116" y="245"/>
                </a:cubicBezTo>
                <a:close/>
                <a:moveTo>
                  <a:pt x="186" y="144"/>
                </a:moveTo>
                <a:cubicBezTo>
                  <a:pt x="181" y="144"/>
                  <a:pt x="177" y="148"/>
                  <a:pt x="177" y="152"/>
                </a:cubicBezTo>
                <a:cubicBezTo>
                  <a:pt x="177" y="157"/>
                  <a:pt x="181" y="161"/>
                  <a:pt x="186" y="161"/>
                </a:cubicBezTo>
                <a:cubicBezTo>
                  <a:pt x="191" y="161"/>
                  <a:pt x="194" y="157"/>
                  <a:pt x="194" y="152"/>
                </a:cubicBezTo>
                <a:cubicBezTo>
                  <a:pt x="194" y="148"/>
                  <a:pt x="191" y="144"/>
                  <a:pt x="186" y="144"/>
                </a:cubicBezTo>
                <a:close/>
                <a:moveTo>
                  <a:pt x="109" y="135"/>
                </a:moveTo>
                <a:cubicBezTo>
                  <a:pt x="108" y="136"/>
                  <a:pt x="108" y="136"/>
                  <a:pt x="108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2" y="139"/>
                  <a:pt x="98" y="145"/>
                  <a:pt x="98" y="152"/>
                </a:cubicBezTo>
                <a:cubicBezTo>
                  <a:pt x="98" y="162"/>
                  <a:pt x="107" y="171"/>
                  <a:pt x="117" y="171"/>
                </a:cubicBezTo>
                <a:cubicBezTo>
                  <a:pt x="124" y="171"/>
                  <a:pt x="130" y="166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10" y="134"/>
                  <a:pt x="110" y="134"/>
                  <a:pt x="110" y="134"/>
                </a:cubicBezTo>
                <a:cubicBezTo>
                  <a:pt x="110" y="135"/>
                  <a:pt x="109" y="135"/>
                  <a:pt x="109" y="135"/>
                </a:cubicBezTo>
                <a:close/>
                <a:moveTo>
                  <a:pt x="165" y="193"/>
                </a:moveTo>
                <a:cubicBezTo>
                  <a:pt x="161" y="193"/>
                  <a:pt x="157" y="197"/>
                  <a:pt x="157" y="202"/>
                </a:cubicBezTo>
                <a:cubicBezTo>
                  <a:pt x="157" y="206"/>
                  <a:pt x="161" y="210"/>
                  <a:pt x="165" y="210"/>
                </a:cubicBezTo>
                <a:cubicBezTo>
                  <a:pt x="170" y="210"/>
                  <a:pt x="174" y="206"/>
                  <a:pt x="174" y="202"/>
                </a:cubicBezTo>
                <a:cubicBezTo>
                  <a:pt x="174" y="197"/>
                  <a:pt x="170" y="193"/>
                  <a:pt x="165" y="19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1" name="Group 90"/>
          <p:cNvGrpSpPr/>
          <p:nvPr/>
        </p:nvGrpSpPr>
        <p:grpSpPr>
          <a:xfrm>
            <a:off x="6487827" y="1684992"/>
            <a:ext cx="1242724" cy="1167991"/>
            <a:chOff x="1724025" y="1765078"/>
            <a:chExt cx="1375142" cy="1292446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3600000">
              <a:off x="1933511" y="1768480"/>
              <a:ext cx="1169058" cy="1162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724025" y="2133599"/>
              <a:ext cx="1281113" cy="923925"/>
            </a:xfrm>
            <a:custGeom>
              <a:avLst/>
              <a:gdLst>
                <a:gd name="connsiteX0" fmla="*/ 0 w 1281113"/>
                <a:gd name="connsiteY0" fmla="*/ 0 h 923925"/>
                <a:gd name="connsiteX1" fmla="*/ 209550 w 1281113"/>
                <a:gd name="connsiteY1" fmla="*/ 923925 h 923925"/>
                <a:gd name="connsiteX2" fmla="*/ 1281113 w 1281113"/>
                <a:gd name="connsiteY2" fmla="*/ 171450 h 923925"/>
                <a:gd name="connsiteX3" fmla="*/ 0 w 1281113"/>
                <a:gd name="connsiteY3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113" h="923925">
                  <a:moveTo>
                    <a:pt x="0" y="0"/>
                  </a:moveTo>
                  <a:lnTo>
                    <a:pt x="209550" y="923925"/>
                  </a:lnTo>
                  <a:lnTo>
                    <a:pt x="1281113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912979" y="1875716"/>
            <a:ext cx="2753433" cy="1224945"/>
            <a:chOff x="2932992" y="1604253"/>
            <a:chExt cx="2753433" cy="1224945"/>
          </a:xfrm>
        </p:grpSpPr>
        <p:sp>
          <p:nvSpPr>
            <p:cNvPr id="95" name="Text Placeholder 9"/>
            <p:cNvSpPr txBox="1">
              <a:spLocks/>
            </p:cNvSpPr>
            <p:nvPr/>
          </p:nvSpPr>
          <p:spPr>
            <a:xfrm>
              <a:off x="2932992" y="1604253"/>
              <a:ext cx="1759586" cy="24331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TITLE TEXT</a:t>
              </a:r>
              <a:endParaRPr lang="en-GB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6" name="Text Placeholder 9"/>
            <p:cNvSpPr txBox="1">
              <a:spLocks/>
            </p:cNvSpPr>
            <p:nvPr/>
          </p:nvSpPr>
          <p:spPr>
            <a:xfrm>
              <a:off x="2932993" y="1825927"/>
              <a:ext cx="2753432" cy="1003271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GB" sz="10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quam,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elementum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sagittis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at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leo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487827" y="3024241"/>
            <a:ext cx="1242724" cy="1167991"/>
            <a:chOff x="1724025" y="1765078"/>
            <a:chExt cx="1375142" cy="1292446"/>
          </a:xfrm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3600000">
              <a:off x="1933511" y="1768480"/>
              <a:ext cx="1169058" cy="1162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724025" y="2133599"/>
              <a:ext cx="1281113" cy="923925"/>
            </a:xfrm>
            <a:custGeom>
              <a:avLst/>
              <a:gdLst>
                <a:gd name="connsiteX0" fmla="*/ 0 w 1281113"/>
                <a:gd name="connsiteY0" fmla="*/ 0 h 923925"/>
                <a:gd name="connsiteX1" fmla="*/ 209550 w 1281113"/>
                <a:gd name="connsiteY1" fmla="*/ 923925 h 923925"/>
                <a:gd name="connsiteX2" fmla="*/ 1281113 w 1281113"/>
                <a:gd name="connsiteY2" fmla="*/ 171450 h 923925"/>
                <a:gd name="connsiteX3" fmla="*/ 0 w 1281113"/>
                <a:gd name="connsiteY3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113" h="923925">
                  <a:moveTo>
                    <a:pt x="0" y="0"/>
                  </a:moveTo>
                  <a:lnTo>
                    <a:pt x="209550" y="923925"/>
                  </a:lnTo>
                  <a:lnTo>
                    <a:pt x="1281113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912979" y="3214965"/>
            <a:ext cx="2753433" cy="1224945"/>
            <a:chOff x="2932992" y="2943502"/>
            <a:chExt cx="2753433" cy="1224945"/>
          </a:xfrm>
        </p:grpSpPr>
        <p:sp>
          <p:nvSpPr>
            <p:cNvPr id="101" name="Text Placeholder 9"/>
            <p:cNvSpPr txBox="1">
              <a:spLocks/>
            </p:cNvSpPr>
            <p:nvPr/>
          </p:nvSpPr>
          <p:spPr>
            <a:xfrm>
              <a:off x="2932992" y="2943502"/>
              <a:ext cx="1759586" cy="24331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TITLE TEXT</a:t>
              </a:r>
              <a:endParaRPr lang="en-GB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2" name="Text Placeholder 9"/>
            <p:cNvSpPr txBox="1">
              <a:spLocks/>
            </p:cNvSpPr>
            <p:nvPr/>
          </p:nvSpPr>
          <p:spPr>
            <a:xfrm>
              <a:off x="2932993" y="3165176"/>
              <a:ext cx="2753432" cy="1003271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GB" sz="10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quam,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elementum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sagittis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at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leo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487827" y="4363490"/>
            <a:ext cx="1242724" cy="1167991"/>
            <a:chOff x="1724025" y="1765078"/>
            <a:chExt cx="1375142" cy="1292446"/>
          </a:xfrm>
        </p:grpSpPr>
        <p:sp>
          <p:nvSpPr>
            <p:cNvPr id="104" name="Oval 5"/>
            <p:cNvSpPr>
              <a:spLocks noChangeArrowheads="1"/>
            </p:cNvSpPr>
            <p:nvPr/>
          </p:nvSpPr>
          <p:spPr bwMode="auto">
            <a:xfrm rot="3600000">
              <a:off x="1933511" y="1768480"/>
              <a:ext cx="1169058" cy="1162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724025" y="2133599"/>
              <a:ext cx="1281113" cy="923925"/>
            </a:xfrm>
            <a:custGeom>
              <a:avLst/>
              <a:gdLst>
                <a:gd name="connsiteX0" fmla="*/ 0 w 1281113"/>
                <a:gd name="connsiteY0" fmla="*/ 0 h 923925"/>
                <a:gd name="connsiteX1" fmla="*/ 209550 w 1281113"/>
                <a:gd name="connsiteY1" fmla="*/ 923925 h 923925"/>
                <a:gd name="connsiteX2" fmla="*/ 1281113 w 1281113"/>
                <a:gd name="connsiteY2" fmla="*/ 171450 h 923925"/>
                <a:gd name="connsiteX3" fmla="*/ 0 w 1281113"/>
                <a:gd name="connsiteY3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113" h="923925">
                  <a:moveTo>
                    <a:pt x="0" y="0"/>
                  </a:moveTo>
                  <a:lnTo>
                    <a:pt x="209550" y="923925"/>
                  </a:lnTo>
                  <a:lnTo>
                    <a:pt x="1281113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912979" y="4554214"/>
            <a:ext cx="2753433" cy="1224945"/>
            <a:chOff x="2932992" y="4282751"/>
            <a:chExt cx="2753433" cy="1224945"/>
          </a:xfrm>
        </p:grpSpPr>
        <p:sp>
          <p:nvSpPr>
            <p:cNvPr id="107" name="Text Placeholder 9"/>
            <p:cNvSpPr txBox="1">
              <a:spLocks/>
            </p:cNvSpPr>
            <p:nvPr/>
          </p:nvSpPr>
          <p:spPr>
            <a:xfrm>
              <a:off x="2932992" y="4282751"/>
              <a:ext cx="1759586" cy="24331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TITLE TEXT</a:t>
              </a:r>
              <a:endParaRPr lang="en-GB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8" name="Text Placeholder 9"/>
            <p:cNvSpPr txBox="1">
              <a:spLocks/>
            </p:cNvSpPr>
            <p:nvPr/>
          </p:nvSpPr>
          <p:spPr>
            <a:xfrm>
              <a:off x="2932993" y="4504425"/>
              <a:ext cx="2753432" cy="1003271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GB" sz="10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quam,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elementum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sagittis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at </a:t>
              </a:r>
              <a:r>
                <a:rPr lang="en-GB" sz="1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leo</a:t>
              </a:r>
              <a:r>
                <a:rPr lang="en-GB" sz="1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</p:grpSp>
      <p:sp>
        <p:nvSpPr>
          <p:cNvPr id="15" name="Freeform 24"/>
          <p:cNvSpPr>
            <a:spLocks noEditPoints="1"/>
          </p:cNvSpPr>
          <p:nvPr/>
        </p:nvSpPr>
        <p:spPr bwMode="auto">
          <a:xfrm>
            <a:off x="6820484" y="2085821"/>
            <a:ext cx="415200" cy="469358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6875067" y="4780617"/>
            <a:ext cx="325040" cy="421074"/>
          </a:xfrm>
          <a:custGeom>
            <a:avLst/>
            <a:gdLst>
              <a:gd name="T0" fmla="*/ 56 w 192"/>
              <a:gd name="T1" fmla="*/ 41 h 248"/>
              <a:gd name="T2" fmla="*/ 136 w 192"/>
              <a:gd name="T3" fmla="*/ 41 h 248"/>
              <a:gd name="T4" fmla="*/ 141 w 192"/>
              <a:gd name="T5" fmla="*/ 37 h 248"/>
              <a:gd name="T6" fmla="*/ 141 w 192"/>
              <a:gd name="T7" fmla="*/ 22 h 248"/>
              <a:gd name="T8" fmla="*/ 120 w 192"/>
              <a:gd name="T9" fmla="*/ 22 h 248"/>
              <a:gd name="T10" fmla="*/ 120 w 192"/>
              <a:gd name="T11" fmla="*/ 10 h 248"/>
              <a:gd name="T12" fmla="*/ 110 w 192"/>
              <a:gd name="T13" fmla="*/ 0 h 248"/>
              <a:gd name="T14" fmla="*/ 82 w 192"/>
              <a:gd name="T15" fmla="*/ 0 h 248"/>
              <a:gd name="T16" fmla="*/ 72 w 192"/>
              <a:gd name="T17" fmla="*/ 10 h 248"/>
              <a:gd name="T18" fmla="*/ 72 w 192"/>
              <a:gd name="T19" fmla="*/ 22 h 248"/>
              <a:gd name="T20" fmla="*/ 51 w 192"/>
              <a:gd name="T21" fmla="*/ 22 h 248"/>
              <a:gd name="T22" fmla="*/ 51 w 192"/>
              <a:gd name="T23" fmla="*/ 37 h 248"/>
              <a:gd name="T24" fmla="*/ 56 w 192"/>
              <a:gd name="T25" fmla="*/ 41 h 248"/>
              <a:gd name="T26" fmla="*/ 82 w 192"/>
              <a:gd name="T27" fmla="*/ 186 h 248"/>
              <a:gd name="T28" fmla="*/ 138 w 192"/>
              <a:gd name="T29" fmla="*/ 132 h 248"/>
              <a:gd name="T30" fmla="*/ 138 w 192"/>
              <a:gd name="T31" fmla="*/ 119 h 248"/>
              <a:gd name="T32" fmla="*/ 125 w 192"/>
              <a:gd name="T33" fmla="*/ 119 h 248"/>
              <a:gd name="T34" fmla="*/ 82 w 192"/>
              <a:gd name="T35" fmla="*/ 160 h 248"/>
              <a:gd name="T36" fmla="*/ 68 w 192"/>
              <a:gd name="T37" fmla="*/ 145 h 248"/>
              <a:gd name="T38" fmla="*/ 54 w 192"/>
              <a:gd name="T39" fmla="*/ 145 h 248"/>
              <a:gd name="T40" fmla="*/ 54 w 192"/>
              <a:gd name="T41" fmla="*/ 159 h 248"/>
              <a:gd name="T42" fmla="*/ 82 w 192"/>
              <a:gd name="T43" fmla="*/ 186 h 248"/>
              <a:gd name="T44" fmla="*/ 151 w 192"/>
              <a:gd name="T45" fmla="*/ 22 h 248"/>
              <a:gd name="T46" fmla="*/ 151 w 192"/>
              <a:gd name="T47" fmla="*/ 37 h 248"/>
              <a:gd name="T48" fmla="*/ 136 w 192"/>
              <a:gd name="T49" fmla="*/ 51 h 248"/>
              <a:gd name="T50" fmla="*/ 56 w 192"/>
              <a:gd name="T51" fmla="*/ 51 h 248"/>
              <a:gd name="T52" fmla="*/ 41 w 192"/>
              <a:gd name="T53" fmla="*/ 37 h 248"/>
              <a:gd name="T54" fmla="*/ 41 w 192"/>
              <a:gd name="T55" fmla="*/ 22 h 248"/>
              <a:gd name="T56" fmla="*/ 0 w 192"/>
              <a:gd name="T57" fmla="*/ 22 h 248"/>
              <a:gd name="T58" fmla="*/ 0 w 192"/>
              <a:gd name="T59" fmla="*/ 229 h 248"/>
              <a:gd name="T60" fmla="*/ 19 w 192"/>
              <a:gd name="T61" fmla="*/ 248 h 248"/>
              <a:gd name="T62" fmla="*/ 173 w 192"/>
              <a:gd name="T63" fmla="*/ 248 h 248"/>
              <a:gd name="T64" fmla="*/ 192 w 192"/>
              <a:gd name="T65" fmla="*/ 229 h 248"/>
              <a:gd name="T66" fmla="*/ 192 w 192"/>
              <a:gd name="T67" fmla="*/ 22 h 248"/>
              <a:gd name="T68" fmla="*/ 151 w 192"/>
              <a:gd name="T69" fmla="*/ 22 h 248"/>
              <a:gd name="T70" fmla="*/ 168 w 192"/>
              <a:gd name="T71" fmla="*/ 225 h 248"/>
              <a:gd name="T72" fmla="*/ 24 w 192"/>
              <a:gd name="T73" fmla="*/ 225 h 248"/>
              <a:gd name="T74" fmla="*/ 24 w 192"/>
              <a:gd name="T75" fmla="*/ 72 h 248"/>
              <a:gd name="T76" fmla="*/ 168 w 192"/>
              <a:gd name="T77" fmla="*/ 72 h 248"/>
              <a:gd name="T78" fmla="*/ 168 w 192"/>
              <a:gd name="T79" fmla="*/ 225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2" h="248">
                <a:moveTo>
                  <a:pt x="56" y="41"/>
                </a:moveTo>
                <a:cubicBezTo>
                  <a:pt x="136" y="41"/>
                  <a:pt x="136" y="41"/>
                  <a:pt x="136" y="41"/>
                </a:cubicBezTo>
                <a:cubicBezTo>
                  <a:pt x="139" y="41"/>
                  <a:pt x="141" y="39"/>
                  <a:pt x="141" y="37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4"/>
                  <a:pt x="116" y="0"/>
                  <a:pt x="11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6" y="0"/>
                  <a:pt x="72" y="4"/>
                  <a:pt x="72" y="10"/>
                </a:cubicBezTo>
                <a:cubicBezTo>
                  <a:pt x="72" y="22"/>
                  <a:pt x="72" y="22"/>
                  <a:pt x="72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9"/>
                  <a:pt x="53" y="41"/>
                  <a:pt x="56" y="41"/>
                </a:cubicBezTo>
                <a:moveTo>
                  <a:pt x="82" y="186"/>
                </a:moveTo>
                <a:cubicBezTo>
                  <a:pt x="138" y="132"/>
                  <a:pt x="138" y="132"/>
                  <a:pt x="138" y="132"/>
                </a:cubicBezTo>
                <a:cubicBezTo>
                  <a:pt x="142" y="128"/>
                  <a:pt x="142" y="122"/>
                  <a:pt x="138" y="119"/>
                </a:cubicBezTo>
                <a:cubicBezTo>
                  <a:pt x="135" y="115"/>
                  <a:pt x="129" y="115"/>
                  <a:pt x="125" y="119"/>
                </a:cubicBezTo>
                <a:cubicBezTo>
                  <a:pt x="82" y="160"/>
                  <a:pt x="82" y="160"/>
                  <a:pt x="82" y="160"/>
                </a:cubicBezTo>
                <a:cubicBezTo>
                  <a:pt x="68" y="145"/>
                  <a:pt x="68" y="145"/>
                  <a:pt x="68" y="145"/>
                </a:cubicBezTo>
                <a:cubicBezTo>
                  <a:pt x="64" y="142"/>
                  <a:pt x="58" y="142"/>
                  <a:pt x="54" y="145"/>
                </a:cubicBezTo>
                <a:cubicBezTo>
                  <a:pt x="51" y="149"/>
                  <a:pt x="51" y="155"/>
                  <a:pt x="54" y="159"/>
                </a:cubicBezTo>
                <a:cubicBezTo>
                  <a:pt x="82" y="186"/>
                  <a:pt x="82" y="186"/>
                  <a:pt x="82" y="186"/>
                </a:cubicBezTo>
                <a:close/>
                <a:moveTo>
                  <a:pt x="151" y="22"/>
                </a:moveTo>
                <a:cubicBezTo>
                  <a:pt x="151" y="37"/>
                  <a:pt x="151" y="37"/>
                  <a:pt x="151" y="37"/>
                </a:cubicBezTo>
                <a:cubicBezTo>
                  <a:pt x="151" y="44"/>
                  <a:pt x="144" y="51"/>
                  <a:pt x="13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48" y="51"/>
                  <a:pt x="41" y="44"/>
                  <a:pt x="41" y="37"/>
                </a:cubicBezTo>
                <a:cubicBezTo>
                  <a:pt x="41" y="22"/>
                  <a:pt x="41" y="22"/>
                  <a:pt x="41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0"/>
                  <a:pt x="9" y="248"/>
                  <a:pt x="19" y="248"/>
                </a:cubicBezTo>
                <a:cubicBezTo>
                  <a:pt x="173" y="248"/>
                  <a:pt x="173" y="248"/>
                  <a:pt x="173" y="248"/>
                </a:cubicBezTo>
                <a:cubicBezTo>
                  <a:pt x="183" y="248"/>
                  <a:pt x="192" y="240"/>
                  <a:pt x="192" y="229"/>
                </a:cubicBezTo>
                <a:cubicBezTo>
                  <a:pt x="192" y="22"/>
                  <a:pt x="192" y="22"/>
                  <a:pt x="192" y="22"/>
                </a:cubicBezTo>
                <a:cubicBezTo>
                  <a:pt x="151" y="22"/>
                  <a:pt x="151" y="22"/>
                  <a:pt x="151" y="22"/>
                </a:cubicBezTo>
                <a:close/>
                <a:moveTo>
                  <a:pt x="168" y="225"/>
                </a:moveTo>
                <a:cubicBezTo>
                  <a:pt x="24" y="225"/>
                  <a:pt x="24" y="225"/>
                  <a:pt x="24" y="225"/>
                </a:cubicBezTo>
                <a:cubicBezTo>
                  <a:pt x="24" y="72"/>
                  <a:pt x="24" y="72"/>
                  <a:pt x="24" y="72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2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Freeform 23"/>
          <p:cNvSpPr>
            <a:spLocks noEditPoints="1"/>
          </p:cNvSpPr>
          <p:nvPr/>
        </p:nvSpPr>
        <p:spPr bwMode="auto">
          <a:xfrm>
            <a:off x="6813835" y="3465215"/>
            <a:ext cx="327996" cy="393004"/>
          </a:xfrm>
          <a:custGeom>
            <a:avLst/>
            <a:gdLst>
              <a:gd name="T0" fmla="*/ 104 w 193"/>
              <a:gd name="T1" fmla="*/ 66 h 232"/>
              <a:gd name="T2" fmla="*/ 129 w 193"/>
              <a:gd name="T3" fmla="*/ 66 h 232"/>
              <a:gd name="T4" fmla="*/ 104 w 193"/>
              <a:gd name="T5" fmla="*/ 0 h 232"/>
              <a:gd name="T6" fmla="*/ 16 w 193"/>
              <a:gd name="T7" fmla="*/ 82 h 232"/>
              <a:gd name="T8" fmla="*/ 8 w 193"/>
              <a:gd name="T9" fmla="*/ 118 h 232"/>
              <a:gd name="T10" fmla="*/ 25 w 193"/>
              <a:gd name="T11" fmla="*/ 144 h 232"/>
              <a:gd name="T12" fmla="*/ 98 w 193"/>
              <a:gd name="T13" fmla="*/ 173 h 232"/>
              <a:gd name="T14" fmla="*/ 175 w 193"/>
              <a:gd name="T15" fmla="*/ 198 h 232"/>
              <a:gd name="T16" fmla="*/ 193 w 193"/>
              <a:gd name="T17" fmla="*/ 87 h 232"/>
              <a:gd name="T18" fmla="*/ 157 w 193"/>
              <a:gd name="T19" fmla="*/ 70 h 232"/>
              <a:gd name="T20" fmla="*/ 146 w 193"/>
              <a:gd name="T21" fmla="*/ 74 h 232"/>
              <a:gd name="T22" fmla="*/ 149 w 193"/>
              <a:gd name="T23" fmla="*/ 88 h 232"/>
              <a:gd name="T24" fmla="*/ 142 w 193"/>
              <a:gd name="T25" fmla="*/ 97 h 232"/>
              <a:gd name="T26" fmla="*/ 131 w 193"/>
              <a:gd name="T27" fmla="*/ 92 h 232"/>
              <a:gd name="T28" fmla="*/ 123 w 193"/>
              <a:gd name="T29" fmla="*/ 104 h 232"/>
              <a:gd name="T30" fmla="*/ 112 w 193"/>
              <a:gd name="T31" fmla="*/ 105 h 232"/>
              <a:gd name="T32" fmla="*/ 108 w 193"/>
              <a:gd name="T33" fmla="*/ 94 h 232"/>
              <a:gd name="T34" fmla="*/ 94 w 193"/>
              <a:gd name="T35" fmla="*/ 97 h 232"/>
              <a:gd name="T36" fmla="*/ 85 w 193"/>
              <a:gd name="T37" fmla="*/ 90 h 232"/>
              <a:gd name="T38" fmla="*/ 90 w 193"/>
              <a:gd name="T39" fmla="*/ 80 h 232"/>
              <a:gd name="T40" fmla="*/ 78 w 193"/>
              <a:gd name="T41" fmla="*/ 72 h 232"/>
              <a:gd name="T42" fmla="*/ 76 w 193"/>
              <a:gd name="T43" fmla="*/ 61 h 232"/>
              <a:gd name="T44" fmla="*/ 88 w 193"/>
              <a:gd name="T45" fmla="*/ 57 h 232"/>
              <a:gd name="T46" fmla="*/ 84 w 193"/>
              <a:gd name="T47" fmla="*/ 44 h 232"/>
              <a:gd name="T48" fmla="*/ 91 w 193"/>
              <a:gd name="T49" fmla="*/ 34 h 232"/>
              <a:gd name="T50" fmla="*/ 102 w 193"/>
              <a:gd name="T51" fmla="*/ 40 h 232"/>
              <a:gd name="T52" fmla="*/ 110 w 193"/>
              <a:gd name="T53" fmla="*/ 28 h 232"/>
              <a:gd name="T54" fmla="*/ 121 w 193"/>
              <a:gd name="T55" fmla="*/ 26 h 232"/>
              <a:gd name="T56" fmla="*/ 125 w 193"/>
              <a:gd name="T57" fmla="*/ 37 h 232"/>
              <a:gd name="T58" fmla="*/ 139 w 193"/>
              <a:gd name="T59" fmla="*/ 34 h 232"/>
              <a:gd name="T60" fmla="*/ 149 w 193"/>
              <a:gd name="T61" fmla="*/ 41 h 232"/>
              <a:gd name="T62" fmla="*/ 143 w 193"/>
              <a:gd name="T63" fmla="*/ 52 h 232"/>
              <a:gd name="T64" fmla="*/ 156 w 193"/>
              <a:gd name="T65" fmla="*/ 59 h 232"/>
              <a:gd name="T66" fmla="*/ 157 w 193"/>
              <a:gd name="T67" fmla="*/ 7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3" h="232">
                <a:moveTo>
                  <a:pt x="117" y="54"/>
                </a:moveTo>
                <a:cubicBezTo>
                  <a:pt x="110" y="54"/>
                  <a:pt x="104" y="59"/>
                  <a:pt x="104" y="66"/>
                </a:cubicBezTo>
                <a:cubicBezTo>
                  <a:pt x="104" y="72"/>
                  <a:pt x="110" y="78"/>
                  <a:pt x="117" y="78"/>
                </a:cubicBezTo>
                <a:cubicBezTo>
                  <a:pt x="124" y="78"/>
                  <a:pt x="129" y="72"/>
                  <a:pt x="129" y="66"/>
                </a:cubicBezTo>
                <a:cubicBezTo>
                  <a:pt x="129" y="59"/>
                  <a:pt x="124" y="54"/>
                  <a:pt x="117" y="54"/>
                </a:cubicBezTo>
                <a:moveTo>
                  <a:pt x="104" y="0"/>
                </a:moveTo>
                <a:cubicBezTo>
                  <a:pt x="57" y="0"/>
                  <a:pt x="18" y="36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2" y="109"/>
                  <a:pt x="2" y="109"/>
                  <a:pt x="2" y="109"/>
                </a:cubicBezTo>
                <a:cubicBezTo>
                  <a:pt x="0" y="114"/>
                  <a:pt x="2" y="118"/>
                  <a:pt x="8" y="118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25" y="144"/>
                  <a:pt x="25" y="144"/>
                  <a:pt x="25" y="144"/>
                </a:cubicBezTo>
                <a:cubicBezTo>
                  <a:pt x="25" y="160"/>
                  <a:pt x="39" y="173"/>
                  <a:pt x="56" y="173"/>
                </a:cubicBezTo>
                <a:cubicBezTo>
                  <a:pt x="98" y="173"/>
                  <a:pt x="98" y="173"/>
                  <a:pt x="98" y="173"/>
                </a:cubicBezTo>
                <a:cubicBezTo>
                  <a:pt x="98" y="232"/>
                  <a:pt x="98" y="232"/>
                  <a:pt x="98" y="232"/>
                </a:cubicBezTo>
                <a:cubicBezTo>
                  <a:pt x="175" y="198"/>
                  <a:pt x="175" y="198"/>
                  <a:pt x="175" y="198"/>
                </a:cubicBezTo>
                <a:cubicBezTo>
                  <a:pt x="175" y="139"/>
                  <a:pt x="175" y="139"/>
                  <a:pt x="175" y="139"/>
                </a:cubicBezTo>
                <a:cubicBezTo>
                  <a:pt x="186" y="124"/>
                  <a:pt x="193" y="106"/>
                  <a:pt x="193" y="87"/>
                </a:cubicBezTo>
                <a:cubicBezTo>
                  <a:pt x="193" y="39"/>
                  <a:pt x="153" y="0"/>
                  <a:pt x="104" y="0"/>
                </a:cubicBezTo>
                <a:moveTo>
                  <a:pt x="157" y="70"/>
                </a:moveTo>
                <a:cubicBezTo>
                  <a:pt x="157" y="71"/>
                  <a:pt x="156" y="72"/>
                  <a:pt x="156" y="72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45" y="76"/>
                  <a:pt x="144" y="78"/>
                  <a:pt x="143" y="80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50" y="88"/>
                  <a:pt x="149" y="90"/>
                  <a:pt x="149" y="90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41" y="98"/>
                  <a:pt x="140" y="98"/>
                  <a:pt x="139" y="97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29" y="93"/>
                  <a:pt x="127" y="93"/>
                  <a:pt x="125" y="9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2" y="105"/>
                  <a:pt x="121" y="105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1" y="105"/>
                  <a:pt x="110" y="104"/>
                  <a:pt x="110" y="104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6" y="93"/>
                  <a:pt x="104" y="93"/>
                  <a:pt x="102" y="92"/>
                </a:cubicBezTo>
                <a:cubicBezTo>
                  <a:pt x="94" y="97"/>
                  <a:pt x="94" y="97"/>
                  <a:pt x="94" y="97"/>
                </a:cubicBezTo>
                <a:cubicBezTo>
                  <a:pt x="93" y="98"/>
                  <a:pt x="92" y="98"/>
                  <a:pt x="92" y="97"/>
                </a:cubicBezTo>
                <a:cubicBezTo>
                  <a:pt x="85" y="90"/>
                  <a:pt x="85" y="90"/>
                  <a:pt x="85" y="90"/>
                </a:cubicBezTo>
                <a:cubicBezTo>
                  <a:pt x="84" y="89"/>
                  <a:pt x="84" y="88"/>
                  <a:pt x="84" y="88"/>
                </a:cubicBezTo>
                <a:cubicBezTo>
                  <a:pt x="90" y="80"/>
                  <a:pt x="90" y="80"/>
                  <a:pt x="90" y="80"/>
                </a:cubicBezTo>
                <a:cubicBezTo>
                  <a:pt x="89" y="78"/>
                  <a:pt x="88" y="76"/>
                  <a:pt x="88" y="74"/>
                </a:cubicBezTo>
                <a:cubicBezTo>
                  <a:pt x="78" y="72"/>
                  <a:pt x="78" y="72"/>
                  <a:pt x="78" y="72"/>
                </a:cubicBezTo>
                <a:cubicBezTo>
                  <a:pt x="77" y="72"/>
                  <a:pt x="76" y="71"/>
                  <a:pt x="76" y="70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0"/>
                  <a:pt x="77" y="59"/>
                  <a:pt x="78" y="59"/>
                </a:cubicBezTo>
                <a:cubicBezTo>
                  <a:pt x="88" y="57"/>
                  <a:pt x="88" y="57"/>
                  <a:pt x="88" y="57"/>
                </a:cubicBezTo>
                <a:cubicBezTo>
                  <a:pt x="88" y="55"/>
                  <a:pt x="89" y="53"/>
                  <a:pt x="90" y="52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3"/>
                  <a:pt x="84" y="42"/>
                  <a:pt x="84" y="41"/>
                </a:cubicBezTo>
                <a:cubicBezTo>
                  <a:pt x="91" y="34"/>
                  <a:pt x="91" y="34"/>
                  <a:pt x="91" y="34"/>
                </a:cubicBezTo>
                <a:cubicBezTo>
                  <a:pt x="92" y="34"/>
                  <a:pt x="93" y="34"/>
                  <a:pt x="94" y="34"/>
                </a:cubicBezTo>
                <a:cubicBezTo>
                  <a:pt x="102" y="40"/>
                  <a:pt x="102" y="40"/>
                  <a:pt x="102" y="40"/>
                </a:cubicBezTo>
                <a:cubicBezTo>
                  <a:pt x="104" y="39"/>
                  <a:pt x="106" y="38"/>
                  <a:pt x="108" y="37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10" y="27"/>
                  <a:pt x="111" y="26"/>
                  <a:pt x="112" y="26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2" y="26"/>
                  <a:pt x="123" y="27"/>
                  <a:pt x="123" y="28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7" y="38"/>
                  <a:pt x="129" y="39"/>
                  <a:pt x="131" y="40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40" y="34"/>
                  <a:pt x="141" y="34"/>
                  <a:pt x="142" y="34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50" y="42"/>
                  <a:pt x="150" y="43"/>
                  <a:pt x="149" y="44"/>
                </a:cubicBezTo>
                <a:cubicBezTo>
                  <a:pt x="143" y="52"/>
                  <a:pt x="143" y="52"/>
                  <a:pt x="143" y="52"/>
                </a:cubicBezTo>
                <a:cubicBezTo>
                  <a:pt x="144" y="53"/>
                  <a:pt x="145" y="55"/>
                  <a:pt x="146" y="57"/>
                </a:cubicBezTo>
                <a:cubicBezTo>
                  <a:pt x="156" y="59"/>
                  <a:pt x="156" y="59"/>
                  <a:pt x="156" y="59"/>
                </a:cubicBezTo>
                <a:cubicBezTo>
                  <a:pt x="156" y="59"/>
                  <a:pt x="157" y="60"/>
                  <a:pt x="157" y="61"/>
                </a:cubicBezTo>
                <a:lnTo>
                  <a:pt x="157" y="7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Iconic list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6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5" grpId="0" animBg="1"/>
      <p:bldP spid="23" grpId="0" animBg="1"/>
      <p:bldP spid="25" grpId="0" animBg="1"/>
      <p:bldP spid="55" grpId="0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1657350"/>
            <a:ext cx="12191998" cy="3614738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lumOff val="90000"/>
                </a:schemeClr>
              </a:gs>
              <a:gs pos="100000">
                <a:schemeClr val="bg1">
                  <a:alpha val="2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400800" y="1970558"/>
            <a:ext cx="5181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pulvinar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mattis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id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orci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nulla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bibendum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lacus.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dictum” 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1" y="1657350"/>
            <a:ext cx="6096000" cy="3614738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519462" y="2028616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ARE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BEST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AGENCY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FOREVER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40114" y="1912501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38512" y="4771327"/>
            <a:ext cx="45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SUBHEADLINE TEXT</a:t>
            </a:r>
          </a:p>
        </p:txBody>
      </p:sp>
    </p:spTree>
    <p:extLst>
      <p:ext uri="{BB962C8B-B14F-4D97-AF65-F5344CB8AC3E}">
        <p14:creationId xmlns:p14="http://schemas.microsoft.com/office/powerpoint/2010/main" val="35990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55" grpId="0" uiExpand="1" build="p"/>
      <p:bldP spid="56" grpId="0" animBg="1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146062" y="2544524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"/>
          <p:cNvSpPr txBox="1">
            <a:spLocks/>
          </p:cNvSpPr>
          <p:nvPr/>
        </p:nvSpPr>
        <p:spPr>
          <a:xfrm>
            <a:off x="2777253" y="1764659"/>
            <a:ext cx="2978789" cy="377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FIRST HEADER</a:t>
            </a:r>
            <a:endParaRPr lang="en-GB" sz="24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2777253" y="2117437"/>
            <a:ext cx="2978789" cy="256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SECOND HEADER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2006487" y="2594203"/>
            <a:ext cx="3749555" cy="1283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2777253" y="4059582"/>
            <a:ext cx="2978789" cy="377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THIRD HEADER</a:t>
            </a:r>
            <a:endParaRPr lang="en-GB" sz="24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2777253" y="4412360"/>
            <a:ext cx="2978789" cy="256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4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SECOND HEADER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 Placeholder 11"/>
          <p:cNvSpPr txBox="1">
            <a:spLocks/>
          </p:cNvSpPr>
          <p:nvPr/>
        </p:nvSpPr>
        <p:spPr>
          <a:xfrm>
            <a:off x="2006487" y="4889126"/>
            <a:ext cx="3749555" cy="1283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6413619" y="4059582"/>
            <a:ext cx="3359029" cy="377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FOURTH HEADER</a:t>
            </a:r>
            <a:endParaRPr lang="en-GB" sz="24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6413619" y="4412360"/>
            <a:ext cx="2978789" cy="256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SECOND HEADER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6413619" y="4889126"/>
            <a:ext cx="3749555" cy="1283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6413619" y="1749036"/>
            <a:ext cx="3359029" cy="377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SECOND HEADER</a:t>
            </a:r>
            <a:endParaRPr lang="en-GB" sz="24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 Placeholder 13"/>
          <p:cNvSpPr txBox="1">
            <a:spLocks/>
          </p:cNvSpPr>
          <p:nvPr/>
        </p:nvSpPr>
        <p:spPr>
          <a:xfrm>
            <a:off x="6413619" y="2101814"/>
            <a:ext cx="2978789" cy="256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SECOND HEADER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6413619" y="2578580"/>
            <a:ext cx="3749555" cy="1283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46062" y="4846327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515599" y="2544524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15599" y="4846327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Facelist</a:t>
            </a:r>
            <a:endParaRPr lang="en-US" sz="2800" b="1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3" grpId="0"/>
      <p:bldP spid="4" grpId="0"/>
      <p:bldP spid="8" grpId="0"/>
      <p:bldP spid="9" grpId="0"/>
      <p:bldP spid="10" grpId="0"/>
      <p:bldP spid="5" grpId="0"/>
      <p:bldP spid="6" grpId="0"/>
      <p:bldP spid="7" grpId="0"/>
      <p:bldP spid="11" grpId="0"/>
      <p:bldP spid="12" grpId="0"/>
      <p:bldP spid="13" grpId="0"/>
      <p:bldP spid="39" grpId="0" animBg="1"/>
      <p:bldP spid="40" grpId="0" animBg="1"/>
      <p:bldP spid="41" grpId="0" animBg="1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40114" y="4424965"/>
            <a:ext cx="2746032" cy="338554"/>
            <a:chOff x="7754092" y="2052818"/>
            <a:chExt cx="2746032" cy="338554"/>
          </a:xfrm>
        </p:grpSpPr>
        <p:sp>
          <p:nvSpPr>
            <p:cNvPr id="4" name="Freeform 10"/>
            <p:cNvSpPr>
              <a:spLocks noEditPoints="1"/>
            </p:cNvSpPr>
            <p:nvPr/>
          </p:nvSpPr>
          <p:spPr bwMode="auto">
            <a:xfrm>
              <a:off x="7754092" y="2109791"/>
              <a:ext cx="244136" cy="24413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47 w 236"/>
                <a:gd name="T11" fmla="*/ 123 h 236"/>
                <a:gd name="T12" fmla="*/ 128 w 236"/>
                <a:gd name="T13" fmla="*/ 123 h 236"/>
                <a:gd name="T14" fmla="*/ 128 w 236"/>
                <a:gd name="T15" fmla="*/ 191 h 236"/>
                <a:gd name="T16" fmla="*/ 100 w 236"/>
                <a:gd name="T17" fmla="*/ 191 h 236"/>
                <a:gd name="T18" fmla="*/ 100 w 236"/>
                <a:gd name="T19" fmla="*/ 123 h 236"/>
                <a:gd name="T20" fmla="*/ 86 w 236"/>
                <a:gd name="T21" fmla="*/ 123 h 236"/>
                <a:gd name="T22" fmla="*/ 86 w 236"/>
                <a:gd name="T23" fmla="*/ 98 h 236"/>
                <a:gd name="T24" fmla="*/ 100 w 236"/>
                <a:gd name="T25" fmla="*/ 98 h 236"/>
                <a:gd name="T26" fmla="*/ 100 w 236"/>
                <a:gd name="T27" fmla="*/ 83 h 236"/>
                <a:gd name="T28" fmla="*/ 128 w 236"/>
                <a:gd name="T29" fmla="*/ 54 h 236"/>
                <a:gd name="T30" fmla="*/ 149 w 236"/>
                <a:gd name="T31" fmla="*/ 54 h 236"/>
                <a:gd name="T32" fmla="*/ 149 w 236"/>
                <a:gd name="T33" fmla="*/ 78 h 236"/>
                <a:gd name="T34" fmla="*/ 134 w 236"/>
                <a:gd name="T35" fmla="*/ 78 h 236"/>
                <a:gd name="T36" fmla="*/ 128 w 236"/>
                <a:gd name="T37" fmla="*/ 84 h 236"/>
                <a:gd name="T38" fmla="*/ 128 w 236"/>
                <a:gd name="T39" fmla="*/ 98 h 236"/>
                <a:gd name="T40" fmla="*/ 150 w 236"/>
                <a:gd name="T41" fmla="*/ 98 h 236"/>
                <a:gd name="T42" fmla="*/ 147 w 236"/>
                <a:gd name="T43" fmla="*/ 12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47" y="123"/>
                  </a:moveTo>
                  <a:cubicBezTo>
                    <a:pt x="128" y="123"/>
                    <a:pt x="128" y="123"/>
                    <a:pt x="128" y="123"/>
                  </a:cubicBezTo>
                  <a:cubicBezTo>
                    <a:pt x="128" y="153"/>
                    <a:pt x="128" y="191"/>
                    <a:pt x="128" y="191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100" y="191"/>
                    <a:pt x="100" y="154"/>
                    <a:pt x="100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72"/>
                    <a:pt x="105" y="54"/>
                    <a:pt x="128" y="54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37" y="78"/>
                    <a:pt x="134" y="78"/>
                  </a:cubicBezTo>
                  <a:cubicBezTo>
                    <a:pt x="132" y="78"/>
                    <a:pt x="128" y="79"/>
                    <a:pt x="128" y="84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50" y="98"/>
                    <a:pt x="150" y="98"/>
                    <a:pt x="150" y="98"/>
                  </a:cubicBezTo>
                  <a:lnTo>
                    <a:pt x="147" y="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07134" y="2052818"/>
              <a:ext cx="2492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Facebook.com/</a:t>
              </a:r>
              <a:r>
                <a:rPr lang="en-GB" sz="1600" dirty="0" err="1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yourname</a:t>
              </a:r>
              <a:endParaRPr lang="en-GB" sz="16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40114" y="4861986"/>
            <a:ext cx="1470811" cy="338554"/>
            <a:chOff x="7754092" y="2988646"/>
            <a:chExt cx="1470811" cy="338554"/>
          </a:xfrm>
        </p:grpSpPr>
        <p:sp>
          <p:nvSpPr>
            <p:cNvPr id="7" name="Freeform 14"/>
            <p:cNvSpPr>
              <a:spLocks noEditPoints="1"/>
            </p:cNvSpPr>
            <p:nvPr/>
          </p:nvSpPr>
          <p:spPr bwMode="auto">
            <a:xfrm>
              <a:off x="7754092" y="3045619"/>
              <a:ext cx="244136" cy="24413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1 w 236"/>
                <a:gd name="T11" fmla="*/ 91 h 236"/>
                <a:gd name="T12" fmla="*/ 171 w 236"/>
                <a:gd name="T13" fmla="*/ 95 h 236"/>
                <a:gd name="T14" fmla="*/ 93 w 236"/>
                <a:gd name="T15" fmla="*/ 172 h 236"/>
                <a:gd name="T16" fmla="*/ 52 w 236"/>
                <a:gd name="T17" fmla="*/ 160 h 236"/>
                <a:gd name="T18" fmla="*/ 58 w 236"/>
                <a:gd name="T19" fmla="*/ 160 h 236"/>
                <a:gd name="T20" fmla="*/ 92 w 236"/>
                <a:gd name="T21" fmla="*/ 149 h 236"/>
                <a:gd name="T22" fmla="*/ 67 w 236"/>
                <a:gd name="T23" fmla="*/ 130 h 236"/>
                <a:gd name="T24" fmla="*/ 72 w 236"/>
                <a:gd name="T25" fmla="*/ 130 h 236"/>
                <a:gd name="T26" fmla="*/ 79 w 236"/>
                <a:gd name="T27" fmla="*/ 129 h 236"/>
                <a:gd name="T28" fmla="*/ 57 w 236"/>
                <a:gd name="T29" fmla="*/ 103 h 236"/>
                <a:gd name="T30" fmla="*/ 57 w 236"/>
                <a:gd name="T31" fmla="*/ 102 h 236"/>
                <a:gd name="T32" fmla="*/ 69 w 236"/>
                <a:gd name="T33" fmla="*/ 106 h 236"/>
                <a:gd name="T34" fmla="*/ 57 w 236"/>
                <a:gd name="T35" fmla="*/ 83 h 236"/>
                <a:gd name="T36" fmla="*/ 61 w 236"/>
                <a:gd name="T37" fmla="*/ 70 h 236"/>
                <a:gd name="T38" fmla="*/ 117 w 236"/>
                <a:gd name="T39" fmla="*/ 98 h 236"/>
                <a:gd name="T40" fmla="*/ 116 w 236"/>
                <a:gd name="T41" fmla="*/ 92 h 236"/>
                <a:gd name="T42" fmla="*/ 144 w 236"/>
                <a:gd name="T43" fmla="*/ 65 h 236"/>
                <a:gd name="T44" fmla="*/ 163 w 236"/>
                <a:gd name="T45" fmla="*/ 73 h 236"/>
                <a:gd name="T46" fmla="*/ 181 w 236"/>
                <a:gd name="T47" fmla="*/ 67 h 236"/>
                <a:gd name="T48" fmla="*/ 169 w 236"/>
                <a:gd name="T49" fmla="*/ 82 h 236"/>
                <a:gd name="T50" fmla="*/ 184 w 236"/>
                <a:gd name="T51" fmla="*/ 77 h 236"/>
                <a:gd name="T52" fmla="*/ 171 w 236"/>
                <a:gd name="T53" fmla="*/ 9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1" y="91"/>
                  </a:moveTo>
                  <a:cubicBezTo>
                    <a:pt x="171" y="93"/>
                    <a:pt x="171" y="94"/>
                    <a:pt x="171" y="95"/>
                  </a:cubicBezTo>
                  <a:cubicBezTo>
                    <a:pt x="171" y="131"/>
                    <a:pt x="143" y="172"/>
                    <a:pt x="93" y="172"/>
                  </a:cubicBezTo>
                  <a:cubicBezTo>
                    <a:pt x="78" y="172"/>
                    <a:pt x="64" y="168"/>
                    <a:pt x="52" y="160"/>
                  </a:cubicBezTo>
                  <a:cubicBezTo>
                    <a:pt x="54" y="160"/>
                    <a:pt x="56" y="160"/>
                    <a:pt x="58" y="160"/>
                  </a:cubicBezTo>
                  <a:cubicBezTo>
                    <a:pt x="71" y="160"/>
                    <a:pt x="83" y="156"/>
                    <a:pt x="92" y="149"/>
                  </a:cubicBezTo>
                  <a:cubicBezTo>
                    <a:pt x="80" y="149"/>
                    <a:pt x="70" y="141"/>
                    <a:pt x="67" y="130"/>
                  </a:cubicBezTo>
                  <a:cubicBezTo>
                    <a:pt x="68" y="130"/>
                    <a:pt x="70" y="130"/>
                    <a:pt x="72" y="130"/>
                  </a:cubicBezTo>
                  <a:cubicBezTo>
                    <a:pt x="74" y="130"/>
                    <a:pt x="77" y="130"/>
                    <a:pt x="79" y="129"/>
                  </a:cubicBezTo>
                  <a:cubicBezTo>
                    <a:pt x="67" y="127"/>
                    <a:pt x="57" y="116"/>
                    <a:pt x="57" y="103"/>
                  </a:cubicBezTo>
                  <a:cubicBezTo>
                    <a:pt x="57" y="103"/>
                    <a:pt x="57" y="103"/>
                    <a:pt x="57" y="102"/>
                  </a:cubicBezTo>
                  <a:cubicBezTo>
                    <a:pt x="61" y="104"/>
                    <a:pt x="65" y="106"/>
                    <a:pt x="69" y="106"/>
                  </a:cubicBezTo>
                  <a:cubicBezTo>
                    <a:pt x="62" y="101"/>
                    <a:pt x="57" y="93"/>
                    <a:pt x="57" y="83"/>
                  </a:cubicBezTo>
                  <a:cubicBezTo>
                    <a:pt x="57" y="78"/>
                    <a:pt x="59" y="74"/>
                    <a:pt x="61" y="70"/>
                  </a:cubicBezTo>
                  <a:cubicBezTo>
                    <a:pt x="74" y="86"/>
                    <a:pt x="94" y="97"/>
                    <a:pt x="117" y="98"/>
                  </a:cubicBezTo>
                  <a:cubicBezTo>
                    <a:pt x="117" y="96"/>
                    <a:pt x="116" y="94"/>
                    <a:pt x="116" y="92"/>
                  </a:cubicBezTo>
                  <a:cubicBezTo>
                    <a:pt x="116" y="77"/>
                    <a:pt x="129" y="65"/>
                    <a:pt x="144" y="65"/>
                  </a:cubicBezTo>
                  <a:cubicBezTo>
                    <a:pt x="151" y="65"/>
                    <a:pt x="158" y="68"/>
                    <a:pt x="163" y="73"/>
                  </a:cubicBezTo>
                  <a:cubicBezTo>
                    <a:pt x="170" y="72"/>
                    <a:pt x="175" y="70"/>
                    <a:pt x="181" y="67"/>
                  </a:cubicBezTo>
                  <a:cubicBezTo>
                    <a:pt x="179" y="73"/>
                    <a:pt x="174" y="78"/>
                    <a:pt x="169" y="82"/>
                  </a:cubicBezTo>
                  <a:cubicBezTo>
                    <a:pt x="174" y="81"/>
                    <a:pt x="179" y="80"/>
                    <a:pt x="184" y="77"/>
                  </a:cubicBezTo>
                  <a:cubicBezTo>
                    <a:pt x="181" y="83"/>
                    <a:pt x="176" y="88"/>
                    <a:pt x="171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63018" y="2988646"/>
              <a:ext cx="1261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@</a:t>
              </a:r>
              <a:r>
                <a:rPr lang="en-GB" sz="1600" dirty="0" err="1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yourname</a:t>
              </a:r>
              <a:endParaRPr lang="en-GB" sz="16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69201" y="4424965"/>
            <a:ext cx="2653597" cy="338554"/>
            <a:chOff x="7751950" y="2524126"/>
            <a:chExt cx="2653597" cy="338554"/>
          </a:xfrm>
        </p:grpSpPr>
        <p:sp>
          <p:nvSpPr>
            <p:cNvPr id="3" name="Freeform 9"/>
            <p:cNvSpPr>
              <a:spLocks noEditPoints="1"/>
            </p:cNvSpPr>
            <p:nvPr/>
          </p:nvSpPr>
          <p:spPr bwMode="auto">
            <a:xfrm>
              <a:off x="7751950" y="2581099"/>
              <a:ext cx="244136" cy="244136"/>
            </a:xfrm>
            <a:custGeom>
              <a:avLst/>
              <a:gdLst>
                <a:gd name="T0" fmla="*/ 91 w 236"/>
                <a:gd name="T1" fmla="*/ 61 h 236"/>
                <a:gd name="T2" fmla="*/ 114 w 236"/>
                <a:gd name="T3" fmla="*/ 98 h 236"/>
                <a:gd name="T4" fmla="*/ 125 w 236"/>
                <a:gd name="T5" fmla="*/ 118 h 236"/>
                <a:gd name="T6" fmla="*/ 55 w 236"/>
                <a:gd name="T7" fmla="*/ 116 h 236"/>
                <a:gd name="T8" fmla="*/ 71 w 236"/>
                <a:gd name="T9" fmla="*/ 161 h 236"/>
                <a:gd name="T10" fmla="*/ 122 w 236"/>
                <a:gd name="T11" fmla="*/ 119 h 236"/>
                <a:gd name="T12" fmla="*/ 103 w 236"/>
                <a:gd name="T13" fmla="*/ 57 h 236"/>
                <a:gd name="T14" fmla="*/ 160 w 236"/>
                <a:gd name="T15" fmla="*/ 71 h 236"/>
                <a:gd name="T16" fmla="*/ 103 w 236"/>
                <a:gd name="T17" fmla="*/ 57 h 236"/>
                <a:gd name="T18" fmla="*/ 160 w 236"/>
                <a:gd name="T19" fmla="*/ 71 h 236"/>
                <a:gd name="T20" fmla="*/ 79 w 236"/>
                <a:gd name="T21" fmla="*/ 168 h 236"/>
                <a:gd name="T22" fmla="*/ 143 w 236"/>
                <a:gd name="T23" fmla="*/ 177 h 236"/>
                <a:gd name="T24" fmla="*/ 129 w 236"/>
                <a:gd name="T25" fmla="*/ 129 h 236"/>
                <a:gd name="T26" fmla="*/ 136 w 236"/>
                <a:gd name="T27" fmla="*/ 112 h 236"/>
                <a:gd name="T28" fmla="*/ 181 w 236"/>
                <a:gd name="T29" fmla="*/ 118 h 236"/>
                <a:gd name="T30" fmla="*/ 132 w 236"/>
                <a:gd name="T31" fmla="*/ 103 h 236"/>
                <a:gd name="T32" fmla="*/ 0 w 236"/>
                <a:gd name="T33" fmla="*/ 118 h 236"/>
                <a:gd name="T34" fmla="*/ 236 w 236"/>
                <a:gd name="T35" fmla="*/ 118 h 236"/>
                <a:gd name="T36" fmla="*/ 191 w 236"/>
                <a:gd name="T37" fmla="*/ 133 h 236"/>
                <a:gd name="T38" fmla="*/ 179 w 236"/>
                <a:gd name="T39" fmla="*/ 160 h 236"/>
                <a:gd name="T40" fmla="*/ 159 w 236"/>
                <a:gd name="T41" fmla="*/ 180 h 236"/>
                <a:gd name="T42" fmla="*/ 133 w 236"/>
                <a:gd name="T43" fmla="*/ 191 h 236"/>
                <a:gd name="T44" fmla="*/ 103 w 236"/>
                <a:gd name="T45" fmla="*/ 191 h 236"/>
                <a:gd name="T46" fmla="*/ 77 w 236"/>
                <a:gd name="T47" fmla="*/ 180 h 236"/>
                <a:gd name="T48" fmla="*/ 57 w 236"/>
                <a:gd name="T49" fmla="*/ 160 h 236"/>
                <a:gd name="T50" fmla="*/ 45 w 236"/>
                <a:gd name="T51" fmla="*/ 133 h 236"/>
                <a:gd name="T52" fmla="*/ 45 w 236"/>
                <a:gd name="T53" fmla="*/ 103 h 236"/>
                <a:gd name="T54" fmla="*/ 57 w 236"/>
                <a:gd name="T55" fmla="*/ 77 h 236"/>
                <a:gd name="T56" fmla="*/ 77 w 236"/>
                <a:gd name="T57" fmla="*/ 57 h 236"/>
                <a:gd name="T58" fmla="*/ 103 w 236"/>
                <a:gd name="T59" fmla="*/ 46 h 236"/>
                <a:gd name="T60" fmla="*/ 133 w 236"/>
                <a:gd name="T61" fmla="*/ 46 h 236"/>
                <a:gd name="T62" fmla="*/ 159 w 236"/>
                <a:gd name="T63" fmla="*/ 57 h 236"/>
                <a:gd name="T64" fmla="*/ 179 w 236"/>
                <a:gd name="T65" fmla="*/ 77 h 236"/>
                <a:gd name="T66" fmla="*/ 191 w 236"/>
                <a:gd name="T67" fmla="*/ 103 h 236"/>
                <a:gd name="T68" fmla="*/ 191 w 236"/>
                <a:gd name="T69" fmla="*/ 133 h 236"/>
                <a:gd name="T70" fmla="*/ 153 w 236"/>
                <a:gd name="T71" fmla="*/ 171 h 236"/>
                <a:gd name="T72" fmla="*/ 141 w 236"/>
                <a:gd name="T73" fmla="*/ 1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" h="236">
                  <a:moveTo>
                    <a:pt x="114" y="98"/>
                  </a:moveTo>
                  <a:cubicBezTo>
                    <a:pt x="103" y="78"/>
                    <a:pt x="92" y="62"/>
                    <a:pt x="91" y="61"/>
                  </a:cubicBezTo>
                  <a:cubicBezTo>
                    <a:pt x="73" y="69"/>
                    <a:pt x="60" y="86"/>
                    <a:pt x="56" y="105"/>
                  </a:cubicBezTo>
                  <a:cubicBezTo>
                    <a:pt x="58" y="105"/>
                    <a:pt x="84" y="106"/>
                    <a:pt x="114" y="98"/>
                  </a:cubicBezTo>
                  <a:close/>
                  <a:moveTo>
                    <a:pt x="122" y="119"/>
                  </a:moveTo>
                  <a:cubicBezTo>
                    <a:pt x="123" y="119"/>
                    <a:pt x="124" y="118"/>
                    <a:pt x="125" y="118"/>
                  </a:cubicBezTo>
                  <a:cubicBezTo>
                    <a:pt x="123" y="115"/>
                    <a:pt x="122" y="111"/>
                    <a:pt x="120" y="107"/>
                  </a:cubicBezTo>
                  <a:cubicBezTo>
                    <a:pt x="87" y="117"/>
                    <a:pt x="56" y="116"/>
                    <a:pt x="55" y="116"/>
                  </a:cubicBezTo>
                  <a:cubicBezTo>
                    <a:pt x="55" y="117"/>
                    <a:pt x="55" y="118"/>
                    <a:pt x="55" y="118"/>
                  </a:cubicBezTo>
                  <a:cubicBezTo>
                    <a:pt x="55" y="135"/>
                    <a:pt x="61" y="149"/>
                    <a:pt x="71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1"/>
                    <a:pt x="88" y="130"/>
                    <a:pt x="122" y="119"/>
                  </a:cubicBezTo>
                  <a:close/>
                  <a:moveTo>
                    <a:pt x="103" y="57"/>
                  </a:move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lose/>
                  <a:moveTo>
                    <a:pt x="160" y="71"/>
                  </a:moveTo>
                  <a:cubicBezTo>
                    <a:pt x="149" y="61"/>
                    <a:pt x="134" y="55"/>
                    <a:pt x="118" y="55"/>
                  </a:cubicBezTo>
                  <a:cubicBezTo>
                    <a:pt x="113" y="55"/>
                    <a:pt x="108" y="56"/>
                    <a:pt x="103" y="57"/>
                  </a:cubicBezTo>
                  <a:cubicBezTo>
                    <a:pt x="104" y="58"/>
                    <a:pt x="116" y="74"/>
                    <a:pt x="127" y="94"/>
                  </a:cubicBezTo>
                  <a:cubicBezTo>
                    <a:pt x="151" y="85"/>
                    <a:pt x="160" y="71"/>
                    <a:pt x="160" y="71"/>
                  </a:cubicBezTo>
                  <a:close/>
                  <a:moveTo>
                    <a:pt x="129" y="129"/>
                  </a:moveTo>
                  <a:cubicBezTo>
                    <a:pt x="91" y="142"/>
                    <a:pt x="79" y="168"/>
                    <a:pt x="79" y="168"/>
                  </a:cubicBezTo>
                  <a:cubicBezTo>
                    <a:pt x="90" y="177"/>
                    <a:pt x="103" y="182"/>
                    <a:pt x="118" y="182"/>
                  </a:cubicBezTo>
                  <a:cubicBezTo>
                    <a:pt x="127" y="182"/>
                    <a:pt x="135" y="180"/>
                    <a:pt x="143" y="177"/>
                  </a:cubicBezTo>
                  <a:cubicBezTo>
                    <a:pt x="142" y="171"/>
                    <a:pt x="138" y="152"/>
                    <a:pt x="129" y="129"/>
                  </a:cubicBezTo>
                  <a:cubicBezTo>
                    <a:pt x="129" y="129"/>
                    <a:pt x="129" y="129"/>
                    <a:pt x="129" y="129"/>
                  </a:cubicBezTo>
                  <a:close/>
                  <a:moveTo>
                    <a:pt x="132" y="103"/>
                  </a:moveTo>
                  <a:cubicBezTo>
                    <a:pt x="133" y="106"/>
                    <a:pt x="134" y="109"/>
                    <a:pt x="136" y="112"/>
                  </a:cubicBezTo>
                  <a:cubicBezTo>
                    <a:pt x="136" y="114"/>
                    <a:pt x="137" y="115"/>
                    <a:pt x="137" y="116"/>
                  </a:cubicBezTo>
                  <a:cubicBezTo>
                    <a:pt x="159" y="113"/>
                    <a:pt x="180" y="118"/>
                    <a:pt x="181" y="118"/>
                  </a:cubicBezTo>
                  <a:cubicBezTo>
                    <a:pt x="181" y="103"/>
                    <a:pt x="176" y="89"/>
                    <a:pt x="167" y="78"/>
                  </a:cubicBezTo>
                  <a:cubicBezTo>
                    <a:pt x="167" y="78"/>
                    <a:pt x="157" y="93"/>
                    <a:pt x="132" y="103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91" y="133"/>
                  </a:moveTo>
                  <a:cubicBezTo>
                    <a:pt x="190" y="138"/>
                    <a:pt x="188" y="143"/>
                    <a:pt x="186" y="147"/>
                  </a:cubicBezTo>
                  <a:cubicBezTo>
                    <a:pt x="184" y="152"/>
                    <a:pt x="182" y="156"/>
                    <a:pt x="179" y="160"/>
                  </a:cubicBezTo>
                  <a:cubicBezTo>
                    <a:pt x="177" y="164"/>
                    <a:pt x="174" y="167"/>
                    <a:pt x="170" y="171"/>
                  </a:cubicBezTo>
                  <a:cubicBezTo>
                    <a:pt x="167" y="174"/>
                    <a:pt x="163" y="177"/>
                    <a:pt x="159" y="180"/>
                  </a:cubicBezTo>
                  <a:cubicBezTo>
                    <a:pt x="155" y="183"/>
                    <a:pt x="151" y="185"/>
                    <a:pt x="147" y="187"/>
                  </a:cubicBezTo>
                  <a:cubicBezTo>
                    <a:pt x="142" y="189"/>
                    <a:pt x="138" y="190"/>
                    <a:pt x="133" y="191"/>
                  </a:cubicBezTo>
                  <a:cubicBezTo>
                    <a:pt x="128" y="192"/>
                    <a:pt x="123" y="193"/>
                    <a:pt x="118" y="193"/>
                  </a:cubicBezTo>
                  <a:cubicBezTo>
                    <a:pt x="113" y="193"/>
                    <a:pt x="108" y="192"/>
                    <a:pt x="103" y="191"/>
                  </a:cubicBezTo>
                  <a:cubicBezTo>
                    <a:pt x="98" y="190"/>
                    <a:pt x="94" y="189"/>
                    <a:pt x="89" y="187"/>
                  </a:cubicBezTo>
                  <a:cubicBezTo>
                    <a:pt x="85" y="185"/>
                    <a:pt x="80" y="183"/>
                    <a:pt x="77" y="180"/>
                  </a:cubicBezTo>
                  <a:cubicBezTo>
                    <a:pt x="73" y="177"/>
                    <a:pt x="69" y="174"/>
                    <a:pt x="66" y="171"/>
                  </a:cubicBezTo>
                  <a:cubicBezTo>
                    <a:pt x="62" y="167"/>
                    <a:pt x="59" y="164"/>
                    <a:pt x="57" y="160"/>
                  </a:cubicBezTo>
                  <a:cubicBezTo>
                    <a:pt x="54" y="156"/>
                    <a:pt x="52" y="152"/>
                    <a:pt x="50" y="147"/>
                  </a:cubicBezTo>
                  <a:cubicBezTo>
                    <a:pt x="48" y="143"/>
                    <a:pt x="46" y="138"/>
                    <a:pt x="45" y="133"/>
                  </a:cubicBezTo>
                  <a:cubicBezTo>
                    <a:pt x="44" y="128"/>
                    <a:pt x="44" y="123"/>
                    <a:pt x="44" y="118"/>
                  </a:cubicBezTo>
                  <a:cubicBezTo>
                    <a:pt x="44" y="113"/>
                    <a:pt x="44" y="108"/>
                    <a:pt x="45" y="103"/>
                  </a:cubicBezTo>
                  <a:cubicBezTo>
                    <a:pt x="46" y="99"/>
                    <a:pt x="48" y="94"/>
                    <a:pt x="50" y="90"/>
                  </a:cubicBezTo>
                  <a:cubicBezTo>
                    <a:pt x="52" y="85"/>
                    <a:pt x="54" y="81"/>
                    <a:pt x="57" y="77"/>
                  </a:cubicBezTo>
                  <a:cubicBezTo>
                    <a:pt x="59" y="73"/>
                    <a:pt x="62" y="69"/>
                    <a:pt x="66" y="66"/>
                  </a:cubicBezTo>
                  <a:cubicBezTo>
                    <a:pt x="69" y="63"/>
                    <a:pt x="73" y="60"/>
                    <a:pt x="77" y="57"/>
                  </a:cubicBezTo>
                  <a:cubicBezTo>
                    <a:pt x="80" y="54"/>
                    <a:pt x="85" y="52"/>
                    <a:pt x="89" y="50"/>
                  </a:cubicBezTo>
                  <a:cubicBezTo>
                    <a:pt x="94" y="48"/>
                    <a:pt x="98" y="47"/>
                    <a:pt x="103" y="46"/>
                  </a:cubicBezTo>
                  <a:cubicBezTo>
                    <a:pt x="108" y="45"/>
                    <a:pt x="113" y="44"/>
                    <a:pt x="118" y="44"/>
                  </a:cubicBezTo>
                  <a:cubicBezTo>
                    <a:pt x="123" y="44"/>
                    <a:pt x="128" y="45"/>
                    <a:pt x="133" y="46"/>
                  </a:cubicBezTo>
                  <a:cubicBezTo>
                    <a:pt x="138" y="47"/>
                    <a:pt x="142" y="48"/>
                    <a:pt x="147" y="50"/>
                  </a:cubicBezTo>
                  <a:cubicBezTo>
                    <a:pt x="151" y="52"/>
                    <a:pt x="155" y="54"/>
                    <a:pt x="159" y="57"/>
                  </a:cubicBezTo>
                  <a:cubicBezTo>
                    <a:pt x="163" y="60"/>
                    <a:pt x="167" y="63"/>
                    <a:pt x="170" y="66"/>
                  </a:cubicBezTo>
                  <a:cubicBezTo>
                    <a:pt x="174" y="69"/>
                    <a:pt x="177" y="73"/>
                    <a:pt x="179" y="77"/>
                  </a:cubicBezTo>
                  <a:cubicBezTo>
                    <a:pt x="182" y="81"/>
                    <a:pt x="184" y="85"/>
                    <a:pt x="186" y="90"/>
                  </a:cubicBezTo>
                  <a:cubicBezTo>
                    <a:pt x="188" y="94"/>
                    <a:pt x="190" y="99"/>
                    <a:pt x="191" y="103"/>
                  </a:cubicBezTo>
                  <a:cubicBezTo>
                    <a:pt x="192" y="108"/>
                    <a:pt x="192" y="113"/>
                    <a:pt x="192" y="118"/>
                  </a:cubicBezTo>
                  <a:cubicBezTo>
                    <a:pt x="192" y="123"/>
                    <a:pt x="192" y="128"/>
                    <a:pt x="191" y="133"/>
                  </a:cubicBezTo>
                  <a:close/>
                  <a:moveTo>
                    <a:pt x="141" y="126"/>
                  </a:moveTo>
                  <a:cubicBezTo>
                    <a:pt x="149" y="148"/>
                    <a:pt x="153" y="167"/>
                    <a:pt x="153" y="171"/>
                  </a:cubicBezTo>
                  <a:cubicBezTo>
                    <a:pt x="168" y="161"/>
                    <a:pt x="178" y="146"/>
                    <a:pt x="180" y="128"/>
                  </a:cubicBezTo>
                  <a:cubicBezTo>
                    <a:pt x="179" y="128"/>
                    <a:pt x="161" y="122"/>
                    <a:pt x="141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07134" y="2524126"/>
              <a:ext cx="23984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Dribbble.com/</a:t>
              </a:r>
              <a:r>
                <a:rPr lang="en-GB" sz="1600" dirty="0" err="1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yourname</a:t>
              </a:r>
              <a:endParaRPr lang="en-GB" sz="16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69201" y="4861986"/>
            <a:ext cx="1514926" cy="338554"/>
            <a:chOff x="7754092" y="3924474"/>
            <a:chExt cx="1514926" cy="338554"/>
          </a:xfrm>
        </p:grpSpPr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7754092" y="3981447"/>
              <a:ext cx="244136" cy="244136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07134" y="3924474"/>
              <a:ext cx="1261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@</a:t>
              </a:r>
              <a:r>
                <a:rPr lang="en-GB" sz="1600" dirty="0" err="1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yourname</a:t>
              </a:r>
              <a:endParaRPr lang="en-GB" sz="16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0422" y="4424965"/>
            <a:ext cx="2561229" cy="338554"/>
            <a:chOff x="7752947" y="3459954"/>
            <a:chExt cx="2561229" cy="338554"/>
          </a:xfrm>
        </p:grpSpPr>
        <p:sp>
          <p:nvSpPr>
            <p:cNvPr id="2" name="Freeform 8"/>
            <p:cNvSpPr>
              <a:spLocks noEditPoints="1"/>
            </p:cNvSpPr>
            <p:nvPr/>
          </p:nvSpPr>
          <p:spPr bwMode="auto">
            <a:xfrm>
              <a:off x="7752947" y="3516927"/>
              <a:ext cx="245036" cy="244136"/>
            </a:xfrm>
            <a:custGeom>
              <a:avLst/>
              <a:gdLst>
                <a:gd name="T0" fmla="*/ 99 w 236"/>
                <a:gd name="T1" fmla="*/ 99 h 236"/>
                <a:gd name="T2" fmla="*/ 93 w 236"/>
                <a:gd name="T3" fmla="*/ 90 h 236"/>
                <a:gd name="T4" fmla="*/ 90 w 236"/>
                <a:gd name="T5" fmla="*/ 90 h 236"/>
                <a:gd name="T6" fmla="*/ 68 w 236"/>
                <a:gd name="T7" fmla="*/ 90 h 236"/>
                <a:gd name="T8" fmla="*/ 68 w 236"/>
                <a:gd name="T9" fmla="*/ 90 h 236"/>
                <a:gd name="T10" fmla="*/ 68 w 236"/>
                <a:gd name="T11" fmla="*/ 109 h 236"/>
                <a:gd name="T12" fmla="*/ 92 w 236"/>
                <a:gd name="T13" fmla="*/ 109 h 236"/>
                <a:gd name="T14" fmla="*/ 99 w 236"/>
                <a:gd name="T15" fmla="*/ 99 h 236"/>
                <a:gd name="T16" fmla="*/ 158 w 236"/>
                <a:gd name="T17" fmla="*/ 109 h 236"/>
                <a:gd name="T18" fmla="*/ 143 w 236"/>
                <a:gd name="T19" fmla="*/ 122 h 236"/>
                <a:gd name="T20" fmla="*/ 171 w 236"/>
                <a:gd name="T21" fmla="*/ 122 h 236"/>
                <a:gd name="T22" fmla="*/ 158 w 236"/>
                <a:gd name="T23" fmla="*/ 109 h 236"/>
                <a:gd name="T24" fmla="*/ 118 w 236"/>
                <a:gd name="T25" fmla="*/ 0 h 236"/>
                <a:gd name="T26" fmla="*/ 0 w 236"/>
                <a:gd name="T27" fmla="*/ 118 h 236"/>
                <a:gd name="T28" fmla="*/ 118 w 236"/>
                <a:gd name="T29" fmla="*/ 236 h 236"/>
                <a:gd name="T30" fmla="*/ 236 w 236"/>
                <a:gd name="T31" fmla="*/ 118 h 236"/>
                <a:gd name="T32" fmla="*/ 118 w 236"/>
                <a:gd name="T33" fmla="*/ 0 h 236"/>
                <a:gd name="T34" fmla="*/ 139 w 236"/>
                <a:gd name="T35" fmla="*/ 79 h 236"/>
                <a:gd name="T36" fmla="*/ 175 w 236"/>
                <a:gd name="T37" fmla="*/ 79 h 236"/>
                <a:gd name="T38" fmla="*/ 175 w 236"/>
                <a:gd name="T39" fmla="*/ 90 h 236"/>
                <a:gd name="T40" fmla="*/ 139 w 236"/>
                <a:gd name="T41" fmla="*/ 90 h 236"/>
                <a:gd name="T42" fmla="*/ 139 w 236"/>
                <a:gd name="T43" fmla="*/ 79 h 236"/>
                <a:gd name="T44" fmla="*/ 121 w 236"/>
                <a:gd name="T45" fmla="*/ 135 h 236"/>
                <a:gd name="T46" fmla="*/ 93 w 236"/>
                <a:gd name="T47" fmla="*/ 161 h 236"/>
                <a:gd name="T48" fmla="*/ 68 w 236"/>
                <a:gd name="T49" fmla="*/ 161 h 236"/>
                <a:gd name="T50" fmla="*/ 67 w 236"/>
                <a:gd name="T51" fmla="*/ 161 h 236"/>
                <a:gd name="T52" fmla="*/ 48 w 236"/>
                <a:gd name="T53" fmla="*/ 161 h 236"/>
                <a:gd name="T54" fmla="*/ 48 w 236"/>
                <a:gd name="T55" fmla="*/ 74 h 236"/>
                <a:gd name="T56" fmla="*/ 67 w 236"/>
                <a:gd name="T57" fmla="*/ 74 h 236"/>
                <a:gd name="T58" fmla="*/ 68 w 236"/>
                <a:gd name="T59" fmla="*/ 74 h 236"/>
                <a:gd name="T60" fmla="*/ 93 w 236"/>
                <a:gd name="T61" fmla="*/ 74 h 236"/>
                <a:gd name="T62" fmla="*/ 118 w 236"/>
                <a:gd name="T63" fmla="*/ 97 h 236"/>
                <a:gd name="T64" fmla="*/ 104 w 236"/>
                <a:gd name="T65" fmla="*/ 114 h 236"/>
                <a:gd name="T66" fmla="*/ 121 w 236"/>
                <a:gd name="T67" fmla="*/ 135 h 236"/>
                <a:gd name="T68" fmla="*/ 188 w 236"/>
                <a:gd name="T69" fmla="*/ 134 h 236"/>
                <a:gd name="T70" fmla="*/ 143 w 236"/>
                <a:gd name="T71" fmla="*/ 134 h 236"/>
                <a:gd name="T72" fmla="*/ 158 w 236"/>
                <a:gd name="T73" fmla="*/ 149 h 236"/>
                <a:gd name="T74" fmla="*/ 172 w 236"/>
                <a:gd name="T75" fmla="*/ 140 h 236"/>
                <a:gd name="T76" fmla="*/ 187 w 236"/>
                <a:gd name="T77" fmla="*/ 140 h 236"/>
                <a:gd name="T78" fmla="*/ 158 w 236"/>
                <a:gd name="T79" fmla="*/ 163 h 236"/>
                <a:gd name="T80" fmla="*/ 124 w 236"/>
                <a:gd name="T81" fmla="*/ 130 h 236"/>
                <a:gd name="T82" fmla="*/ 158 w 236"/>
                <a:gd name="T83" fmla="*/ 96 h 236"/>
                <a:gd name="T84" fmla="*/ 188 w 236"/>
                <a:gd name="T85" fmla="*/ 134 h 236"/>
                <a:gd name="T86" fmla="*/ 93 w 236"/>
                <a:gd name="T87" fmla="*/ 122 h 236"/>
                <a:gd name="T88" fmla="*/ 68 w 236"/>
                <a:gd name="T89" fmla="*/ 122 h 236"/>
                <a:gd name="T90" fmla="*/ 68 w 236"/>
                <a:gd name="T91" fmla="*/ 146 h 236"/>
                <a:gd name="T92" fmla="*/ 90 w 236"/>
                <a:gd name="T93" fmla="*/ 146 h 236"/>
                <a:gd name="T94" fmla="*/ 92 w 236"/>
                <a:gd name="T95" fmla="*/ 146 h 236"/>
                <a:gd name="T96" fmla="*/ 102 w 236"/>
                <a:gd name="T97" fmla="*/ 134 h 236"/>
                <a:gd name="T98" fmla="*/ 93 w 236"/>
                <a:gd name="T99" fmla="*/ 1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236">
                  <a:moveTo>
                    <a:pt x="99" y="99"/>
                  </a:moveTo>
                  <a:cubicBezTo>
                    <a:pt x="99" y="90"/>
                    <a:pt x="93" y="90"/>
                    <a:pt x="93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6" y="109"/>
                    <a:pt x="99" y="108"/>
                    <a:pt x="99" y="99"/>
                  </a:cubicBezTo>
                  <a:close/>
                  <a:moveTo>
                    <a:pt x="158" y="109"/>
                  </a:moveTo>
                  <a:cubicBezTo>
                    <a:pt x="144" y="109"/>
                    <a:pt x="143" y="122"/>
                    <a:pt x="143" y="122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2"/>
                    <a:pt x="171" y="109"/>
                    <a:pt x="158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39" y="79"/>
                  </a:moveTo>
                  <a:cubicBezTo>
                    <a:pt x="175" y="79"/>
                    <a:pt x="175" y="79"/>
                    <a:pt x="175" y="79"/>
                  </a:cubicBezTo>
                  <a:cubicBezTo>
                    <a:pt x="175" y="90"/>
                    <a:pt x="175" y="90"/>
                    <a:pt x="175" y="90"/>
                  </a:cubicBezTo>
                  <a:cubicBezTo>
                    <a:pt x="139" y="90"/>
                    <a:pt x="139" y="90"/>
                    <a:pt x="139" y="90"/>
                  </a:cubicBezTo>
                  <a:lnTo>
                    <a:pt x="139" y="79"/>
                  </a:lnTo>
                  <a:close/>
                  <a:moveTo>
                    <a:pt x="121" y="135"/>
                  </a:moveTo>
                  <a:cubicBezTo>
                    <a:pt x="121" y="162"/>
                    <a:pt x="93" y="161"/>
                    <a:pt x="93" y="161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107" y="74"/>
                    <a:pt x="118" y="82"/>
                    <a:pt x="118" y="97"/>
                  </a:cubicBezTo>
                  <a:cubicBezTo>
                    <a:pt x="118" y="113"/>
                    <a:pt x="104" y="114"/>
                    <a:pt x="104" y="114"/>
                  </a:cubicBezTo>
                  <a:cubicBezTo>
                    <a:pt x="122" y="114"/>
                    <a:pt x="121" y="135"/>
                    <a:pt x="121" y="135"/>
                  </a:cubicBezTo>
                  <a:close/>
                  <a:moveTo>
                    <a:pt x="188" y="134"/>
                  </a:moveTo>
                  <a:cubicBezTo>
                    <a:pt x="143" y="134"/>
                    <a:pt x="143" y="134"/>
                    <a:pt x="143" y="134"/>
                  </a:cubicBezTo>
                  <a:cubicBezTo>
                    <a:pt x="143" y="150"/>
                    <a:pt x="158" y="149"/>
                    <a:pt x="158" y="149"/>
                  </a:cubicBezTo>
                  <a:cubicBezTo>
                    <a:pt x="172" y="149"/>
                    <a:pt x="172" y="140"/>
                    <a:pt x="172" y="140"/>
                  </a:cubicBezTo>
                  <a:cubicBezTo>
                    <a:pt x="187" y="140"/>
                    <a:pt x="187" y="140"/>
                    <a:pt x="187" y="140"/>
                  </a:cubicBezTo>
                  <a:cubicBezTo>
                    <a:pt x="187" y="165"/>
                    <a:pt x="158" y="163"/>
                    <a:pt x="158" y="163"/>
                  </a:cubicBezTo>
                  <a:cubicBezTo>
                    <a:pt x="122" y="163"/>
                    <a:pt x="124" y="130"/>
                    <a:pt x="124" y="130"/>
                  </a:cubicBezTo>
                  <a:cubicBezTo>
                    <a:pt x="124" y="130"/>
                    <a:pt x="124" y="96"/>
                    <a:pt x="158" y="96"/>
                  </a:cubicBezTo>
                  <a:cubicBezTo>
                    <a:pt x="193" y="96"/>
                    <a:pt x="188" y="134"/>
                    <a:pt x="188" y="134"/>
                  </a:cubicBezTo>
                  <a:close/>
                  <a:moveTo>
                    <a:pt x="93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91" y="146"/>
                    <a:pt x="91" y="146"/>
                    <a:pt x="92" y="146"/>
                  </a:cubicBezTo>
                  <a:cubicBezTo>
                    <a:pt x="95" y="146"/>
                    <a:pt x="102" y="145"/>
                    <a:pt x="102" y="134"/>
                  </a:cubicBezTo>
                  <a:cubicBezTo>
                    <a:pt x="102" y="122"/>
                    <a:pt x="93" y="122"/>
                    <a:pt x="93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7134" y="3459954"/>
              <a:ext cx="2307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Behance.net/</a:t>
              </a:r>
              <a:r>
                <a:rPr lang="en-GB" sz="1600" dirty="0" err="1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yourname</a:t>
              </a:r>
              <a:endParaRPr lang="en-GB" sz="16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30422" y="4861986"/>
            <a:ext cx="1517068" cy="338554"/>
            <a:chOff x="7751950" y="4395782"/>
            <a:chExt cx="1517068" cy="338554"/>
          </a:xfrm>
        </p:grpSpPr>
        <p:sp>
          <p:nvSpPr>
            <p:cNvPr id="5" name="Freeform 11"/>
            <p:cNvSpPr>
              <a:spLocks noEditPoints="1"/>
            </p:cNvSpPr>
            <p:nvPr/>
          </p:nvSpPr>
          <p:spPr bwMode="auto">
            <a:xfrm>
              <a:off x="7751950" y="4452755"/>
              <a:ext cx="244136" cy="244136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7134" y="4395782"/>
              <a:ext cx="1261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@</a:t>
              </a:r>
              <a:r>
                <a:rPr lang="en-GB" sz="1600" dirty="0" err="1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yourname</a:t>
              </a:r>
              <a:endParaRPr lang="en-GB" sz="16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19462" y="2108422"/>
            <a:ext cx="4557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ABOUT</a:t>
            </a:r>
          </a:p>
          <a:p>
            <a:r>
              <a:rPr lang="en-US" sz="4400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SMART</a:t>
            </a:r>
          </a:p>
          <a:p>
            <a:r>
              <a:rPr lang="en-US" sz="4400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COMPANY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40114" y="1992307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07137" y="2157522"/>
            <a:ext cx="518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dictum” </a:t>
            </a:r>
          </a:p>
        </p:txBody>
      </p:sp>
    </p:spTree>
    <p:extLst>
      <p:ext uri="{BB962C8B-B14F-4D97-AF65-F5344CB8AC3E}">
        <p14:creationId xmlns:p14="http://schemas.microsoft.com/office/powerpoint/2010/main" val="4379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115050" y="3900675"/>
            <a:ext cx="45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SUBHEADLINE TEXT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0" y="1755712"/>
            <a:ext cx="4557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SMART TEAMS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GROWTH 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BUSINESS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16652" y="1639597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-153352" y="2182222"/>
            <a:ext cx="11097578" cy="4257584"/>
          </a:xfrm>
          <a:custGeom>
            <a:avLst/>
            <a:gdLst>
              <a:gd name="connsiteX0" fmla="*/ 0 w 6286500"/>
              <a:gd name="connsiteY0" fmla="*/ 328612 h 842962"/>
              <a:gd name="connsiteX1" fmla="*/ 6286500 w 6286500"/>
              <a:gd name="connsiteY1" fmla="*/ 0 h 842962"/>
              <a:gd name="connsiteX2" fmla="*/ 3614737 w 6286500"/>
              <a:gd name="connsiteY2" fmla="*/ 842962 h 842962"/>
              <a:gd name="connsiteX3" fmla="*/ 0 w 6286500"/>
              <a:gd name="connsiteY3" fmla="*/ 328612 h 842962"/>
              <a:gd name="connsiteX0" fmla="*/ 0 w 6263640"/>
              <a:gd name="connsiteY0" fmla="*/ 359092 h 842962"/>
              <a:gd name="connsiteX1" fmla="*/ 6263640 w 6263640"/>
              <a:gd name="connsiteY1" fmla="*/ 0 h 842962"/>
              <a:gd name="connsiteX2" fmla="*/ 3591877 w 6263640"/>
              <a:gd name="connsiteY2" fmla="*/ 842962 h 842962"/>
              <a:gd name="connsiteX3" fmla="*/ 0 w 6263640"/>
              <a:gd name="connsiteY3" fmla="*/ 359092 h 842962"/>
              <a:gd name="connsiteX0" fmla="*/ 0 w 11111412"/>
              <a:gd name="connsiteY0" fmla="*/ 0 h 2631985"/>
              <a:gd name="connsiteX1" fmla="*/ 11111412 w 11111412"/>
              <a:gd name="connsiteY1" fmla="*/ 1789023 h 2631985"/>
              <a:gd name="connsiteX2" fmla="*/ 8439649 w 11111412"/>
              <a:gd name="connsiteY2" fmla="*/ 2631985 h 2631985"/>
              <a:gd name="connsiteX3" fmla="*/ 0 w 11111412"/>
              <a:gd name="connsiteY3" fmla="*/ 0 h 2631985"/>
              <a:gd name="connsiteX0" fmla="*/ 0 w 11111412"/>
              <a:gd name="connsiteY0" fmla="*/ 0 h 2631985"/>
              <a:gd name="connsiteX1" fmla="*/ 11111412 w 11111412"/>
              <a:gd name="connsiteY1" fmla="*/ 1789023 h 2631985"/>
              <a:gd name="connsiteX2" fmla="*/ 8439649 w 11111412"/>
              <a:gd name="connsiteY2" fmla="*/ 2631985 h 2631985"/>
              <a:gd name="connsiteX3" fmla="*/ 2156324 w 11111412"/>
              <a:gd name="connsiteY3" fmla="*/ 677093 h 2631985"/>
              <a:gd name="connsiteX4" fmla="*/ 0 w 11111412"/>
              <a:gd name="connsiteY4" fmla="*/ 0 h 2631985"/>
              <a:gd name="connsiteX0" fmla="*/ 0 w 11111412"/>
              <a:gd name="connsiteY0" fmla="*/ 0 h 2631985"/>
              <a:gd name="connsiteX1" fmla="*/ 11111412 w 11111412"/>
              <a:gd name="connsiteY1" fmla="*/ 1789023 h 2631985"/>
              <a:gd name="connsiteX2" fmla="*/ 8439649 w 11111412"/>
              <a:gd name="connsiteY2" fmla="*/ 2631985 h 2631985"/>
              <a:gd name="connsiteX3" fmla="*/ 0 w 11111412"/>
              <a:gd name="connsiteY3" fmla="*/ 0 h 2631985"/>
              <a:gd name="connsiteX0" fmla="*/ 0 w 11111412"/>
              <a:gd name="connsiteY0" fmla="*/ 0 h 2631985"/>
              <a:gd name="connsiteX1" fmla="*/ 11111412 w 11111412"/>
              <a:gd name="connsiteY1" fmla="*/ 1789023 h 2631985"/>
              <a:gd name="connsiteX2" fmla="*/ 8439649 w 11111412"/>
              <a:gd name="connsiteY2" fmla="*/ 2631985 h 2631985"/>
              <a:gd name="connsiteX3" fmla="*/ 2127295 w 11111412"/>
              <a:gd name="connsiteY3" fmla="*/ 662579 h 2631985"/>
              <a:gd name="connsiteX4" fmla="*/ 0 w 11111412"/>
              <a:gd name="connsiteY4" fmla="*/ 0 h 2631985"/>
              <a:gd name="connsiteX0" fmla="*/ 20820 w 11132232"/>
              <a:gd name="connsiteY0" fmla="*/ 0 h 2631985"/>
              <a:gd name="connsiteX1" fmla="*/ 11132232 w 11132232"/>
              <a:gd name="connsiteY1" fmla="*/ 1789023 h 2631985"/>
              <a:gd name="connsiteX2" fmla="*/ 8460469 w 11132232"/>
              <a:gd name="connsiteY2" fmla="*/ 2631985 h 2631985"/>
              <a:gd name="connsiteX3" fmla="*/ 0 w 11132232"/>
              <a:gd name="connsiteY3" fmla="*/ 1068979 h 2631985"/>
              <a:gd name="connsiteX4" fmla="*/ 20820 w 11132232"/>
              <a:gd name="connsiteY4" fmla="*/ 0 h 2631985"/>
              <a:gd name="connsiteX0" fmla="*/ 0 w 11140440"/>
              <a:gd name="connsiteY0" fmla="*/ 0 h 4504327"/>
              <a:gd name="connsiteX1" fmla="*/ 11140440 w 11140440"/>
              <a:gd name="connsiteY1" fmla="*/ 3661365 h 4504327"/>
              <a:gd name="connsiteX2" fmla="*/ 8468677 w 11140440"/>
              <a:gd name="connsiteY2" fmla="*/ 4504327 h 4504327"/>
              <a:gd name="connsiteX3" fmla="*/ 8208 w 11140440"/>
              <a:gd name="connsiteY3" fmla="*/ 2941321 h 4504327"/>
              <a:gd name="connsiteX4" fmla="*/ 0 w 11140440"/>
              <a:gd name="connsiteY4" fmla="*/ 0 h 4504327"/>
              <a:gd name="connsiteX0" fmla="*/ 0 w 11140440"/>
              <a:gd name="connsiteY0" fmla="*/ 0 h 4722041"/>
              <a:gd name="connsiteX1" fmla="*/ 11140440 w 11140440"/>
              <a:gd name="connsiteY1" fmla="*/ 3661365 h 4722041"/>
              <a:gd name="connsiteX2" fmla="*/ 10007191 w 11140440"/>
              <a:gd name="connsiteY2" fmla="*/ 4722041 h 4722041"/>
              <a:gd name="connsiteX3" fmla="*/ 8208 w 11140440"/>
              <a:gd name="connsiteY3" fmla="*/ 2941321 h 4722041"/>
              <a:gd name="connsiteX4" fmla="*/ 0 w 11140440"/>
              <a:gd name="connsiteY4" fmla="*/ 0 h 4722041"/>
              <a:gd name="connsiteX0" fmla="*/ 0 w 11140440"/>
              <a:gd name="connsiteY0" fmla="*/ 0 h 4257584"/>
              <a:gd name="connsiteX1" fmla="*/ 11140440 w 11140440"/>
              <a:gd name="connsiteY1" fmla="*/ 3661365 h 4257584"/>
              <a:gd name="connsiteX2" fmla="*/ 9774962 w 11140440"/>
              <a:gd name="connsiteY2" fmla="*/ 4257584 h 4257584"/>
              <a:gd name="connsiteX3" fmla="*/ 8208 w 11140440"/>
              <a:gd name="connsiteY3" fmla="*/ 2941321 h 4257584"/>
              <a:gd name="connsiteX4" fmla="*/ 0 w 11140440"/>
              <a:gd name="connsiteY4" fmla="*/ 0 h 4257584"/>
              <a:gd name="connsiteX0" fmla="*/ 0 w 11007090"/>
              <a:gd name="connsiteY0" fmla="*/ 0 h 4257584"/>
              <a:gd name="connsiteX1" fmla="*/ 11007090 w 11007090"/>
              <a:gd name="connsiteY1" fmla="*/ 3337515 h 4257584"/>
              <a:gd name="connsiteX2" fmla="*/ 9774962 w 11007090"/>
              <a:gd name="connsiteY2" fmla="*/ 4257584 h 4257584"/>
              <a:gd name="connsiteX3" fmla="*/ 8208 w 11007090"/>
              <a:gd name="connsiteY3" fmla="*/ 2941321 h 4257584"/>
              <a:gd name="connsiteX4" fmla="*/ 0 w 11007090"/>
              <a:gd name="connsiteY4" fmla="*/ 0 h 4257584"/>
              <a:gd name="connsiteX0" fmla="*/ 0 w 11097578"/>
              <a:gd name="connsiteY0" fmla="*/ 0 h 4257584"/>
              <a:gd name="connsiteX1" fmla="*/ 11097578 w 11097578"/>
              <a:gd name="connsiteY1" fmla="*/ 3675653 h 4257584"/>
              <a:gd name="connsiteX2" fmla="*/ 9774962 w 11097578"/>
              <a:gd name="connsiteY2" fmla="*/ 4257584 h 4257584"/>
              <a:gd name="connsiteX3" fmla="*/ 8208 w 11097578"/>
              <a:gd name="connsiteY3" fmla="*/ 2941321 h 4257584"/>
              <a:gd name="connsiteX4" fmla="*/ 0 w 11097578"/>
              <a:gd name="connsiteY4" fmla="*/ 0 h 42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7578" h="4257584">
                <a:moveTo>
                  <a:pt x="0" y="0"/>
                </a:moveTo>
                <a:lnTo>
                  <a:pt x="11097578" y="3675653"/>
                </a:lnTo>
                <a:lnTo>
                  <a:pt x="9774962" y="4257584"/>
                </a:lnTo>
                <a:lnTo>
                  <a:pt x="8208" y="29413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-174171" y="5123543"/>
            <a:ext cx="11117942" cy="1799771"/>
          </a:xfrm>
          <a:custGeom>
            <a:avLst/>
            <a:gdLst>
              <a:gd name="connsiteX0" fmla="*/ 0 w 11117942"/>
              <a:gd name="connsiteY0" fmla="*/ 0 h 1799771"/>
              <a:gd name="connsiteX1" fmla="*/ 11117942 w 11117942"/>
              <a:gd name="connsiteY1" fmla="*/ 740228 h 1799771"/>
              <a:gd name="connsiteX2" fmla="*/ 10043885 w 11117942"/>
              <a:gd name="connsiteY2" fmla="*/ 1799771 h 1799771"/>
              <a:gd name="connsiteX3" fmla="*/ 43542 w 11117942"/>
              <a:gd name="connsiteY3" fmla="*/ 29028 h 1799771"/>
              <a:gd name="connsiteX4" fmla="*/ 0 w 11117942"/>
              <a:gd name="connsiteY4" fmla="*/ 0 h 17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7942" h="1799771">
                <a:moveTo>
                  <a:pt x="0" y="0"/>
                </a:moveTo>
                <a:lnTo>
                  <a:pt x="11117942" y="740228"/>
                </a:lnTo>
                <a:lnTo>
                  <a:pt x="10043885" y="1799771"/>
                </a:lnTo>
                <a:lnTo>
                  <a:pt x="43542" y="290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Placeholder 2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314" y="608151"/>
            <a:ext cx="8318714" cy="12499697"/>
          </a:xfrm>
          <a:solidFill>
            <a:schemeClr val="accent1">
              <a:alpha val="0"/>
            </a:schemeClr>
          </a:solidFill>
        </p:spPr>
      </p:pic>
      <p:sp>
        <p:nvSpPr>
          <p:cNvPr id="23" name="Freeform 22"/>
          <p:cNvSpPr/>
          <p:nvPr/>
        </p:nvSpPr>
        <p:spPr>
          <a:xfrm flipH="1">
            <a:off x="-28576" y="5557837"/>
            <a:ext cx="9801224" cy="1343025"/>
          </a:xfrm>
          <a:custGeom>
            <a:avLst/>
            <a:gdLst>
              <a:gd name="connsiteX0" fmla="*/ 0 w 9786937"/>
              <a:gd name="connsiteY0" fmla="*/ 1585912 h 1657350"/>
              <a:gd name="connsiteX1" fmla="*/ 9786937 w 9786937"/>
              <a:gd name="connsiteY1" fmla="*/ 0 h 1657350"/>
              <a:gd name="connsiteX2" fmla="*/ 9786937 w 9786937"/>
              <a:gd name="connsiteY2" fmla="*/ 1657350 h 1657350"/>
              <a:gd name="connsiteX3" fmla="*/ 0 w 9786937"/>
              <a:gd name="connsiteY3" fmla="*/ 1585912 h 1657350"/>
              <a:gd name="connsiteX0" fmla="*/ 0 w 9801224"/>
              <a:gd name="connsiteY0" fmla="*/ 1628774 h 1657350"/>
              <a:gd name="connsiteX1" fmla="*/ 9801224 w 9801224"/>
              <a:gd name="connsiteY1" fmla="*/ 0 h 1657350"/>
              <a:gd name="connsiteX2" fmla="*/ 9801224 w 9801224"/>
              <a:gd name="connsiteY2" fmla="*/ 1657350 h 1657350"/>
              <a:gd name="connsiteX3" fmla="*/ 0 w 9801224"/>
              <a:gd name="connsiteY3" fmla="*/ 162877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1224" h="1657350">
                <a:moveTo>
                  <a:pt x="0" y="1628774"/>
                </a:moveTo>
                <a:lnTo>
                  <a:pt x="9801224" y="0"/>
                </a:lnTo>
                <a:lnTo>
                  <a:pt x="9801224" y="1657350"/>
                </a:lnTo>
                <a:lnTo>
                  <a:pt x="0" y="1628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9" grpId="0" uiExpand="1" build="p"/>
      <p:bldP spid="30" grpId="0" animBg="1"/>
      <p:bldP spid="24" grpId="0" animBg="1"/>
      <p:bldP spid="33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3005853" y="2508479"/>
            <a:ext cx="2978789" cy="377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name</a:t>
            </a:r>
            <a:endParaRPr lang="en-GB" sz="24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3005853" y="2914660"/>
            <a:ext cx="2978789" cy="256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 designer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2235087" y="3331507"/>
            <a:ext cx="3749555" cy="17925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Teams </a:t>
            </a:r>
            <a:r>
              <a:rPr lang="en-US" sz="2800" b="1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potrait</a:t>
            </a:r>
            <a:endParaRPr lang="en-US" sz="2800" b="1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nip Single Corner Rectangle 31"/>
          <p:cNvSpPr/>
          <p:nvPr/>
        </p:nvSpPr>
        <p:spPr>
          <a:xfrm rot="10800000" flipV="1">
            <a:off x="6549848" y="2466062"/>
            <a:ext cx="2534544" cy="2534544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4" name="Group 33"/>
          <p:cNvGrpSpPr/>
          <p:nvPr/>
        </p:nvGrpSpPr>
        <p:grpSpPr>
          <a:xfrm>
            <a:off x="7956670" y="2472697"/>
            <a:ext cx="1986616" cy="2530804"/>
            <a:chOff x="7305675" y="2514602"/>
            <a:chExt cx="1443038" cy="1838326"/>
          </a:xfrm>
        </p:grpSpPr>
        <p:sp>
          <p:nvSpPr>
            <p:cNvPr id="35" name="Freeform 34"/>
            <p:cNvSpPr/>
            <p:nvPr/>
          </p:nvSpPr>
          <p:spPr>
            <a:xfrm>
              <a:off x="8122444" y="2514602"/>
              <a:ext cx="273844" cy="1838326"/>
            </a:xfrm>
            <a:custGeom>
              <a:avLst/>
              <a:gdLst>
                <a:gd name="connsiteX0" fmla="*/ 0 w 276225"/>
                <a:gd name="connsiteY0" fmla="*/ 0 h 1833563"/>
                <a:gd name="connsiteX1" fmla="*/ 276225 w 276225"/>
                <a:gd name="connsiteY1" fmla="*/ 1104900 h 1833563"/>
                <a:gd name="connsiteX2" fmla="*/ 9525 w 276225"/>
                <a:gd name="connsiteY2" fmla="*/ 1833563 h 1833563"/>
                <a:gd name="connsiteX3" fmla="*/ 0 w 276225"/>
                <a:gd name="connsiteY3" fmla="*/ 0 h 1833563"/>
                <a:gd name="connsiteX0" fmla="*/ 61913 w 266700"/>
                <a:gd name="connsiteY0" fmla="*/ 0 h 1785938"/>
                <a:gd name="connsiteX1" fmla="*/ 266700 w 266700"/>
                <a:gd name="connsiteY1" fmla="*/ 1057275 h 1785938"/>
                <a:gd name="connsiteX2" fmla="*/ 0 w 266700"/>
                <a:gd name="connsiteY2" fmla="*/ 1785938 h 1785938"/>
                <a:gd name="connsiteX3" fmla="*/ 61913 w 266700"/>
                <a:gd name="connsiteY3" fmla="*/ 0 h 1785938"/>
                <a:gd name="connsiteX0" fmla="*/ 0 w 273843"/>
                <a:gd name="connsiteY0" fmla="*/ 0 h 1843088"/>
                <a:gd name="connsiteX1" fmla="*/ 273843 w 273843"/>
                <a:gd name="connsiteY1" fmla="*/ 1114425 h 1843088"/>
                <a:gd name="connsiteX2" fmla="*/ 7143 w 273843"/>
                <a:gd name="connsiteY2" fmla="*/ 1843088 h 1843088"/>
                <a:gd name="connsiteX3" fmla="*/ 0 w 273843"/>
                <a:gd name="connsiteY3" fmla="*/ 0 h 1843088"/>
                <a:gd name="connsiteX0" fmla="*/ 1 w 273844"/>
                <a:gd name="connsiteY0" fmla="*/ 0 h 1852613"/>
                <a:gd name="connsiteX1" fmla="*/ 273844 w 273844"/>
                <a:gd name="connsiteY1" fmla="*/ 1114425 h 1852613"/>
                <a:gd name="connsiteX2" fmla="*/ 0 w 273844"/>
                <a:gd name="connsiteY2" fmla="*/ 1852613 h 1852613"/>
                <a:gd name="connsiteX3" fmla="*/ 1 w 273844"/>
                <a:gd name="connsiteY3" fmla="*/ 0 h 1852613"/>
                <a:gd name="connsiteX0" fmla="*/ 1 w 273844"/>
                <a:gd name="connsiteY0" fmla="*/ 0 h 1838326"/>
                <a:gd name="connsiteX1" fmla="*/ 273844 w 273844"/>
                <a:gd name="connsiteY1" fmla="*/ 1100138 h 1838326"/>
                <a:gd name="connsiteX2" fmla="*/ 0 w 273844"/>
                <a:gd name="connsiteY2" fmla="*/ 1838326 h 1838326"/>
                <a:gd name="connsiteX3" fmla="*/ 1 w 273844"/>
                <a:gd name="connsiteY3" fmla="*/ 0 h 183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844" h="1838326">
                  <a:moveTo>
                    <a:pt x="1" y="0"/>
                  </a:moveTo>
                  <a:lnTo>
                    <a:pt x="273844" y="1100138"/>
                  </a:lnTo>
                  <a:lnTo>
                    <a:pt x="0" y="1838326"/>
                  </a:lnTo>
                  <a:cubicBezTo>
                    <a:pt x="0" y="1220788"/>
                    <a:pt x="1" y="617538"/>
                    <a:pt x="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305675" y="3058884"/>
              <a:ext cx="1443038" cy="1290637"/>
            </a:xfrm>
            <a:custGeom>
              <a:avLst/>
              <a:gdLst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9150 w 1443038"/>
                <a:gd name="connsiteY2" fmla="*/ 1281112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776287 w 1443038"/>
                <a:gd name="connsiteY2" fmla="*/ 1183480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9150 w 1443038"/>
                <a:gd name="connsiteY2" fmla="*/ 1288255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771525 w 1443038"/>
                <a:gd name="connsiteY2" fmla="*/ 1138236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6769 w 1443038"/>
                <a:gd name="connsiteY2" fmla="*/ 1290636 h 1290637"/>
                <a:gd name="connsiteX3" fmla="*/ 0 w 1443038"/>
                <a:gd name="connsiteY3" fmla="*/ 1290637 h 129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038" h="1290637">
                  <a:moveTo>
                    <a:pt x="0" y="1290637"/>
                  </a:moveTo>
                  <a:lnTo>
                    <a:pt x="1443038" y="0"/>
                  </a:lnTo>
                  <a:lnTo>
                    <a:pt x="816769" y="1290636"/>
                  </a:lnTo>
                  <a:lnTo>
                    <a:pt x="0" y="12906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1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4" grpId="0"/>
      <p:bldP spid="26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188686" y="2801258"/>
            <a:ext cx="10000343" cy="3381828"/>
          </a:xfrm>
          <a:custGeom>
            <a:avLst/>
            <a:gdLst>
              <a:gd name="connsiteX0" fmla="*/ 0 w 10000343"/>
              <a:gd name="connsiteY0" fmla="*/ 0 h 3381828"/>
              <a:gd name="connsiteX1" fmla="*/ 0 w 10000343"/>
              <a:gd name="connsiteY1" fmla="*/ 1756228 h 3381828"/>
              <a:gd name="connsiteX2" fmla="*/ 10000343 w 10000343"/>
              <a:gd name="connsiteY2" fmla="*/ 3381828 h 3381828"/>
              <a:gd name="connsiteX3" fmla="*/ 0 w 10000343"/>
              <a:gd name="connsiteY3" fmla="*/ 0 h 338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343" h="3381828">
                <a:moveTo>
                  <a:pt x="0" y="0"/>
                </a:moveTo>
                <a:lnTo>
                  <a:pt x="0" y="1756228"/>
                </a:lnTo>
                <a:lnTo>
                  <a:pt x="10000343" y="33818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4516" y="0"/>
            <a:ext cx="1220651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4515 w 12206515"/>
              <a:gd name="connsiteY0" fmla="*/ 0 h 6858000"/>
              <a:gd name="connsiteX1" fmla="*/ 12206515 w 12206515"/>
              <a:gd name="connsiteY1" fmla="*/ 0 h 6858000"/>
              <a:gd name="connsiteX2" fmla="*/ 12206515 w 12206515"/>
              <a:gd name="connsiteY2" fmla="*/ 6858000 h 6858000"/>
              <a:gd name="connsiteX3" fmla="*/ 0 w 12206515"/>
              <a:gd name="connsiteY3" fmla="*/ 3374571 h 6858000"/>
              <a:gd name="connsiteX4" fmla="*/ 14515 w 1220651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6515" h="6858000">
                <a:moveTo>
                  <a:pt x="14515" y="0"/>
                </a:moveTo>
                <a:lnTo>
                  <a:pt x="12206515" y="0"/>
                </a:lnTo>
                <a:lnTo>
                  <a:pt x="12206515" y="6858000"/>
                </a:lnTo>
                <a:lnTo>
                  <a:pt x="0" y="3374571"/>
                </a:lnTo>
                <a:cubicBezTo>
                  <a:pt x="4838" y="2249714"/>
                  <a:pt x="9677" y="1124857"/>
                  <a:pt x="145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7256" y="1605316"/>
            <a:ext cx="455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HEADLINE</a:t>
            </a:r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TEXT</a:t>
            </a:r>
            <a:endParaRPr lang="en-US" sz="4400" b="1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997" y="2374757"/>
            <a:ext cx="45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SUBHEADLINE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9314" y="3109035"/>
            <a:ext cx="6473372" cy="88684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“ Lorem ipsum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dictum.”</a:t>
            </a:r>
          </a:p>
        </p:txBody>
      </p:sp>
      <p:sp>
        <p:nvSpPr>
          <p:cNvPr id="13" name="Freeform 12"/>
          <p:cNvSpPr/>
          <p:nvPr/>
        </p:nvSpPr>
        <p:spPr>
          <a:xfrm>
            <a:off x="6096000" y="4354286"/>
            <a:ext cx="6096000" cy="2540000"/>
          </a:xfrm>
          <a:custGeom>
            <a:avLst/>
            <a:gdLst>
              <a:gd name="connsiteX0" fmla="*/ 6096000 w 6096000"/>
              <a:gd name="connsiteY0" fmla="*/ 0 h 2540000"/>
              <a:gd name="connsiteX1" fmla="*/ 6096000 w 6096000"/>
              <a:gd name="connsiteY1" fmla="*/ 2540000 h 2540000"/>
              <a:gd name="connsiteX2" fmla="*/ 0 w 6096000"/>
              <a:gd name="connsiteY2" fmla="*/ 769257 h 2540000"/>
              <a:gd name="connsiteX3" fmla="*/ 6096000 w 6096000"/>
              <a:gd name="connsiteY3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540000">
                <a:moveTo>
                  <a:pt x="6096000" y="0"/>
                </a:moveTo>
                <a:lnTo>
                  <a:pt x="6096000" y="2540000"/>
                </a:lnTo>
                <a:lnTo>
                  <a:pt x="0" y="769257"/>
                </a:lnTo>
                <a:lnTo>
                  <a:pt x="60960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/>
      <p:bldP spid="8" grpId="0"/>
      <p:bldP spid="9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261563" y="2007374"/>
            <a:ext cx="4557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NATHAN</a:t>
            </a:r>
          </a:p>
          <a:p>
            <a:r>
              <a:rPr lang="en-US" sz="4400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WILLIAMS</a:t>
            </a:r>
          </a:p>
          <a:p>
            <a:r>
              <a:rPr lang="en-US" sz="4400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UI DESIGNER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82215" y="1891259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5"/>
          <p:cNvSpPr txBox="1">
            <a:spLocks/>
          </p:cNvSpPr>
          <p:nvPr/>
        </p:nvSpPr>
        <p:spPr>
          <a:xfrm>
            <a:off x="6261563" y="4131032"/>
            <a:ext cx="4276261" cy="1396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95500" y="5189330"/>
            <a:ext cx="1470811" cy="338554"/>
            <a:chOff x="7754092" y="2988646"/>
            <a:chExt cx="1470811" cy="338554"/>
          </a:xfrm>
        </p:grpSpPr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7754092" y="3045619"/>
              <a:ext cx="244136" cy="24413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1 w 236"/>
                <a:gd name="T11" fmla="*/ 91 h 236"/>
                <a:gd name="T12" fmla="*/ 171 w 236"/>
                <a:gd name="T13" fmla="*/ 95 h 236"/>
                <a:gd name="T14" fmla="*/ 93 w 236"/>
                <a:gd name="T15" fmla="*/ 172 h 236"/>
                <a:gd name="T16" fmla="*/ 52 w 236"/>
                <a:gd name="T17" fmla="*/ 160 h 236"/>
                <a:gd name="T18" fmla="*/ 58 w 236"/>
                <a:gd name="T19" fmla="*/ 160 h 236"/>
                <a:gd name="T20" fmla="*/ 92 w 236"/>
                <a:gd name="T21" fmla="*/ 149 h 236"/>
                <a:gd name="T22" fmla="*/ 67 w 236"/>
                <a:gd name="T23" fmla="*/ 130 h 236"/>
                <a:gd name="T24" fmla="*/ 72 w 236"/>
                <a:gd name="T25" fmla="*/ 130 h 236"/>
                <a:gd name="T26" fmla="*/ 79 w 236"/>
                <a:gd name="T27" fmla="*/ 129 h 236"/>
                <a:gd name="T28" fmla="*/ 57 w 236"/>
                <a:gd name="T29" fmla="*/ 103 h 236"/>
                <a:gd name="T30" fmla="*/ 57 w 236"/>
                <a:gd name="T31" fmla="*/ 102 h 236"/>
                <a:gd name="T32" fmla="*/ 69 w 236"/>
                <a:gd name="T33" fmla="*/ 106 h 236"/>
                <a:gd name="T34" fmla="*/ 57 w 236"/>
                <a:gd name="T35" fmla="*/ 83 h 236"/>
                <a:gd name="T36" fmla="*/ 61 w 236"/>
                <a:gd name="T37" fmla="*/ 70 h 236"/>
                <a:gd name="T38" fmla="*/ 117 w 236"/>
                <a:gd name="T39" fmla="*/ 98 h 236"/>
                <a:gd name="T40" fmla="*/ 116 w 236"/>
                <a:gd name="T41" fmla="*/ 92 h 236"/>
                <a:gd name="T42" fmla="*/ 144 w 236"/>
                <a:gd name="T43" fmla="*/ 65 h 236"/>
                <a:gd name="T44" fmla="*/ 163 w 236"/>
                <a:gd name="T45" fmla="*/ 73 h 236"/>
                <a:gd name="T46" fmla="*/ 181 w 236"/>
                <a:gd name="T47" fmla="*/ 67 h 236"/>
                <a:gd name="T48" fmla="*/ 169 w 236"/>
                <a:gd name="T49" fmla="*/ 82 h 236"/>
                <a:gd name="T50" fmla="*/ 184 w 236"/>
                <a:gd name="T51" fmla="*/ 77 h 236"/>
                <a:gd name="T52" fmla="*/ 171 w 236"/>
                <a:gd name="T53" fmla="*/ 9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1" y="91"/>
                  </a:moveTo>
                  <a:cubicBezTo>
                    <a:pt x="171" y="93"/>
                    <a:pt x="171" y="94"/>
                    <a:pt x="171" y="95"/>
                  </a:cubicBezTo>
                  <a:cubicBezTo>
                    <a:pt x="171" y="131"/>
                    <a:pt x="143" y="172"/>
                    <a:pt x="93" y="172"/>
                  </a:cubicBezTo>
                  <a:cubicBezTo>
                    <a:pt x="78" y="172"/>
                    <a:pt x="64" y="168"/>
                    <a:pt x="52" y="160"/>
                  </a:cubicBezTo>
                  <a:cubicBezTo>
                    <a:pt x="54" y="160"/>
                    <a:pt x="56" y="160"/>
                    <a:pt x="58" y="160"/>
                  </a:cubicBezTo>
                  <a:cubicBezTo>
                    <a:pt x="71" y="160"/>
                    <a:pt x="83" y="156"/>
                    <a:pt x="92" y="149"/>
                  </a:cubicBezTo>
                  <a:cubicBezTo>
                    <a:pt x="80" y="149"/>
                    <a:pt x="70" y="141"/>
                    <a:pt x="67" y="130"/>
                  </a:cubicBezTo>
                  <a:cubicBezTo>
                    <a:pt x="68" y="130"/>
                    <a:pt x="70" y="130"/>
                    <a:pt x="72" y="130"/>
                  </a:cubicBezTo>
                  <a:cubicBezTo>
                    <a:pt x="74" y="130"/>
                    <a:pt x="77" y="130"/>
                    <a:pt x="79" y="129"/>
                  </a:cubicBezTo>
                  <a:cubicBezTo>
                    <a:pt x="67" y="127"/>
                    <a:pt x="57" y="116"/>
                    <a:pt x="57" y="103"/>
                  </a:cubicBezTo>
                  <a:cubicBezTo>
                    <a:pt x="57" y="103"/>
                    <a:pt x="57" y="103"/>
                    <a:pt x="57" y="102"/>
                  </a:cubicBezTo>
                  <a:cubicBezTo>
                    <a:pt x="61" y="104"/>
                    <a:pt x="65" y="106"/>
                    <a:pt x="69" y="106"/>
                  </a:cubicBezTo>
                  <a:cubicBezTo>
                    <a:pt x="62" y="101"/>
                    <a:pt x="57" y="93"/>
                    <a:pt x="57" y="83"/>
                  </a:cubicBezTo>
                  <a:cubicBezTo>
                    <a:pt x="57" y="78"/>
                    <a:pt x="59" y="74"/>
                    <a:pt x="61" y="70"/>
                  </a:cubicBezTo>
                  <a:cubicBezTo>
                    <a:pt x="74" y="86"/>
                    <a:pt x="94" y="97"/>
                    <a:pt x="117" y="98"/>
                  </a:cubicBezTo>
                  <a:cubicBezTo>
                    <a:pt x="117" y="96"/>
                    <a:pt x="116" y="94"/>
                    <a:pt x="116" y="92"/>
                  </a:cubicBezTo>
                  <a:cubicBezTo>
                    <a:pt x="116" y="77"/>
                    <a:pt x="129" y="65"/>
                    <a:pt x="144" y="65"/>
                  </a:cubicBezTo>
                  <a:cubicBezTo>
                    <a:pt x="151" y="65"/>
                    <a:pt x="158" y="68"/>
                    <a:pt x="163" y="73"/>
                  </a:cubicBezTo>
                  <a:cubicBezTo>
                    <a:pt x="170" y="72"/>
                    <a:pt x="175" y="70"/>
                    <a:pt x="181" y="67"/>
                  </a:cubicBezTo>
                  <a:cubicBezTo>
                    <a:pt x="179" y="73"/>
                    <a:pt x="174" y="78"/>
                    <a:pt x="169" y="82"/>
                  </a:cubicBezTo>
                  <a:cubicBezTo>
                    <a:pt x="174" y="81"/>
                    <a:pt x="179" y="80"/>
                    <a:pt x="184" y="77"/>
                  </a:cubicBezTo>
                  <a:cubicBezTo>
                    <a:pt x="181" y="83"/>
                    <a:pt x="176" y="88"/>
                    <a:pt x="171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63018" y="2988646"/>
              <a:ext cx="1261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@</a:t>
              </a:r>
              <a:r>
                <a:rPr lang="en-GB" sz="1600" dirty="0" err="1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yourname</a:t>
              </a:r>
              <a:endParaRPr lang="en-GB" sz="16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3" name="Snip Single Corner Rectangle 32"/>
          <p:cNvSpPr/>
          <p:nvPr/>
        </p:nvSpPr>
        <p:spPr>
          <a:xfrm rot="10800000" flipV="1">
            <a:off x="2563635" y="2466062"/>
            <a:ext cx="2534544" cy="2534544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5" name="Group 34"/>
          <p:cNvGrpSpPr/>
          <p:nvPr/>
        </p:nvGrpSpPr>
        <p:grpSpPr>
          <a:xfrm>
            <a:off x="3970457" y="2472697"/>
            <a:ext cx="1986616" cy="2530804"/>
            <a:chOff x="7305675" y="2514602"/>
            <a:chExt cx="1443038" cy="1838326"/>
          </a:xfrm>
        </p:grpSpPr>
        <p:sp>
          <p:nvSpPr>
            <p:cNvPr id="36" name="Freeform 35"/>
            <p:cNvSpPr/>
            <p:nvPr/>
          </p:nvSpPr>
          <p:spPr>
            <a:xfrm>
              <a:off x="8122444" y="2514602"/>
              <a:ext cx="273844" cy="1838326"/>
            </a:xfrm>
            <a:custGeom>
              <a:avLst/>
              <a:gdLst>
                <a:gd name="connsiteX0" fmla="*/ 0 w 276225"/>
                <a:gd name="connsiteY0" fmla="*/ 0 h 1833563"/>
                <a:gd name="connsiteX1" fmla="*/ 276225 w 276225"/>
                <a:gd name="connsiteY1" fmla="*/ 1104900 h 1833563"/>
                <a:gd name="connsiteX2" fmla="*/ 9525 w 276225"/>
                <a:gd name="connsiteY2" fmla="*/ 1833563 h 1833563"/>
                <a:gd name="connsiteX3" fmla="*/ 0 w 276225"/>
                <a:gd name="connsiteY3" fmla="*/ 0 h 1833563"/>
                <a:gd name="connsiteX0" fmla="*/ 61913 w 266700"/>
                <a:gd name="connsiteY0" fmla="*/ 0 h 1785938"/>
                <a:gd name="connsiteX1" fmla="*/ 266700 w 266700"/>
                <a:gd name="connsiteY1" fmla="*/ 1057275 h 1785938"/>
                <a:gd name="connsiteX2" fmla="*/ 0 w 266700"/>
                <a:gd name="connsiteY2" fmla="*/ 1785938 h 1785938"/>
                <a:gd name="connsiteX3" fmla="*/ 61913 w 266700"/>
                <a:gd name="connsiteY3" fmla="*/ 0 h 1785938"/>
                <a:gd name="connsiteX0" fmla="*/ 0 w 273843"/>
                <a:gd name="connsiteY0" fmla="*/ 0 h 1843088"/>
                <a:gd name="connsiteX1" fmla="*/ 273843 w 273843"/>
                <a:gd name="connsiteY1" fmla="*/ 1114425 h 1843088"/>
                <a:gd name="connsiteX2" fmla="*/ 7143 w 273843"/>
                <a:gd name="connsiteY2" fmla="*/ 1843088 h 1843088"/>
                <a:gd name="connsiteX3" fmla="*/ 0 w 273843"/>
                <a:gd name="connsiteY3" fmla="*/ 0 h 1843088"/>
                <a:gd name="connsiteX0" fmla="*/ 1 w 273844"/>
                <a:gd name="connsiteY0" fmla="*/ 0 h 1852613"/>
                <a:gd name="connsiteX1" fmla="*/ 273844 w 273844"/>
                <a:gd name="connsiteY1" fmla="*/ 1114425 h 1852613"/>
                <a:gd name="connsiteX2" fmla="*/ 0 w 273844"/>
                <a:gd name="connsiteY2" fmla="*/ 1852613 h 1852613"/>
                <a:gd name="connsiteX3" fmla="*/ 1 w 273844"/>
                <a:gd name="connsiteY3" fmla="*/ 0 h 1852613"/>
                <a:gd name="connsiteX0" fmla="*/ 1 w 273844"/>
                <a:gd name="connsiteY0" fmla="*/ 0 h 1838326"/>
                <a:gd name="connsiteX1" fmla="*/ 273844 w 273844"/>
                <a:gd name="connsiteY1" fmla="*/ 1100138 h 1838326"/>
                <a:gd name="connsiteX2" fmla="*/ 0 w 273844"/>
                <a:gd name="connsiteY2" fmla="*/ 1838326 h 1838326"/>
                <a:gd name="connsiteX3" fmla="*/ 1 w 273844"/>
                <a:gd name="connsiteY3" fmla="*/ 0 h 183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844" h="1838326">
                  <a:moveTo>
                    <a:pt x="1" y="0"/>
                  </a:moveTo>
                  <a:lnTo>
                    <a:pt x="273844" y="1100138"/>
                  </a:lnTo>
                  <a:lnTo>
                    <a:pt x="0" y="1838326"/>
                  </a:lnTo>
                  <a:cubicBezTo>
                    <a:pt x="0" y="1220788"/>
                    <a:pt x="1" y="617538"/>
                    <a:pt x="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305675" y="3058884"/>
              <a:ext cx="1443038" cy="1290637"/>
            </a:xfrm>
            <a:custGeom>
              <a:avLst/>
              <a:gdLst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9150 w 1443038"/>
                <a:gd name="connsiteY2" fmla="*/ 1281112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776287 w 1443038"/>
                <a:gd name="connsiteY2" fmla="*/ 1183480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9150 w 1443038"/>
                <a:gd name="connsiteY2" fmla="*/ 1288255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771525 w 1443038"/>
                <a:gd name="connsiteY2" fmla="*/ 1138236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6769 w 1443038"/>
                <a:gd name="connsiteY2" fmla="*/ 1290636 h 1290637"/>
                <a:gd name="connsiteX3" fmla="*/ 0 w 1443038"/>
                <a:gd name="connsiteY3" fmla="*/ 1290637 h 129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038" h="1290637">
                  <a:moveTo>
                    <a:pt x="0" y="1290637"/>
                  </a:moveTo>
                  <a:lnTo>
                    <a:pt x="1443038" y="0"/>
                  </a:lnTo>
                  <a:lnTo>
                    <a:pt x="816769" y="1290636"/>
                  </a:lnTo>
                  <a:lnTo>
                    <a:pt x="0" y="12906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Teams </a:t>
            </a:r>
            <a:r>
              <a:rPr lang="en-US" sz="2800" b="1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potrait</a:t>
            </a:r>
            <a:endParaRPr lang="en-US" sz="2800" b="1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28" grpId="0" animBg="1"/>
      <p:bldP spid="29" grpId="0"/>
      <p:bldP spid="33" grpId="0" animBg="1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>
            <a:spLocks/>
          </p:cNvSpPr>
          <p:nvPr/>
        </p:nvSpPr>
        <p:spPr>
          <a:xfrm>
            <a:off x="3875313" y="4078763"/>
            <a:ext cx="4441374" cy="377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name – UI designer</a:t>
            </a:r>
            <a:endParaRPr lang="en-GB" sz="24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2438400" y="4540706"/>
            <a:ext cx="7315200" cy="1283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Lorem 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17" name="Snip Single Corner Rectangle 16"/>
          <p:cNvSpPr/>
          <p:nvPr/>
        </p:nvSpPr>
        <p:spPr>
          <a:xfrm rot="10800000" flipV="1">
            <a:off x="4820337" y="1369274"/>
            <a:ext cx="2534544" cy="2534544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528799" y="5654503"/>
            <a:ext cx="2493938" cy="338554"/>
            <a:chOff x="7751950" y="2524126"/>
            <a:chExt cx="2493938" cy="338554"/>
          </a:xfrm>
        </p:grpSpPr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7751950" y="2581099"/>
              <a:ext cx="244136" cy="244136"/>
            </a:xfrm>
            <a:custGeom>
              <a:avLst/>
              <a:gdLst>
                <a:gd name="T0" fmla="*/ 91 w 236"/>
                <a:gd name="T1" fmla="*/ 61 h 236"/>
                <a:gd name="T2" fmla="*/ 114 w 236"/>
                <a:gd name="T3" fmla="*/ 98 h 236"/>
                <a:gd name="T4" fmla="*/ 125 w 236"/>
                <a:gd name="T5" fmla="*/ 118 h 236"/>
                <a:gd name="T6" fmla="*/ 55 w 236"/>
                <a:gd name="T7" fmla="*/ 116 h 236"/>
                <a:gd name="T8" fmla="*/ 71 w 236"/>
                <a:gd name="T9" fmla="*/ 161 h 236"/>
                <a:gd name="T10" fmla="*/ 122 w 236"/>
                <a:gd name="T11" fmla="*/ 119 h 236"/>
                <a:gd name="T12" fmla="*/ 103 w 236"/>
                <a:gd name="T13" fmla="*/ 57 h 236"/>
                <a:gd name="T14" fmla="*/ 160 w 236"/>
                <a:gd name="T15" fmla="*/ 71 h 236"/>
                <a:gd name="T16" fmla="*/ 103 w 236"/>
                <a:gd name="T17" fmla="*/ 57 h 236"/>
                <a:gd name="T18" fmla="*/ 160 w 236"/>
                <a:gd name="T19" fmla="*/ 71 h 236"/>
                <a:gd name="T20" fmla="*/ 79 w 236"/>
                <a:gd name="T21" fmla="*/ 168 h 236"/>
                <a:gd name="T22" fmla="*/ 143 w 236"/>
                <a:gd name="T23" fmla="*/ 177 h 236"/>
                <a:gd name="T24" fmla="*/ 129 w 236"/>
                <a:gd name="T25" fmla="*/ 129 h 236"/>
                <a:gd name="T26" fmla="*/ 136 w 236"/>
                <a:gd name="T27" fmla="*/ 112 h 236"/>
                <a:gd name="T28" fmla="*/ 181 w 236"/>
                <a:gd name="T29" fmla="*/ 118 h 236"/>
                <a:gd name="T30" fmla="*/ 132 w 236"/>
                <a:gd name="T31" fmla="*/ 103 h 236"/>
                <a:gd name="T32" fmla="*/ 0 w 236"/>
                <a:gd name="T33" fmla="*/ 118 h 236"/>
                <a:gd name="T34" fmla="*/ 236 w 236"/>
                <a:gd name="T35" fmla="*/ 118 h 236"/>
                <a:gd name="T36" fmla="*/ 191 w 236"/>
                <a:gd name="T37" fmla="*/ 133 h 236"/>
                <a:gd name="T38" fmla="*/ 179 w 236"/>
                <a:gd name="T39" fmla="*/ 160 h 236"/>
                <a:gd name="T40" fmla="*/ 159 w 236"/>
                <a:gd name="T41" fmla="*/ 180 h 236"/>
                <a:gd name="T42" fmla="*/ 133 w 236"/>
                <a:gd name="T43" fmla="*/ 191 h 236"/>
                <a:gd name="T44" fmla="*/ 103 w 236"/>
                <a:gd name="T45" fmla="*/ 191 h 236"/>
                <a:gd name="T46" fmla="*/ 77 w 236"/>
                <a:gd name="T47" fmla="*/ 180 h 236"/>
                <a:gd name="T48" fmla="*/ 57 w 236"/>
                <a:gd name="T49" fmla="*/ 160 h 236"/>
                <a:gd name="T50" fmla="*/ 45 w 236"/>
                <a:gd name="T51" fmla="*/ 133 h 236"/>
                <a:gd name="T52" fmla="*/ 45 w 236"/>
                <a:gd name="T53" fmla="*/ 103 h 236"/>
                <a:gd name="T54" fmla="*/ 57 w 236"/>
                <a:gd name="T55" fmla="*/ 77 h 236"/>
                <a:gd name="T56" fmla="*/ 77 w 236"/>
                <a:gd name="T57" fmla="*/ 57 h 236"/>
                <a:gd name="T58" fmla="*/ 103 w 236"/>
                <a:gd name="T59" fmla="*/ 46 h 236"/>
                <a:gd name="T60" fmla="*/ 133 w 236"/>
                <a:gd name="T61" fmla="*/ 46 h 236"/>
                <a:gd name="T62" fmla="*/ 159 w 236"/>
                <a:gd name="T63" fmla="*/ 57 h 236"/>
                <a:gd name="T64" fmla="*/ 179 w 236"/>
                <a:gd name="T65" fmla="*/ 77 h 236"/>
                <a:gd name="T66" fmla="*/ 191 w 236"/>
                <a:gd name="T67" fmla="*/ 103 h 236"/>
                <a:gd name="T68" fmla="*/ 191 w 236"/>
                <a:gd name="T69" fmla="*/ 133 h 236"/>
                <a:gd name="T70" fmla="*/ 153 w 236"/>
                <a:gd name="T71" fmla="*/ 171 h 236"/>
                <a:gd name="T72" fmla="*/ 141 w 236"/>
                <a:gd name="T73" fmla="*/ 1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" h="236">
                  <a:moveTo>
                    <a:pt x="114" y="98"/>
                  </a:moveTo>
                  <a:cubicBezTo>
                    <a:pt x="103" y="78"/>
                    <a:pt x="92" y="62"/>
                    <a:pt x="91" y="61"/>
                  </a:cubicBezTo>
                  <a:cubicBezTo>
                    <a:pt x="73" y="69"/>
                    <a:pt x="60" y="86"/>
                    <a:pt x="56" y="105"/>
                  </a:cubicBezTo>
                  <a:cubicBezTo>
                    <a:pt x="58" y="105"/>
                    <a:pt x="84" y="106"/>
                    <a:pt x="114" y="98"/>
                  </a:cubicBezTo>
                  <a:close/>
                  <a:moveTo>
                    <a:pt x="122" y="119"/>
                  </a:moveTo>
                  <a:cubicBezTo>
                    <a:pt x="123" y="119"/>
                    <a:pt x="124" y="118"/>
                    <a:pt x="125" y="118"/>
                  </a:cubicBezTo>
                  <a:cubicBezTo>
                    <a:pt x="123" y="115"/>
                    <a:pt x="122" y="111"/>
                    <a:pt x="120" y="107"/>
                  </a:cubicBezTo>
                  <a:cubicBezTo>
                    <a:pt x="87" y="117"/>
                    <a:pt x="56" y="116"/>
                    <a:pt x="55" y="116"/>
                  </a:cubicBezTo>
                  <a:cubicBezTo>
                    <a:pt x="55" y="117"/>
                    <a:pt x="55" y="118"/>
                    <a:pt x="55" y="118"/>
                  </a:cubicBezTo>
                  <a:cubicBezTo>
                    <a:pt x="55" y="135"/>
                    <a:pt x="61" y="149"/>
                    <a:pt x="71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1"/>
                    <a:pt x="88" y="130"/>
                    <a:pt x="122" y="119"/>
                  </a:cubicBezTo>
                  <a:close/>
                  <a:moveTo>
                    <a:pt x="103" y="57"/>
                  </a:move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lose/>
                  <a:moveTo>
                    <a:pt x="160" y="71"/>
                  </a:moveTo>
                  <a:cubicBezTo>
                    <a:pt x="149" y="61"/>
                    <a:pt x="134" y="55"/>
                    <a:pt x="118" y="55"/>
                  </a:cubicBezTo>
                  <a:cubicBezTo>
                    <a:pt x="113" y="55"/>
                    <a:pt x="108" y="56"/>
                    <a:pt x="103" y="57"/>
                  </a:cubicBezTo>
                  <a:cubicBezTo>
                    <a:pt x="104" y="58"/>
                    <a:pt x="116" y="74"/>
                    <a:pt x="127" y="94"/>
                  </a:cubicBezTo>
                  <a:cubicBezTo>
                    <a:pt x="151" y="85"/>
                    <a:pt x="160" y="71"/>
                    <a:pt x="160" y="71"/>
                  </a:cubicBezTo>
                  <a:close/>
                  <a:moveTo>
                    <a:pt x="129" y="129"/>
                  </a:moveTo>
                  <a:cubicBezTo>
                    <a:pt x="91" y="142"/>
                    <a:pt x="79" y="168"/>
                    <a:pt x="79" y="168"/>
                  </a:cubicBezTo>
                  <a:cubicBezTo>
                    <a:pt x="90" y="177"/>
                    <a:pt x="103" y="182"/>
                    <a:pt x="118" y="182"/>
                  </a:cubicBezTo>
                  <a:cubicBezTo>
                    <a:pt x="127" y="182"/>
                    <a:pt x="135" y="180"/>
                    <a:pt x="143" y="177"/>
                  </a:cubicBezTo>
                  <a:cubicBezTo>
                    <a:pt x="142" y="171"/>
                    <a:pt x="138" y="152"/>
                    <a:pt x="129" y="129"/>
                  </a:cubicBezTo>
                  <a:cubicBezTo>
                    <a:pt x="129" y="129"/>
                    <a:pt x="129" y="129"/>
                    <a:pt x="129" y="129"/>
                  </a:cubicBezTo>
                  <a:close/>
                  <a:moveTo>
                    <a:pt x="132" y="103"/>
                  </a:moveTo>
                  <a:cubicBezTo>
                    <a:pt x="133" y="106"/>
                    <a:pt x="134" y="109"/>
                    <a:pt x="136" y="112"/>
                  </a:cubicBezTo>
                  <a:cubicBezTo>
                    <a:pt x="136" y="114"/>
                    <a:pt x="137" y="115"/>
                    <a:pt x="137" y="116"/>
                  </a:cubicBezTo>
                  <a:cubicBezTo>
                    <a:pt x="159" y="113"/>
                    <a:pt x="180" y="118"/>
                    <a:pt x="181" y="118"/>
                  </a:cubicBezTo>
                  <a:cubicBezTo>
                    <a:pt x="181" y="103"/>
                    <a:pt x="176" y="89"/>
                    <a:pt x="167" y="78"/>
                  </a:cubicBezTo>
                  <a:cubicBezTo>
                    <a:pt x="167" y="78"/>
                    <a:pt x="157" y="93"/>
                    <a:pt x="132" y="103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91" y="133"/>
                  </a:moveTo>
                  <a:cubicBezTo>
                    <a:pt x="190" y="138"/>
                    <a:pt x="188" y="143"/>
                    <a:pt x="186" y="147"/>
                  </a:cubicBezTo>
                  <a:cubicBezTo>
                    <a:pt x="184" y="152"/>
                    <a:pt x="182" y="156"/>
                    <a:pt x="179" y="160"/>
                  </a:cubicBezTo>
                  <a:cubicBezTo>
                    <a:pt x="177" y="164"/>
                    <a:pt x="174" y="167"/>
                    <a:pt x="170" y="171"/>
                  </a:cubicBezTo>
                  <a:cubicBezTo>
                    <a:pt x="167" y="174"/>
                    <a:pt x="163" y="177"/>
                    <a:pt x="159" y="180"/>
                  </a:cubicBezTo>
                  <a:cubicBezTo>
                    <a:pt x="155" y="183"/>
                    <a:pt x="151" y="185"/>
                    <a:pt x="147" y="187"/>
                  </a:cubicBezTo>
                  <a:cubicBezTo>
                    <a:pt x="142" y="189"/>
                    <a:pt x="138" y="190"/>
                    <a:pt x="133" y="191"/>
                  </a:cubicBezTo>
                  <a:cubicBezTo>
                    <a:pt x="128" y="192"/>
                    <a:pt x="123" y="193"/>
                    <a:pt x="118" y="193"/>
                  </a:cubicBezTo>
                  <a:cubicBezTo>
                    <a:pt x="113" y="193"/>
                    <a:pt x="108" y="192"/>
                    <a:pt x="103" y="191"/>
                  </a:cubicBezTo>
                  <a:cubicBezTo>
                    <a:pt x="98" y="190"/>
                    <a:pt x="94" y="189"/>
                    <a:pt x="89" y="187"/>
                  </a:cubicBezTo>
                  <a:cubicBezTo>
                    <a:pt x="85" y="185"/>
                    <a:pt x="80" y="183"/>
                    <a:pt x="77" y="180"/>
                  </a:cubicBezTo>
                  <a:cubicBezTo>
                    <a:pt x="73" y="177"/>
                    <a:pt x="69" y="174"/>
                    <a:pt x="66" y="171"/>
                  </a:cubicBezTo>
                  <a:cubicBezTo>
                    <a:pt x="62" y="167"/>
                    <a:pt x="59" y="164"/>
                    <a:pt x="57" y="160"/>
                  </a:cubicBezTo>
                  <a:cubicBezTo>
                    <a:pt x="54" y="156"/>
                    <a:pt x="52" y="152"/>
                    <a:pt x="50" y="147"/>
                  </a:cubicBezTo>
                  <a:cubicBezTo>
                    <a:pt x="48" y="143"/>
                    <a:pt x="46" y="138"/>
                    <a:pt x="45" y="133"/>
                  </a:cubicBezTo>
                  <a:cubicBezTo>
                    <a:pt x="44" y="128"/>
                    <a:pt x="44" y="123"/>
                    <a:pt x="44" y="118"/>
                  </a:cubicBezTo>
                  <a:cubicBezTo>
                    <a:pt x="44" y="113"/>
                    <a:pt x="44" y="108"/>
                    <a:pt x="45" y="103"/>
                  </a:cubicBezTo>
                  <a:cubicBezTo>
                    <a:pt x="46" y="99"/>
                    <a:pt x="48" y="94"/>
                    <a:pt x="50" y="90"/>
                  </a:cubicBezTo>
                  <a:cubicBezTo>
                    <a:pt x="52" y="85"/>
                    <a:pt x="54" y="81"/>
                    <a:pt x="57" y="77"/>
                  </a:cubicBezTo>
                  <a:cubicBezTo>
                    <a:pt x="59" y="73"/>
                    <a:pt x="62" y="69"/>
                    <a:pt x="66" y="66"/>
                  </a:cubicBezTo>
                  <a:cubicBezTo>
                    <a:pt x="69" y="63"/>
                    <a:pt x="73" y="60"/>
                    <a:pt x="77" y="57"/>
                  </a:cubicBezTo>
                  <a:cubicBezTo>
                    <a:pt x="80" y="54"/>
                    <a:pt x="85" y="52"/>
                    <a:pt x="89" y="50"/>
                  </a:cubicBezTo>
                  <a:cubicBezTo>
                    <a:pt x="94" y="48"/>
                    <a:pt x="98" y="47"/>
                    <a:pt x="103" y="46"/>
                  </a:cubicBezTo>
                  <a:cubicBezTo>
                    <a:pt x="108" y="45"/>
                    <a:pt x="113" y="44"/>
                    <a:pt x="118" y="44"/>
                  </a:cubicBezTo>
                  <a:cubicBezTo>
                    <a:pt x="123" y="44"/>
                    <a:pt x="128" y="45"/>
                    <a:pt x="133" y="46"/>
                  </a:cubicBezTo>
                  <a:cubicBezTo>
                    <a:pt x="138" y="47"/>
                    <a:pt x="142" y="48"/>
                    <a:pt x="147" y="50"/>
                  </a:cubicBezTo>
                  <a:cubicBezTo>
                    <a:pt x="151" y="52"/>
                    <a:pt x="155" y="54"/>
                    <a:pt x="159" y="57"/>
                  </a:cubicBezTo>
                  <a:cubicBezTo>
                    <a:pt x="163" y="60"/>
                    <a:pt x="167" y="63"/>
                    <a:pt x="170" y="66"/>
                  </a:cubicBezTo>
                  <a:cubicBezTo>
                    <a:pt x="174" y="69"/>
                    <a:pt x="177" y="73"/>
                    <a:pt x="179" y="77"/>
                  </a:cubicBezTo>
                  <a:cubicBezTo>
                    <a:pt x="182" y="81"/>
                    <a:pt x="184" y="85"/>
                    <a:pt x="186" y="90"/>
                  </a:cubicBezTo>
                  <a:cubicBezTo>
                    <a:pt x="188" y="94"/>
                    <a:pt x="190" y="99"/>
                    <a:pt x="191" y="103"/>
                  </a:cubicBezTo>
                  <a:cubicBezTo>
                    <a:pt x="192" y="108"/>
                    <a:pt x="192" y="113"/>
                    <a:pt x="192" y="118"/>
                  </a:cubicBezTo>
                  <a:cubicBezTo>
                    <a:pt x="192" y="123"/>
                    <a:pt x="192" y="128"/>
                    <a:pt x="191" y="133"/>
                  </a:cubicBezTo>
                  <a:close/>
                  <a:moveTo>
                    <a:pt x="141" y="126"/>
                  </a:moveTo>
                  <a:cubicBezTo>
                    <a:pt x="149" y="148"/>
                    <a:pt x="153" y="167"/>
                    <a:pt x="153" y="171"/>
                  </a:cubicBezTo>
                  <a:cubicBezTo>
                    <a:pt x="168" y="161"/>
                    <a:pt x="178" y="146"/>
                    <a:pt x="180" y="128"/>
                  </a:cubicBezTo>
                  <a:cubicBezTo>
                    <a:pt x="179" y="128"/>
                    <a:pt x="161" y="122"/>
                    <a:pt x="141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07134" y="2524126"/>
              <a:ext cx="22387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Dribbble.com/</a:t>
              </a:r>
              <a:r>
                <a:rPr lang="en-GB" sz="1600" dirty="0" err="1" smtClean="0">
                  <a:solidFill>
                    <a:schemeClr val="accent1"/>
                  </a:solidFill>
                </a:rPr>
                <a:t>yourname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59059" y="5654503"/>
            <a:ext cx="2413432" cy="338554"/>
            <a:chOff x="7752947" y="3459954"/>
            <a:chExt cx="2413432" cy="338554"/>
          </a:xfrm>
        </p:grpSpPr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7752947" y="3516927"/>
              <a:ext cx="245036" cy="244136"/>
            </a:xfrm>
            <a:custGeom>
              <a:avLst/>
              <a:gdLst>
                <a:gd name="T0" fmla="*/ 99 w 236"/>
                <a:gd name="T1" fmla="*/ 99 h 236"/>
                <a:gd name="T2" fmla="*/ 93 w 236"/>
                <a:gd name="T3" fmla="*/ 90 h 236"/>
                <a:gd name="T4" fmla="*/ 90 w 236"/>
                <a:gd name="T5" fmla="*/ 90 h 236"/>
                <a:gd name="T6" fmla="*/ 68 w 236"/>
                <a:gd name="T7" fmla="*/ 90 h 236"/>
                <a:gd name="T8" fmla="*/ 68 w 236"/>
                <a:gd name="T9" fmla="*/ 90 h 236"/>
                <a:gd name="T10" fmla="*/ 68 w 236"/>
                <a:gd name="T11" fmla="*/ 109 h 236"/>
                <a:gd name="T12" fmla="*/ 92 w 236"/>
                <a:gd name="T13" fmla="*/ 109 h 236"/>
                <a:gd name="T14" fmla="*/ 99 w 236"/>
                <a:gd name="T15" fmla="*/ 99 h 236"/>
                <a:gd name="T16" fmla="*/ 158 w 236"/>
                <a:gd name="T17" fmla="*/ 109 h 236"/>
                <a:gd name="T18" fmla="*/ 143 w 236"/>
                <a:gd name="T19" fmla="*/ 122 h 236"/>
                <a:gd name="T20" fmla="*/ 171 w 236"/>
                <a:gd name="T21" fmla="*/ 122 h 236"/>
                <a:gd name="T22" fmla="*/ 158 w 236"/>
                <a:gd name="T23" fmla="*/ 109 h 236"/>
                <a:gd name="T24" fmla="*/ 118 w 236"/>
                <a:gd name="T25" fmla="*/ 0 h 236"/>
                <a:gd name="T26" fmla="*/ 0 w 236"/>
                <a:gd name="T27" fmla="*/ 118 h 236"/>
                <a:gd name="T28" fmla="*/ 118 w 236"/>
                <a:gd name="T29" fmla="*/ 236 h 236"/>
                <a:gd name="T30" fmla="*/ 236 w 236"/>
                <a:gd name="T31" fmla="*/ 118 h 236"/>
                <a:gd name="T32" fmla="*/ 118 w 236"/>
                <a:gd name="T33" fmla="*/ 0 h 236"/>
                <a:gd name="T34" fmla="*/ 139 w 236"/>
                <a:gd name="T35" fmla="*/ 79 h 236"/>
                <a:gd name="T36" fmla="*/ 175 w 236"/>
                <a:gd name="T37" fmla="*/ 79 h 236"/>
                <a:gd name="T38" fmla="*/ 175 w 236"/>
                <a:gd name="T39" fmla="*/ 90 h 236"/>
                <a:gd name="T40" fmla="*/ 139 w 236"/>
                <a:gd name="T41" fmla="*/ 90 h 236"/>
                <a:gd name="T42" fmla="*/ 139 w 236"/>
                <a:gd name="T43" fmla="*/ 79 h 236"/>
                <a:gd name="T44" fmla="*/ 121 w 236"/>
                <a:gd name="T45" fmla="*/ 135 h 236"/>
                <a:gd name="T46" fmla="*/ 93 w 236"/>
                <a:gd name="T47" fmla="*/ 161 h 236"/>
                <a:gd name="T48" fmla="*/ 68 w 236"/>
                <a:gd name="T49" fmla="*/ 161 h 236"/>
                <a:gd name="T50" fmla="*/ 67 w 236"/>
                <a:gd name="T51" fmla="*/ 161 h 236"/>
                <a:gd name="T52" fmla="*/ 48 w 236"/>
                <a:gd name="T53" fmla="*/ 161 h 236"/>
                <a:gd name="T54" fmla="*/ 48 w 236"/>
                <a:gd name="T55" fmla="*/ 74 h 236"/>
                <a:gd name="T56" fmla="*/ 67 w 236"/>
                <a:gd name="T57" fmla="*/ 74 h 236"/>
                <a:gd name="T58" fmla="*/ 68 w 236"/>
                <a:gd name="T59" fmla="*/ 74 h 236"/>
                <a:gd name="T60" fmla="*/ 93 w 236"/>
                <a:gd name="T61" fmla="*/ 74 h 236"/>
                <a:gd name="T62" fmla="*/ 118 w 236"/>
                <a:gd name="T63" fmla="*/ 97 h 236"/>
                <a:gd name="T64" fmla="*/ 104 w 236"/>
                <a:gd name="T65" fmla="*/ 114 h 236"/>
                <a:gd name="T66" fmla="*/ 121 w 236"/>
                <a:gd name="T67" fmla="*/ 135 h 236"/>
                <a:gd name="T68" fmla="*/ 188 w 236"/>
                <a:gd name="T69" fmla="*/ 134 h 236"/>
                <a:gd name="T70" fmla="*/ 143 w 236"/>
                <a:gd name="T71" fmla="*/ 134 h 236"/>
                <a:gd name="T72" fmla="*/ 158 w 236"/>
                <a:gd name="T73" fmla="*/ 149 h 236"/>
                <a:gd name="T74" fmla="*/ 172 w 236"/>
                <a:gd name="T75" fmla="*/ 140 h 236"/>
                <a:gd name="T76" fmla="*/ 187 w 236"/>
                <a:gd name="T77" fmla="*/ 140 h 236"/>
                <a:gd name="T78" fmla="*/ 158 w 236"/>
                <a:gd name="T79" fmla="*/ 163 h 236"/>
                <a:gd name="T80" fmla="*/ 124 w 236"/>
                <a:gd name="T81" fmla="*/ 130 h 236"/>
                <a:gd name="T82" fmla="*/ 158 w 236"/>
                <a:gd name="T83" fmla="*/ 96 h 236"/>
                <a:gd name="T84" fmla="*/ 188 w 236"/>
                <a:gd name="T85" fmla="*/ 134 h 236"/>
                <a:gd name="T86" fmla="*/ 93 w 236"/>
                <a:gd name="T87" fmla="*/ 122 h 236"/>
                <a:gd name="T88" fmla="*/ 68 w 236"/>
                <a:gd name="T89" fmla="*/ 122 h 236"/>
                <a:gd name="T90" fmla="*/ 68 w 236"/>
                <a:gd name="T91" fmla="*/ 146 h 236"/>
                <a:gd name="T92" fmla="*/ 90 w 236"/>
                <a:gd name="T93" fmla="*/ 146 h 236"/>
                <a:gd name="T94" fmla="*/ 92 w 236"/>
                <a:gd name="T95" fmla="*/ 146 h 236"/>
                <a:gd name="T96" fmla="*/ 102 w 236"/>
                <a:gd name="T97" fmla="*/ 134 h 236"/>
                <a:gd name="T98" fmla="*/ 93 w 236"/>
                <a:gd name="T99" fmla="*/ 1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236">
                  <a:moveTo>
                    <a:pt x="99" y="99"/>
                  </a:moveTo>
                  <a:cubicBezTo>
                    <a:pt x="99" y="90"/>
                    <a:pt x="93" y="90"/>
                    <a:pt x="93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6" y="109"/>
                    <a:pt x="99" y="108"/>
                    <a:pt x="99" y="99"/>
                  </a:cubicBezTo>
                  <a:close/>
                  <a:moveTo>
                    <a:pt x="158" y="109"/>
                  </a:moveTo>
                  <a:cubicBezTo>
                    <a:pt x="144" y="109"/>
                    <a:pt x="143" y="122"/>
                    <a:pt x="143" y="122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2"/>
                    <a:pt x="171" y="109"/>
                    <a:pt x="158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39" y="79"/>
                  </a:moveTo>
                  <a:cubicBezTo>
                    <a:pt x="175" y="79"/>
                    <a:pt x="175" y="79"/>
                    <a:pt x="175" y="79"/>
                  </a:cubicBezTo>
                  <a:cubicBezTo>
                    <a:pt x="175" y="90"/>
                    <a:pt x="175" y="90"/>
                    <a:pt x="175" y="90"/>
                  </a:cubicBezTo>
                  <a:cubicBezTo>
                    <a:pt x="139" y="90"/>
                    <a:pt x="139" y="90"/>
                    <a:pt x="139" y="90"/>
                  </a:cubicBezTo>
                  <a:lnTo>
                    <a:pt x="139" y="79"/>
                  </a:lnTo>
                  <a:close/>
                  <a:moveTo>
                    <a:pt x="121" y="135"/>
                  </a:moveTo>
                  <a:cubicBezTo>
                    <a:pt x="121" y="162"/>
                    <a:pt x="93" y="161"/>
                    <a:pt x="93" y="161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107" y="74"/>
                    <a:pt x="118" y="82"/>
                    <a:pt x="118" y="97"/>
                  </a:cubicBezTo>
                  <a:cubicBezTo>
                    <a:pt x="118" y="113"/>
                    <a:pt x="104" y="114"/>
                    <a:pt x="104" y="114"/>
                  </a:cubicBezTo>
                  <a:cubicBezTo>
                    <a:pt x="122" y="114"/>
                    <a:pt x="121" y="135"/>
                    <a:pt x="121" y="135"/>
                  </a:cubicBezTo>
                  <a:close/>
                  <a:moveTo>
                    <a:pt x="188" y="134"/>
                  </a:moveTo>
                  <a:cubicBezTo>
                    <a:pt x="143" y="134"/>
                    <a:pt x="143" y="134"/>
                    <a:pt x="143" y="134"/>
                  </a:cubicBezTo>
                  <a:cubicBezTo>
                    <a:pt x="143" y="150"/>
                    <a:pt x="158" y="149"/>
                    <a:pt x="158" y="149"/>
                  </a:cubicBezTo>
                  <a:cubicBezTo>
                    <a:pt x="172" y="149"/>
                    <a:pt x="172" y="140"/>
                    <a:pt x="172" y="140"/>
                  </a:cubicBezTo>
                  <a:cubicBezTo>
                    <a:pt x="187" y="140"/>
                    <a:pt x="187" y="140"/>
                    <a:pt x="187" y="140"/>
                  </a:cubicBezTo>
                  <a:cubicBezTo>
                    <a:pt x="187" y="165"/>
                    <a:pt x="158" y="163"/>
                    <a:pt x="158" y="163"/>
                  </a:cubicBezTo>
                  <a:cubicBezTo>
                    <a:pt x="122" y="163"/>
                    <a:pt x="124" y="130"/>
                    <a:pt x="124" y="130"/>
                  </a:cubicBezTo>
                  <a:cubicBezTo>
                    <a:pt x="124" y="130"/>
                    <a:pt x="124" y="96"/>
                    <a:pt x="158" y="96"/>
                  </a:cubicBezTo>
                  <a:cubicBezTo>
                    <a:pt x="193" y="96"/>
                    <a:pt x="188" y="134"/>
                    <a:pt x="188" y="134"/>
                  </a:cubicBezTo>
                  <a:close/>
                  <a:moveTo>
                    <a:pt x="93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91" y="146"/>
                    <a:pt x="91" y="146"/>
                    <a:pt x="92" y="146"/>
                  </a:cubicBezTo>
                  <a:cubicBezTo>
                    <a:pt x="95" y="146"/>
                    <a:pt x="102" y="145"/>
                    <a:pt x="102" y="134"/>
                  </a:cubicBezTo>
                  <a:cubicBezTo>
                    <a:pt x="102" y="122"/>
                    <a:pt x="93" y="122"/>
                    <a:pt x="93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07134" y="3459954"/>
              <a:ext cx="2159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Behance.net/</a:t>
              </a:r>
              <a:r>
                <a:rPr lang="en-GB" sz="1600" dirty="0" err="1" smtClean="0">
                  <a:solidFill>
                    <a:schemeClr val="accent1"/>
                  </a:solidFill>
                </a:rPr>
                <a:t>yourname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8" name="Group 17"/>
          <p:cNvGrpSpPr/>
          <p:nvPr/>
        </p:nvGrpSpPr>
        <p:grpSpPr>
          <a:xfrm>
            <a:off x="6227159" y="1375909"/>
            <a:ext cx="1986616" cy="2530804"/>
            <a:chOff x="7305675" y="2514602"/>
            <a:chExt cx="1443038" cy="1838326"/>
          </a:xfrm>
        </p:grpSpPr>
        <p:sp>
          <p:nvSpPr>
            <p:cNvPr id="19" name="Freeform 18"/>
            <p:cNvSpPr/>
            <p:nvPr/>
          </p:nvSpPr>
          <p:spPr>
            <a:xfrm>
              <a:off x="8122444" y="2514602"/>
              <a:ext cx="273844" cy="1838326"/>
            </a:xfrm>
            <a:custGeom>
              <a:avLst/>
              <a:gdLst>
                <a:gd name="connsiteX0" fmla="*/ 0 w 276225"/>
                <a:gd name="connsiteY0" fmla="*/ 0 h 1833563"/>
                <a:gd name="connsiteX1" fmla="*/ 276225 w 276225"/>
                <a:gd name="connsiteY1" fmla="*/ 1104900 h 1833563"/>
                <a:gd name="connsiteX2" fmla="*/ 9525 w 276225"/>
                <a:gd name="connsiteY2" fmla="*/ 1833563 h 1833563"/>
                <a:gd name="connsiteX3" fmla="*/ 0 w 276225"/>
                <a:gd name="connsiteY3" fmla="*/ 0 h 1833563"/>
                <a:gd name="connsiteX0" fmla="*/ 61913 w 266700"/>
                <a:gd name="connsiteY0" fmla="*/ 0 h 1785938"/>
                <a:gd name="connsiteX1" fmla="*/ 266700 w 266700"/>
                <a:gd name="connsiteY1" fmla="*/ 1057275 h 1785938"/>
                <a:gd name="connsiteX2" fmla="*/ 0 w 266700"/>
                <a:gd name="connsiteY2" fmla="*/ 1785938 h 1785938"/>
                <a:gd name="connsiteX3" fmla="*/ 61913 w 266700"/>
                <a:gd name="connsiteY3" fmla="*/ 0 h 1785938"/>
                <a:gd name="connsiteX0" fmla="*/ 0 w 273843"/>
                <a:gd name="connsiteY0" fmla="*/ 0 h 1843088"/>
                <a:gd name="connsiteX1" fmla="*/ 273843 w 273843"/>
                <a:gd name="connsiteY1" fmla="*/ 1114425 h 1843088"/>
                <a:gd name="connsiteX2" fmla="*/ 7143 w 273843"/>
                <a:gd name="connsiteY2" fmla="*/ 1843088 h 1843088"/>
                <a:gd name="connsiteX3" fmla="*/ 0 w 273843"/>
                <a:gd name="connsiteY3" fmla="*/ 0 h 1843088"/>
                <a:gd name="connsiteX0" fmla="*/ 1 w 273844"/>
                <a:gd name="connsiteY0" fmla="*/ 0 h 1852613"/>
                <a:gd name="connsiteX1" fmla="*/ 273844 w 273844"/>
                <a:gd name="connsiteY1" fmla="*/ 1114425 h 1852613"/>
                <a:gd name="connsiteX2" fmla="*/ 0 w 273844"/>
                <a:gd name="connsiteY2" fmla="*/ 1852613 h 1852613"/>
                <a:gd name="connsiteX3" fmla="*/ 1 w 273844"/>
                <a:gd name="connsiteY3" fmla="*/ 0 h 1852613"/>
                <a:gd name="connsiteX0" fmla="*/ 1 w 273844"/>
                <a:gd name="connsiteY0" fmla="*/ 0 h 1838326"/>
                <a:gd name="connsiteX1" fmla="*/ 273844 w 273844"/>
                <a:gd name="connsiteY1" fmla="*/ 1100138 h 1838326"/>
                <a:gd name="connsiteX2" fmla="*/ 0 w 273844"/>
                <a:gd name="connsiteY2" fmla="*/ 1838326 h 1838326"/>
                <a:gd name="connsiteX3" fmla="*/ 1 w 273844"/>
                <a:gd name="connsiteY3" fmla="*/ 0 h 183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844" h="1838326">
                  <a:moveTo>
                    <a:pt x="1" y="0"/>
                  </a:moveTo>
                  <a:lnTo>
                    <a:pt x="273844" y="1100138"/>
                  </a:lnTo>
                  <a:lnTo>
                    <a:pt x="0" y="1838326"/>
                  </a:lnTo>
                  <a:cubicBezTo>
                    <a:pt x="0" y="1220788"/>
                    <a:pt x="1" y="617538"/>
                    <a:pt x="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305675" y="3058884"/>
              <a:ext cx="1443038" cy="1290637"/>
            </a:xfrm>
            <a:custGeom>
              <a:avLst/>
              <a:gdLst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9150 w 1443038"/>
                <a:gd name="connsiteY2" fmla="*/ 1281112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776287 w 1443038"/>
                <a:gd name="connsiteY2" fmla="*/ 1183480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9150 w 1443038"/>
                <a:gd name="connsiteY2" fmla="*/ 1288255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771525 w 1443038"/>
                <a:gd name="connsiteY2" fmla="*/ 1138236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6769 w 1443038"/>
                <a:gd name="connsiteY2" fmla="*/ 1290636 h 1290637"/>
                <a:gd name="connsiteX3" fmla="*/ 0 w 1443038"/>
                <a:gd name="connsiteY3" fmla="*/ 1290637 h 129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038" h="1290637">
                  <a:moveTo>
                    <a:pt x="0" y="1290637"/>
                  </a:moveTo>
                  <a:lnTo>
                    <a:pt x="1443038" y="0"/>
                  </a:lnTo>
                  <a:lnTo>
                    <a:pt x="816769" y="1290636"/>
                  </a:lnTo>
                  <a:lnTo>
                    <a:pt x="0" y="12906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Teams </a:t>
            </a:r>
            <a:r>
              <a:rPr lang="en-US" sz="2800" b="1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potrait</a:t>
            </a:r>
            <a:endParaRPr lang="en-US" sz="2800" b="1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28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>
            <a:off x="0" y="3429000"/>
            <a:ext cx="12192000" cy="3429000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2812" y="4052868"/>
            <a:ext cx="4138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HAVE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SOLID TEAMS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3464" y="3936753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1862" y="5528963"/>
            <a:ext cx="27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SUBHEADLINE 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4143968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</a:t>
            </a:r>
            <a:r>
              <a:rPr lang="en-GB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.” </a:t>
            </a:r>
            <a:endParaRPr lang="en-GB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2571" y="5747657"/>
            <a:ext cx="11843657" cy="1175657"/>
          </a:xfrm>
          <a:custGeom>
            <a:avLst/>
            <a:gdLst>
              <a:gd name="connsiteX0" fmla="*/ 0 w 11843657"/>
              <a:gd name="connsiteY0" fmla="*/ 1175657 h 1175657"/>
              <a:gd name="connsiteX1" fmla="*/ 0 w 11843657"/>
              <a:gd name="connsiteY1" fmla="*/ 0 h 1175657"/>
              <a:gd name="connsiteX2" fmla="*/ 11843657 w 11843657"/>
              <a:gd name="connsiteY2" fmla="*/ 1132114 h 1175657"/>
              <a:gd name="connsiteX3" fmla="*/ 0 w 11843657"/>
              <a:gd name="connsiteY3" fmla="*/ 1175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43657" h="1175657">
                <a:moveTo>
                  <a:pt x="0" y="1175657"/>
                </a:moveTo>
                <a:lnTo>
                  <a:pt x="0" y="0"/>
                </a:lnTo>
                <a:lnTo>
                  <a:pt x="11843657" y="1132114"/>
                </a:lnTo>
                <a:lnTo>
                  <a:pt x="0" y="117565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/>
      <p:bldP spid="5" grpId="0" animBg="1"/>
      <p:bldP spid="6" grpId="0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nip Single Corner Rectangle 17"/>
          <p:cNvSpPr/>
          <p:nvPr/>
        </p:nvSpPr>
        <p:spPr>
          <a:xfrm flipH="1">
            <a:off x="7024688" y="1962150"/>
            <a:ext cx="5167312" cy="3614738"/>
          </a:xfrm>
          <a:prstGeom prst="snip1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3733201" y="1919620"/>
            <a:ext cx="2978789" cy="377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name</a:t>
            </a:r>
            <a:endParaRPr lang="en-GB" sz="24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3733201" y="2325801"/>
            <a:ext cx="2978789" cy="256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 designer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>
          <a:xfrm>
            <a:off x="1509487" y="2742648"/>
            <a:ext cx="5202504" cy="1283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33613" y="3775060"/>
            <a:ext cx="4478376" cy="12188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233613" y="4614593"/>
            <a:ext cx="4478376" cy="11858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233613" y="5023716"/>
            <a:ext cx="4478376" cy="11858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233613" y="5454903"/>
            <a:ext cx="4478376" cy="11722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233613" y="4175216"/>
            <a:ext cx="4478376" cy="11858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609809" y="3492435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JAVASCRIPT</a:t>
            </a:r>
            <a:endParaRPr lang="en-GB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59879" y="3911496"/>
            <a:ext cx="82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PYTHON</a:t>
            </a:r>
            <a:endParaRPr lang="en-GB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30035" y="4329153"/>
            <a:ext cx="952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HTML/CSS</a:t>
            </a:r>
            <a:endParaRPr lang="en-GB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4905" y="474525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PHP</a:t>
            </a:r>
            <a:endParaRPr lang="en-GB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2313" y="5174887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RUBY</a:t>
            </a:r>
            <a:endParaRPr lang="en-GB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233613" y="3777534"/>
            <a:ext cx="4057222" cy="122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2233613" y="4613543"/>
            <a:ext cx="3664136" cy="1196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2233613" y="5023716"/>
            <a:ext cx="4290537" cy="126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2233613" y="5454903"/>
            <a:ext cx="4057222" cy="122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2233613" y="4175216"/>
            <a:ext cx="3311100" cy="125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1513295" y="3651337"/>
            <a:ext cx="59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9.1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13295" y="4049995"/>
            <a:ext cx="59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7.1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13295" y="4488696"/>
            <a:ext cx="59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7.8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13295" y="4898344"/>
            <a:ext cx="59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9.5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13295" y="5328850"/>
            <a:ext cx="59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8.7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Personal skill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66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3" grpId="0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 txBox="1">
            <a:spLocks/>
          </p:cNvSpPr>
          <p:nvPr/>
        </p:nvSpPr>
        <p:spPr>
          <a:xfrm>
            <a:off x="1600198" y="5132169"/>
            <a:ext cx="2014540" cy="854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endParaRPr lang="en-GB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3945729" y="5132169"/>
            <a:ext cx="2014540" cy="854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endParaRPr lang="en-GB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>
            <a:off x="6291260" y="5132169"/>
            <a:ext cx="2014540" cy="854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endParaRPr lang="en-GB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Text Placeholder 5"/>
          <p:cNvSpPr txBox="1">
            <a:spLocks/>
          </p:cNvSpPr>
          <p:nvPr/>
        </p:nvSpPr>
        <p:spPr>
          <a:xfrm>
            <a:off x="8636790" y="5132169"/>
            <a:ext cx="2014540" cy="854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1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0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0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0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0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0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endParaRPr lang="en-GB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Teams </a:t>
            </a:r>
            <a:r>
              <a:rPr lang="en-US" sz="2800" b="1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potrait</a:t>
            </a:r>
            <a:endParaRPr lang="en-US" sz="2800" b="1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0906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nip Single Corner Rectangle 29"/>
          <p:cNvSpPr/>
          <p:nvPr/>
        </p:nvSpPr>
        <p:spPr>
          <a:xfrm rot="10800000" flipV="1">
            <a:off x="8537435" y="1963991"/>
            <a:ext cx="1841042" cy="1841042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nip Single Corner Rectangle 39"/>
          <p:cNvSpPr/>
          <p:nvPr/>
        </p:nvSpPr>
        <p:spPr>
          <a:xfrm rot="10800000" flipV="1">
            <a:off x="1822249" y="1963991"/>
            <a:ext cx="1841042" cy="1841042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nip Single Corner Rectangle 16"/>
          <p:cNvSpPr/>
          <p:nvPr/>
        </p:nvSpPr>
        <p:spPr>
          <a:xfrm rot="10800000" flipV="1">
            <a:off x="5167088" y="1963991"/>
            <a:ext cx="1841042" cy="1841042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52202" y="5546872"/>
            <a:ext cx="1470811" cy="338554"/>
            <a:chOff x="7754092" y="2988646"/>
            <a:chExt cx="1470811" cy="338554"/>
          </a:xfrm>
        </p:grpSpPr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7754092" y="3045619"/>
              <a:ext cx="244136" cy="24413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1 w 236"/>
                <a:gd name="T11" fmla="*/ 91 h 236"/>
                <a:gd name="T12" fmla="*/ 171 w 236"/>
                <a:gd name="T13" fmla="*/ 95 h 236"/>
                <a:gd name="T14" fmla="*/ 93 w 236"/>
                <a:gd name="T15" fmla="*/ 172 h 236"/>
                <a:gd name="T16" fmla="*/ 52 w 236"/>
                <a:gd name="T17" fmla="*/ 160 h 236"/>
                <a:gd name="T18" fmla="*/ 58 w 236"/>
                <a:gd name="T19" fmla="*/ 160 h 236"/>
                <a:gd name="T20" fmla="*/ 92 w 236"/>
                <a:gd name="T21" fmla="*/ 149 h 236"/>
                <a:gd name="T22" fmla="*/ 67 w 236"/>
                <a:gd name="T23" fmla="*/ 130 h 236"/>
                <a:gd name="T24" fmla="*/ 72 w 236"/>
                <a:gd name="T25" fmla="*/ 130 h 236"/>
                <a:gd name="T26" fmla="*/ 79 w 236"/>
                <a:gd name="T27" fmla="*/ 129 h 236"/>
                <a:gd name="T28" fmla="*/ 57 w 236"/>
                <a:gd name="T29" fmla="*/ 103 h 236"/>
                <a:gd name="T30" fmla="*/ 57 w 236"/>
                <a:gd name="T31" fmla="*/ 102 h 236"/>
                <a:gd name="T32" fmla="*/ 69 w 236"/>
                <a:gd name="T33" fmla="*/ 106 h 236"/>
                <a:gd name="T34" fmla="*/ 57 w 236"/>
                <a:gd name="T35" fmla="*/ 83 h 236"/>
                <a:gd name="T36" fmla="*/ 61 w 236"/>
                <a:gd name="T37" fmla="*/ 70 h 236"/>
                <a:gd name="T38" fmla="*/ 117 w 236"/>
                <a:gd name="T39" fmla="*/ 98 h 236"/>
                <a:gd name="T40" fmla="*/ 116 w 236"/>
                <a:gd name="T41" fmla="*/ 92 h 236"/>
                <a:gd name="T42" fmla="*/ 144 w 236"/>
                <a:gd name="T43" fmla="*/ 65 h 236"/>
                <a:gd name="T44" fmla="*/ 163 w 236"/>
                <a:gd name="T45" fmla="*/ 73 h 236"/>
                <a:gd name="T46" fmla="*/ 181 w 236"/>
                <a:gd name="T47" fmla="*/ 67 h 236"/>
                <a:gd name="T48" fmla="*/ 169 w 236"/>
                <a:gd name="T49" fmla="*/ 82 h 236"/>
                <a:gd name="T50" fmla="*/ 184 w 236"/>
                <a:gd name="T51" fmla="*/ 77 h 236"/>
                <a:gd name="T52" fmla="*/ 171 w 236"/>
                <a:gd name="T53" fmla="*/ 9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1" y="91"/>
                  </a:moveTo>
                  <a:cubicBezTo>
                    <a:pt x="171" y="93"/>
                    <a:pt x="171" y="94"/>
                    <a:pt x="171" y="95"/>
                  </a:cubicBezTo>
                  <a:cubicBezTo>
                    <a:pt x="171" y="131"/>
                    <a:pt x="143" y="172"/>
                    <a:pt x="93" y="172"/>
                  </a:cubicBezTo>
                  <a:cubicBezTo>
                    <a:pt x="78" y="172"/>
                    <a:pt x="64" y="168"/>
                    <a:pt x="52" y="160"/>
                  </a:cubicBezTo>
                  <a:cubicBezTo>
                    <a:pt x="54" y="160"/>
                    <a:pt x="56" y="160"/>
                    <a:pt x="58" y="160"/>
                  </a:cubicBezTo>
                  <a:cubicBezTo>
                    <a:pt x="71" y="160"/>
                    <a:pt x="83" y="156"/>
                    <a:pt x="92" y="149"/>
                  </a:cubicBezTo>
                  <a:cubicBezTo>
                    <a:pt x="80" y="149"/>
                    <a:pt x="70" y="141"/>
                    <a:pt x="67" y="130"/>
                  </a:cubicBezTo>
                  <a:cubicBezTo>
                    <a:pt x="68" y="130"/>
                    <a:pt x="70" y="130"/>
                    <a:pt x="72" y="130"/>
                  </a:cubicBezTo>
                  <a:cubicBezTo>
                    <a:pt x="74" y="130"/>
                    <a:pt x="77" y="130"/>
                    <a:pt x="79" y="129"/>
                  </a:cubicBezTo>
                  <a:cubicBezTo>
                    <a:pt x="67" y="127"/>
                    <a:pt x="57" y="116"/>
                    <a:pt x="57" y="103"/>
                  </a:cubicBezTo>
                  <a:cubicBezTo>
                    <a:pt x="57" y="103"/>
                    <a:pt x="57" y="103"/>
                    <a:pt x="57" y="102"/>
                  </a:cubicBezTo>
                  <a:cubicBezTo>
                    <a:pt x="61" y="104"/>
                    <a:pt x="65" y="106"/>
                    <a:pt x="69" y="106"/>
                  </a:cubicBezTo>
                  <a:cubicBezTo>
                    <a:pt x="62" y="101"/>
                    <a:pt x="57" y="93"/>
                    <a:pt x="57" y="83"/>
                  </a:cubicBezTo>
                  <a:cubicBezTo>
                    <a:pt x="57" y="78"/>
                    <a:pt x="59" y="74"/>
                    <a:pt x="61" y="70"/>
                  </a:cubicBezTo>
                  <a:cubicBezTo>
                    <a:pt x="74" y="86"/>
                    <a:pt x="94" y="97"/>
                    <a:pt x="117" y="98"/>
                  </a:cubicBezTo>
                  <a:cubicBezTo>
                    <a:pt x="117" y="96"/>
                    <a:pt x="116" y="94"/>
                    <a:pt x="116" y="92"/>
                  </a:cubicBezTo>
                  <a:cubicBezTo>
                    <a:pt x="116" y="77"/>
                    <a:pt x="129" y="65"/>
                    <a:pt x="144" y="65"/>
                  </a:cubicBezTo>
                  <a:cubicBezTo>
                    <a:pt x="151" y="65"/>
                    <a:pt x="158" y="68"/>
                    <a:pt x="163" y="73"/>
                  </a:cubicBezTo>
                  <a:cubicBezTo>
                    <a:pt x="170" y="72"/>
                    <a:pt x="175" y="70"/>
                    <a:pt x="181" y="67"/>
                  </a:cubicBezTo>
                  <a:cubicBezTo>
                    <a:pt x="179" y="73"/>
                    <a:pt x="174" y="78"/>
                    <a:pt x="169" y="82"/>
                  </a:cubicBezTo>
                  <a:cubicBezTo>
                    <a:pt x="174" y="81"/>
                    <a:pt x="179" y="80"/>
                    <a:pt x="184" y="77"/>
                  </a:cubicBezTo>
                  <a:cubicBezTo>
                    <a:pt x="181" y="83"/>
                    <a:pt x="176" y="88"/>
                    <a:pt x="171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63018" y="2988646"/>
              <a:ext cx="1261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@</a:t>
              </a:r>
              <a:r>
                <a:rPr lang="en-GB" sz="1600" dirty="0" err="1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yourname</a:t>
              </a:r>
              <a:endParaRPr lang="en-GB" sz="16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9" name="Group 18"/>
          <p:cNvGrpSpPr/>
          <p:nvPr/>
        </p:nvGrpSpPr>
        <p:grpSpPr>
          <a:xfrm>
            <a:off x="6192384" y="1970114"/>
            <a:ext cx="1443038" cy="1838326"/>
            <a:chOff x="7305675" y="2514602"/>
            <a:chExt cx="1443038" cy="1838326"/>
          </a:xfrm>
        </p:grpSpPr>
        <p:sp>
          <p:nvSpPr>
            <p:cNvPr id="20" name="Freeform 19"/>
            <p:cNvSpPr/>
            <p:nvPr/>
          </p:nvSpPr>
          <p:spPr>
            <a:xfrm>
              <a:off x="8122444" y="2514602"/>
              <a:ext cx="273844" cy="1838326"/>
            </a:xfrm>
            <a:custGeom>
              <a:avLst/>
              <a:gdLst>
                <a:gd name="connsiteX0" fmla="*/ 0 w 276225"/>
                <a:gd name="connsiteY0" fmla="*/ 0 h 1833563"/>
                <a:gd name="connsiteX1" fmla="*/ 276225 w 276225"/>
                <a:gd name="connsiteY1" fmla="*/ 1104900 h 1833563"/>
                <a:gd name="connsiteX2" fmla="*/ 9525 w 276225"/>
                <a:gd name="connsiteY2" fmla="*/ 1833563 h 1833563"/>
                <a:gd name="connsiteX3" fmla="*/ 0 w 276225"/>
                <a:gd name="connsiteY3" fmla="*/ 0 h 1833563"/>
                <a:gd name="connsiteX0" fmla="*/ 61913 w 266700"/>
                <a:gd name="connsiteY0" fmla="*/ 0 h 1785938"/>
                <a:gd name="connsiteX1" fmla="*/ 266700 w 266700"/>
                <a:gd name="connsiteY1" fmla="*/ 1057275 h 1785938"/>
                <a:gd name="connsiteX2" fmla="*/ 0 w 266700"/>
                <a:gd name="connsiteY2" fmla="*/ 1785938 h 1785938"/>
                <a:gd name="connsiteX3" fmla="*/ 61913 w 266700"/>
                <a:gd name="connsiteY3" fmla="*/ 0 h 1785938"/>
                <a:gd name="connsiteX0" fmla="*/ 0 w 273843"/>
                <a:gd name="connsiteY0" fmla="*/ 0 h 1843088"/>
                <a:gd name="connsiteX1" fmla="*/ 273843 w 273843"/>
                <a:gd name="connsiteY1" fmla="*/ 1114425 h 1843088"/>
                <a:gd name="connsiteX2" fmla="*/ 7143 w 273843"/>
                <a:gd name="connsiteY2" fmla="*/ 1843088 h 1843088"/>
                <a:gd name="connsiteX3" fmla="*/ 0 w 273843"/>
                <a:gd name="connsiteY3" fmla="*/ 0 h 1843088"/>
                <a:gd name="connsiteX0" fmla="*/ 1 w 273844"/>
                <a:gd name="connsiteY0" fmla="*/ 0 h 1852613"/>
                <a:gd name="connsiteX1" fmla="*/ 273844 w 273844"/>
                <a:gd name="connsiteY1" fmla="*/ 1114425 h 1852613"/>
                <a:gd name="connsiteX2" fmla="*/ 0 w 273844"/>
                <a:gd name="connsiteY2" fmla="*/ 1852613 h 1852613"/>
                <a:gd name="connsiteX3" fmla="*/ 1 w 273844"/>
                <a:gd name="connsiteY3" fmla="*/ 0 h 1852613"/>
                <a:gd name="connsiteX0" fmla="*/ 1 w 273844"/>
                <a:gd name="connsiteY0" fmla="*/ 0 h 1838326"/>
                <a:gd name="connsiteX1" fmla="*/ 273844 w 273844"/>
                <a:gd name="connsiteY1" fmla="*/ 1100138 h 1838326"/>
                <a:gd name="connsiteX2" fmla="*/ 0 w 273844"/>
                <a:gd name="connsiteY2" fmla="*/ 1838326 h 1838326"/>
                <a:gd name="connsiteX3" fmla="*/ 1 w 273844"/>
                <a:gd name="connsiteY3" fmla="*/ 0 h 183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844" h="1838326">
                  <a:moveTo>
                    <a:pt x="1" y="0"/>
                  </a:moveTo>
                  <a:lnTo>
                    <a:pt x="273844" y="1100138"/>
                  </a:lnTo>
                  <a:lnTo>
                    <a:pt x="0" y="1838326"/>
                  </a:lnTo>
                  <a:cubicBezTo>
                    <a:pt x="0" y="1220788"/>
                    <a:pt x="1" y="617538"/>
                    <a:pt x="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305675" y="3058884"/>
              <a:ext cx="1443038" cy="1290637"/>
            </a:xfrm>
            <a:custGeom>
              <a:avLst/>
              <a:gdLst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9150 w 1443038"/>
                <a:gd name="connsiteY2" fmla="*/ 1281112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776287 w 1443038"/>
                <a:gd name="connsiteY2" fmla="*/ 1183480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9150 w 1443038"/>
                <a:gd name="connsiteY2" fmla="*/ 1288255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771525 w 1443038"/>
                <a:gd name="connsiteY2" fmla="*/ 1138236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6769 w 1443038"/>
                <a:gd name="connsiteY2" fmla="*/ 1290636 h 1290637"/>
                <a:gd name="connsiteX3" fmla="*/ 0 w 1443038"/>
                <a:gd name="connsiteY3" fmla="*/ 1290637 h 129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038" h="1290637">
                  <a:moveTo>
                    <a:pt x="0" y="1290637"/>
                  </a:moveTo>
                  <a:lnTo>
                    <a:pt x="1443038" y="0"/>
                  </a:lnTo>
                  <a:lnTo>
                    <a:pt x="816769" y="1290636"/>
                  </a:lnTo>
                  <a:lnTo>
                    <a:pt x="0" y="12906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3"/>
          <p:cNvSpPr txBox="1">
            <a:spLocks/>
          </p:cNvSpPr>
          <p:nvPr/>
        </p:nvSpPr>
        <p:spPr>
          <a:xfrm>
            <a:off x="4606605" y="3839171"/>
            <a:ext cx="2978789" cy="377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name</a:t>
            </a:r>
            <a:endParaRPr lang="en-GB" sz="20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4606605" y="4103224"/>
            <a:ext cx="2978789" cy="256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UI designer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Text Placeholder 5"/>
          <p:cNvSpPr txBox="1">
            <a:spLocks/>
          </p:cNvSpPr>
          <p:nvPr/>
        </p:nvSpPr>
        <p:spPr>
          <a:xfrm>
            <a:off x="4556578" y="4374931"/>
            <a:ext cx="3078844" cy="1283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722549" y="5546872"/>
            <a:ext cx="1470811" cy="338554"/>
            <a:chOff x="7754092" y="2988646"/>
            <a:chExt cx="1470811" cy="338554"/>
          </a:xfrm>
        </p:grpSpPr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7754092" y="3045619"/>
              <a:ext cx="244136" cy="24413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1 w 236"/>
                <a:gd name="T11" fmla="*/ 91 h 236"/>
                <a:gd name="T12" fmla="*/ 171 w 236"/>
                <a:gd name="T13" fmla="*/ 95 h 236"/>
                <a:gd name="T14" fmla="*/ 93 w 236"/>
                <a:gd name="T15" fmla="*/ 172 h 236"/>
                <a:gd name="T16" fmla="*/ 52 w 236"/>
                <a:gd name="T17" fmla="*/ 160 h 236"/>
                <a:gd name="T18" fmla="*/ 58 w 236"/>
                <a:gd name="T19" fmla="*/ 160 h 236"/>
                <a:gd name="T20" fmla="*/ 92 w 236"/>
                <a:gd name="T21" fmla="*/ 149 h 236"/>
                <a:gd name="T22" fmla="*/ 67 w 236"/>
                <a:gd name="T23" fmla="*/ 130 h 236"/>
                <a:gd name="T24" fmla="*/ 72 w 236"/>
                <a:gd name="T25" fmla="*/ 130 h 236"/>
                <a:gd name="T26" fmla="*/ 79 w 236"/>
                <a:gd name="T27" fmla="*/ 129 h 236"/>
                <a:gd name="T28" fmla="*/ 57 w 236"/>
                <a:gd name="T29" fmla="*/ 103 h 236"/>
                <a:gd name="T30" fmla="*/ 57 w 236"/>
                <a:gd name="T31" fmla="*/ 102 h 236"/>
                <a:gd name="T32" fmla="*/ 69 w 236"/>
                <a:gd name="T33" fmla="*/ 106 h 236"/>
                <a:gd name="T34" fmla="*/ 57 w 236"/>
                <a:gd name="T35" fmla="*/ 83 h 236"/>
                <a:gd name="T36" fmla="*/ 61 w 236"/>
                <a:gd name="T37" fmla="*/ 70 h 236"/>
                <a:gd name="T38" fmla="*/ 117 w 236"/>
                <a:gd name="T39" fmla="*/ 98 h 236"/>
                <a:gd name="T40" fmla="*/ 116 w 236"/>
                <a:gd name="T41" fmla="*/ 92 h 236"/>
                <a:gd name="T42" fmla="*/ 144 w 236"/>
                <a:gd name="T43" fmla="*/ 65 h 236"/>
                <a:gd name="T44" fmla="*/ 163 w 236"/>
                <a:gd name="T45" fmla="*/ 73 h 236"/>
                <a:gd name="T46" fmla="*/ 181 w 236"/>
                <a:gd name="T47" fmla="*/ 67 h 236"/>
                <a:gd name="T48" fmla="*/ 169 w 236"/>
                <a:gd name="T49" fmla="*/ 82 h 236"/>
                <a:gd name="T50" fmla="*/ 184 w 236"/>
                <a:gd name="T51" fmla="*/ 77 h 236"/>
                <a:gd name="T52" fmla="*/ 171 w 236"/>
                <a:gd name="T53" fmla="*/ 9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1" y="91"/>
                  </a:moveTo>
                  <a:cubicBezTo>
                    <a:pt x="171" y="93"/>
                    <a:pt x="171" y="94"/>
                    <a:pt x="171" y="95"/>
                  </a:cubicBezTo>
                  <a:cubicBezTo>
                    <a:pt x="171" y="131"/>
                    <a:pt x="143" y="172"/>
                    <a:pt x="93" y="172"/>
                  </a:cubicBezTo>
                  <a:cubicBezTo>
                    <a:pt x="78" y="172"/>
                    <a:pt x="64" y="168"/>
                    <a:pt x="52" y="160"/>
                  </a:cubicBezTo>
                  <a:cubicBezTo>
                    <a:pt x="54" y="160"/>
                    <a:pt x="56" y="160"/>
                    <a:pt x="58" y="160"/>
                  </a:cubicBezTo>
                  <a:cubicBezTo>
                    <a:pt x="71" y="160"/>
                    <a:pt x="83" y="156"/>
                    <a:pt x="92" y="149"/>
                  </a:cubicBezTo>
                  <a:cubicBezTo>
                    <a:pt x="80" y="149"/>
                    <a:pt x="70" y="141"/>
                    <a:pt x="67" y="130"/>
                  </a:cubicBezTo>
                  <a:cubicBezTo>
                    <a:pt x="68" y="130"/>
                    <a:pt x="70" y="130"/>
                    <a:pt x="72" y="130"/>
                  </a:cubicBezTo>
                  <a:cubicBezTo>
                    <a:pt x="74" y="130"/>
                    <a:pt x="77" y="130"/>
                    <a:pt x="79" y="129"/>
                  </a:cubicBezTo>
                  <a:cubicBezTo>
                    <a:pt x="67" y="127"/>
                    <a:pt x="57" y="116"/>
                    <a:pt x="57" y="103"/>
                  </a:cubicBezTo>
                  <a:cubicBezTo>
                    <a:pt x="57" y="103"/>
                    <a:pt x="57" y="103"/>
                    <a:pt x="57" y="102"/>
                  </a:cubicBezTo>
                  <a:cubicBezTo>
                    <a:pt x="61" y="104"/>
                    <a:pt x="65" y="106"/>
                    <a:pt x="69" y="106"/>
                  </a:cubicBezTo>
                  <a:cubicBezTo>
                    <a:pt x="62" y="101"/>
                    <a:pt x="57" y="93"/>
                    <a:pt x="57" y="83"/>
                  </a:cubicBezTo>
                  <a:cubicBezTo>
                    <a:pt x="57" y="78"/>
                    <a:pt x="59" y="74"/>
                    <a:pt x="61" y="70"/>
                  </a:cubicBezTo>
                  <a:cubicBezTo>
                    <a:pt x="74" y="86"/>
                    <a:pt x="94" y="97"/>
                    <a:pt x="117" y="98"/>
                  </a:cubicBezTo>
                  <a:cubicBezTo>
                    <a:pt x="117" y="96"/>
                    <a:pt x="116" y="94"/>
                    <a:pt x="116" y="92"/>
                  </a:cubicBezTo>
                  <a:cubicBezTo>
                    <a:pt x="116" y="77"/>
                    <a:pt x="129" y="65"/>
                    <a:pt x="144" y="65"/>
                  </a:cubicBezTo>
                  <a:cubicBezTo>
                    <a:pt x="151" y="65"/>
                    <a:pt x="158" y="68"/>
                    <a:pt x="163" y="73"/>
                  </a:cubicBezTo>
                  <a:cubicBezTo>
                    <a:pt x="170" y="72"/>
                    <a:pt x="175" y="70"/>
                    <a:pt x="181" y="67"/>
                  </a:cubicBezTo>
                  <a:cubicBezTo>
                    <a:pt x="179" y="73"/>
                    <a:pt x="174" y="78"/>
                    <a:pt x="169" y="82"/>
                  </a:cubicBezTo>
                  <a:cubicBezTo>
                    <a:pt x="174" y="81"/>
                    <a:pt x="179" y="80"/>
                    <a:pt x="184" y="77"/>
                  </a:cubicBezTo>
                  <a:cubicBezTo>
                    <a:pt x="181" y="83"/>
                    <a:pt x="176" y="88"/>
                    <a:pt x="171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63018" y="2988646"/>
              <a:ext cx="1261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@</a:t>
              </a:r>
              <a:r>
                <a:rPr lang="en-GB" sz="1600" dirty="0" err="1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yourname</a:t>
              </a:r>
              <a:endParaRPr lang="en-GB" sz="16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7" name="Text Placeholder 3"/>
          <p:cNvSpPr txBox="1">
            <a:spLocks/>
          </p:cNvSpPr>
          <p:nvPr/>
        </p:nvSpPr>
        <p:spPr>
          <a:xfrm>
            <a:off x="7976952" y="3839171"/>
            <a:ext cx="2978789" cy="377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name</a:t>
            </a:r>
            <a:endParaRPr lang="en-GB" sz="20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Text Placeholder 4"/>
          <p:cNvSpPr txBox="1">
            <a:spLocks/>
          </p:cNvSpPr>
          <p:nvPr/>
        </p:nvSpPr>
        <p:spPr>
          <a:xfrm>
            <a:off x="7976952" y="4103224"/>
            <a:ext cx="2978789" cy="256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 designer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ext Placeholder 5"/>
          <p:cNvSpPr txBox="1">
            <a:spLocks/>
          </p:cNvSpPr>
          <p:nvPr/>
        </p:nvSpPr>
        <p:spPr>
          <a:xfrm>
            <a:off x="7926925" y="4374931"/>
            <a:ext cx="3078844" cy="1283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007363" y="5546872"/>
            <a:ext cx="1470811" cy="338554"/>
            <a:chOff x="7754092" y="2988646"/>
            <a:chExt cx="1470811" cy="338554"/>
          </a:xfrm>
        </p:grpSpPr>
        <p:sp>
          <p:nvSpPr>
            <p:cNvPr id="42" name="Freeform 14"/>
            <p:cNvSpPr>
              <a:spLocks noEditPoints="1"/>
            </p:cNvSpPr>
            <p:nvPr/>
          </p:nvSpPr>
          <p:spPr bwMode="auto">
            <a:xfrm>
              <a:off x="7754092" y="3045619"/>
              <a:ext cx="244136" cy="24413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1 w 236"/>
                <a:gd name="T11" fmla="*/ 91 h 236"/>
                <a:gd name="T12" fmla="*/ 171 w 236"/>
                <a:gd name="T13" fmla="*/ 95 h 236"/>
                <a:gd name="T14" fmla="*/ 93 w 236"/>
                <a:gd name="T15" fmla="*/ 172 h 236"/>
                <a:gd name="T16" fmla="*/ 52 w 236"/>
                <a:gd name="T17" fmla="*/ 160 h 236"/>
                <a:gd name="T18" fmla="*/ 58 w 236"/>
                <a:gd name="T19" fmla="*/ 160 h 236"/>
                <a:gd name="T20" fmla="*/ 92 w 236"/>
                <a:gd name="T21" fmla="*/ 149 h 236"/>
                <a:gd name="T22" fmla="*/ 67 w 236"/>
                <a:gd name="T23" fmla="*/ 130 h 236"/>
                <a:gd name="T24" fmla="*/ 72 w 236"/>
                <a:gd name="T25" fmla="*/ 130 h 236"/>
                <a:gd name="T26" fmla="*/ 79 w 236"/>
                <a:gd name="T27" fmla="*/ 129 h 236"/>
                <a:gd name="T28" fmla="*/ 57 w 236"/>
                <a:gd name="T29" fmla="*/ 103 h 236"/>
                <a:gd name="T30" fmla="*/ 57 w 236"/>
                <a:gd name="T31" fmla="*/ 102 h 236"/>
                <a:gd name="T32" fmla="*/ 69 w 236"/>
                <a:gd name="T33" fmla="*/ 106 h 236"/>
                <a:gd name="T34" fmla="*/ 57 w 236"/>
                <a:gd name="T35" fmla="*/ 83 h 236"/>
                <a:gd name="T36" fmla="*/ 61 w 236"/>
                <a:gd name="T37" fmla="*/ 70 h 236"/>
                <a:gd name="T38" fmla="*/ 117 w 236"/>
                <a:gd name="T39" fmla="*/ 98 h 236"/>
                <a:gd name="T40" fmla="*/ 116 w 236"/>
                <a:gd name="T41" fmla="*/ 92 h 236"/>
                <a:gd name="T42" fmla="*/ 144 w 236"/>
                <a:gd name="T43" fmla="*/ 65 h 236"/>
                <a:gd name="T44" fmla="*/ 163 w 236"/>
                <a:gd name="T45" fmla="*/ 73 h 236"/>
                <a:gd name="T46" fmla="*/ 181 w 236"/>
                <a:gd name="T47" fmla="*/ 67 h 236"/>
                <a:gd name="T48" fmla="*/ 169 w 236"/>
                <a:gd name="T49" fmla="*/ 82 h 236"/>
                <a:gd name="T50" fmla="*/ 184 w 236"/>
                <a:gd name="T51" fmla="*/ 77 h 236"/>
                <a:gd name="T52" fmla="*/ 171 w 236"/>
                <a:gd name="T53" fmla="*/ 9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1" y="91"/>
                  </a:moveTo>
                  <a:cubicBezTo>
                    <a:pt x="171" y="93"/>
                    <a:pt x="171" y="94"/>
                    <a:pt x="171" y="95"/>
                  </a:cubicBezTo>
                  <a:cubicBezTo>
                    <a:pt x="171" y="131"/>
                    <a:pt x="143" y="172"/>
                    <a:pt x="93" y="172"/>
                  </a:cubicBezTo>
                  <a:cubicBezTo>
                    <a:pt x="78" y="172"/>
                    <a:pt x="64" y="168"/>
                    <a:pt x="52" y="160"/>
                  </a:cubicBezTo>
                  <a:cubicBezTo>
                    <a:pt x="54" y="160"/>
                    <a:pt x="56" y="160"/>
                    <a:pt x="58" y="160"/>
                  </a:cubicBezTo>
                  <a:cubicBezTo>
                    <a:pt x="71" y="160"/>
                    <a:pt x="83" y="156"/>
                    <a:pt x="92" y="149"/>
                  </a:cubicBezTo>
                  <a:cubicBezTo>
                    <a:pt x="80" y="149"/>
                    <a:pt x="70" y="141"/>
                    <a:pt x="67" y="130"/>
                  </a:cubicBezTo>
                  <a:cubicBezTo>
                    <a:pt x="68" y="130"/>
                    <a:pt x="70" y="130"/>
                    <a:pt x="72" y="130"/>
                  </a:cubicBezTo>
                  <a:cubicBezTo>
                    <a:pt x="74" y="130"/>
                    <a:pt x="77" y="130"/>
                    <a:pt x="79" y="129"/>
                  </a:cubicBezTo>
                  <a:cubicBezTo>
                    <a:pt x="67" y="127"/>
                    <a:pt x="57" y="116"/>
                    <a:pt x="57" y="103"/>
                  </a:cubicBezTo>
                  <a:cubicBezTo>
                    <a:pt x="57" y="103"/>
                    <a:pt x="57" y="103"/>
                    <a:pt x="57" y="102"/>
                  </a:cubicBezTo>
                  <a:cubicBezTo>
                    <a:pt x="61" y="104"/>
                    <a:pt x="65" y="106"/>
                    <a:pt x="69" y="106"/>
                  </a:cubicBezTo>
                  <a:cubicBezTo>
                    <a:pt x="62" y="101"/>
                    <a:pt x="57" y="93"/>
                    <a:pt x="57" y="83"/>
                  </a:cubicBezTo>
                  <a:cubicBezTo>
                    <a:pt x="57" y="78"/>
                    <a:pt x="59" y="74"/>
                    <a:pt x="61" y="70"/>
                  </a:cubicBezTo>
                  <a:cubicBezTo>
                    <a:pt x="74" y="86"/>
                    <a:pt x="94" y="97"/>
                    <a:pt x="117" y="98"/>
                  </a:cubicBezTo>
                  <a:cubicBezTo>
                    <a:pt x="117" y="96"/>
                    <a:pt x="116" y="94"/>
                    <a:pt x="116" y="92"/>
                  </a:cubicBezTo>
                  <a:cubicBezTo>
                    <a:pt x="116" y="77"/>
                    <a:pt x="129" y="65"/>
                    <a:pt x="144" y="65"/>
                  </a:cubicBezTo>
                  <a:cubicBezTo>
                    <a:pt x="151" y="65"/>
                    <a:pt x="158" y="68"/>
                    <a:pt x="163" y="73"/>
                  </a:cubicBezTo>
                  <a:cubicBezTo>
                    <a:pt x="170" y="72"/>
                    <a:pt x="175" y="70"/>
                    <a:pt x="181" y="67"/>
                  </a:cubicBezTo>
                  <a:cubicBezTo>
                    <a:pt x="179" y="73"/>
                    <a:pt x="174" y="78"/>
                    <a:pt x="169" y="82"/>
                  </a:cubicBezTo>
                  <a:cubicBezTo>
                    <a:pt x="174" y="81"/>
                    <a:pt x="179" y="80"/>
                    <a:pt x="184" y="77"/>
                  </a:cubicBezTo>
                  <a:cubicBezTo>
                    <a:pt x="181" y="83"/>
                    <a:pt x="176" y="88"/>
                    <a:pt x="171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63018" y="2988646"/>
              <a:ext cx="1261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@</a:t>
              </a:r>
              <a:r>
                <a:rPr lang="en-GB" sz="1600" dirty="0" err="1" smtClean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yourname</a:t>
              </a:r>
              <a:endParaRPr lang="en-GB" sz="16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47" name="Text Placeholder 3"/>
          <p:cNvSpPr txBox="1">
            <a:spLocks/>
          </p:cNvSpPr>
          <p:nvPr/>
        </p:nvSpPr>
        <p:spPr>
          <a:xfrm>
            <a:off x="1261766" y="3839171"/>
            <a:ext cx="2978789" cy="377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name</a:t>
            </a:r>
            <a:endParaRPr lang="en-GB" sz="20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1261766" y="4103224"/>
            <a:ext cx="2978789" cy="256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General manager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Text Placeholder 5"/>
          <p:cNvSpPr txBox="1">
            <a:spLocks/>
          </p:cNvSpPr>
          <p:nvPr/>
        </p:nvSpPr>
        <p:spPr>
          <a:xfrm>
            <a:off x="1211739" y="4374931"/>
            <a:ext cx="3078844" cy="1283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562731" y="1970114"/>
            <a:ext cx="1443038" cy="1838326"/>
            <a:chOff x="7305675" y="2514602"/>
            <a:chExt cx="1443038" cy="1838326"/>
          </a:xfrm>
        </p:grpSpPr>
        <p:sp>
          <p:nvSpPr>
            <p:cNvPr id="35" name="Freeform 34"/>
            <p:cNvSpPr/>
            <p:nvPr/>
          </p:nvSpPr>
          <p:spPr>
            <a:xfrm>
              <a:off x="8122444" y="2514602"/>
              <a:ext cx="273844" cy="1838326"/>
            </a:xfrm>
            <a:custGeom>
              <a:avLst/>
              <a:gdLst>
                <a:gd name="connsiteX0" fmla="*/ 0 w 276225"/>
                <a:gd name="connsiteY0" fmla="*/ 0 h 1833563"/>
                <a:gd name="connsiteX1" fmla="*/ 276225 w 276225"/>
                <a:gd name="connsiteY1" fmla="*/ 1104900 h 1833563"/>
                <a:gd name="connsiteX2" fmla="*/ 9525 w 276225"/>
                <a:gd name="connsiteY2" fmla="*/ 1833563 h 1833563"/>
                <a:gd name="connsiteX3" fmla="*/ 0 w 276225"/>
                <a:gd name="connsiteY3" fmla="*/ 0 h 1833563"/>
                <a:gd name="connsiteX0" fmla="*/ 61913 w 266700"/>
                <a:gd name="connsiteY0" fmla="*/ 0 h 1785938"/>
                <a:gd name="connsiteX1" fmla="*/ 266700 w 266700"/>
                <a:gd name="connsiteY1" fmla="*/ 1057275 h 1785938"/>
                <a:gd name="connsiteX2" fmla="*/ 0 w 266700"/>
                <a:gd name="connsiteY2" fmla="*/ 1785938 h 1785938"/>
                <a:gd name="connsiteX3" fmla="*/ 61913 w 266700"/>
                <a:gd name="connsiteY3" fmla="*/ 0 h 1785938"/>
                <a:gd name="connsiteX0" fmla="*/ 0 w 273843"/>
                <a:gd name="connsiteY0" fmla="*/ 0 h 1843088"/>
                <a:gd name="connsiteX1" fmla="*/ 273843 w 273843"/>
                <a:gd name="connsiteY1" fmla="*/ 1114425 h 1843088"/>
                <a:gd name="connsiteX2" fmla="*/ 7143 w 273843"/>
                <a:gd name="connsiteY2" fmla="*/ 1843088 h 1843088"/>
                <a:gd name="connsiteX3" fmla="*/ 0 w 273843"/>
                <a:gd name="connsiteY3" fmla="*/ 0 h 1843088"/>
                <a:gd name="connsiteX0" fmla="*/ 1 w 273844"/>
                <a:gd name="connsiteY0" fmla="*/ 0 h 1852613"/>
                <a:gd name="connsiteX1" fmla="*/ 273844 w 273844"/>
                <a:gd name="connsiteY1" fmla="*/ 1114425 h 1852613"/>
                <a:gd name="connsiteX2" fmla="*/ 0 w 273844"/>
                <a:gd name="connsiteY2" fmla="*/ 1852613 h 1852613"/>
                <a:gd name="connsiteX3" fmla="*/ 1 w 273844"/>
                <a:gd name="connsiteY3" fmla="*/ 0 h 1852613"/>
                <a:gd name="connsiteX0" fmla="*/ 1 w 273844"/>
                <a:gd name="connsiteY0" fmla="*/ 0 h 1838326"/>
                <a:gd name="connsiteX1" fmla="*/ 273844 w 273844"/>
                <a:gd name="connsiteY1" fmla="*/ 1100138 h 1838326"/>
                <a:gd name="connsiteX2" fmla="*/ 0 w 273844"/>
                <a:gd name="connsiteY2" fmla="*/ 1838326 h 1838326"/>
                <a:gd name="connsiteX3" fmla="*/ 1 w 273844"/>
                <a:gd name="connsiteY3" fmla="*/ 0 h 183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844" h="1838326">
                  <a:moveTo>
                    <a:pt x="1" y="0"/>
                  </a:moveTo>
                  <a:lnTo>
                    <a:pt x="273844" y="1100138"/>
                  </a:lnTo>
                  <a:lnTo>
                    <a:pt x="0" y="1838326"/>
                  </a:lnTo>
                  <a:cubicBezTo>
                    <a:pt x="0" y="1220788"/>
                    <a:pt x="1" y="617538"/>
                    <a:pt x="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305675" y="3058884"/>
              <a:ext cx="1443038" cy="1290637"/>
            </a:xfrm>
            <a:custGeom>
              <a:avLst/>
              <a:gdLst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9150 w 1443038"/>
                <a:gd name="connsiteY2" fmla="*/ 1281112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776287 w 1443038"/>
                <a:gd name="connsiteY2" fmla="*/ 1183480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9150 w 1443038"/>
                <a:gd name="connsiteY2" fmla="*/ 1288255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771525 w 1443038"/>
                <a:gd name="connsiteY2" fmla="*/ 1138236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6769 w 1443038"/>
                <a:gd name="connsiteY2" fmla="*/ 1290636 h 1290637"/>
                <a:gd name="connsiteX3" fmla="*/ 0 w 1443038"/>
                <a:gd name="connsiteY3" fmla="*/ 1290637 h 129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038" h="1290637">
                  <a:moveTo>
                    <a:pt x="0" y="1290637"/>
                  </a:moveTo>
                  <a:lnTo>
                    <a:pt x="1443038" y="0"/>
                  </a:lnTo>
                  <a:lnTo>
                    <a:pt x="816769" y="1290636"/>
                  </a:lnTo>
                  <a:lnTo>
                    <a:pt x="0" y="12906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847545" y="1970114"/>
            <a:ext cx="1443038" cy="1838326"/>
            <a:chOff x="7305675" y="2514602"/>
            <a:chExt cx="1443038" cy="1838326"/>
          </a:xfrm>
        </p:grpSpPr>
        <p:sp>
          <p:nvSpPr>
            <p:cNvPr id="45" name="Freeform 44"/>
            <p:cNvSpPr/>
            <p:nvPr/>
          </p:nvSpPr>
          <p:spPr>
            <a:xfrm>
              <a:off x="8122444" y="2514602"/>
              <a:ext cx="273844" cy="1838326"/>
            </a:xfrm>
            <a:custGeom>
              <a:avLst/>
              <a:gdLst>
                <a:gd name="connsiteX0" fmla="*/ 0 w 276225"/>
                <a:gd name="connsiteY0" fmla="*/ 0 h 1833563"/>
                <a:gd name="connsiteX1" fmla="*/ 276225 w 276225"/>
                <a:gd name="connsiteY1" fmla="*/ 1104900 h 1833563"/>
                <a:gd name="connsiteX2" fmla="*/ 9525 w 276225"/>
                <a:gd name="connsiteY2" fmla="*/ 1833563 h 1833563"/>
                <a:gd name="connsiteX3" fmla="*/ 0 w 276225"/>
                <a:gd name="connsiteY3" fmla="*/ 0 h 1833563"/>
                <a:gd name="connsiteX0" fmla="*/ 61913 w 266700"/>
                <a:gd name="connsiteY0" fmla="*/ 0 h 1785938"/>
                <a:gd name="connsiteX1" fmla="*/ 266700 w 266700"/>
                <a:gd name="connsiteY1" fmla="*/ 1057275 h 1785938"/>
                <a:gd name="connsiteX2" fmla="*/ 0 w 266700"/>
                <a:gd name="connsiteY2" fmla="*/ 1785938 h 1785938"/>
                <a:gd name="connsiteX3" fmla="*/ 61913 w 266700"/>
                <a:gd name="connsiteY3" fmla="*/ 0 h 1785938"/>
                <a:gd name="connsiteX0" fmla="*/ 0 w 273843"/>
                <a:gd name="connsiteY0" fmla="*/ 0 h 1843088"/>
                <a:gd name="connsiteX1" fmla="*/ 273843 w 273843"/>
                <a:gd name="connsiteY1" fmla="*/ 1114425 h 1843088"/>
                <a:gd name="connsiteX2" fmla="*/ 7143 w 273843"/>
                <a:gd name="connsiteY2" fmla="*/ 1843088 h 1843088"/>
                <a:gd name="connsiteX3" fmla="*/ 0 w 273843"/>
                <a:gd name="connsiteY3" fmla="*/ 0 h 1843088"/>
                <a:gd name="connsiteX0" fmla="*/ 1 w 273844"/>
                <a:gd name="connsiteY0" fmla="*/ 0 h 1852613"/>
                <a:gd name="connsiteX1" fmla="*/ 273844 w 273844"/>
                <a:gd name="connsiteY1" fmla="*/ 1114425 h 1852613"/>
                <a:gd name="connsiteX2" fmla="*/ 0 w 273844"/>
                <a:gd name="connsiteY2" fmla="*/ 1852613 h 1852613"/>
                <a:gd name="connsiteX3" fmla="*/ 1 w 273844"/>
                <a:gd name="connsiteY3" fmla="*/ 0 h 1852613"/>
                <a:gd name="connsiteX0" fmla="*/ 1 w 273844"/>
                <a:gd name="connsiteY0" fmla="*/ 0 h 1838326"/>
                <a:gd name="connsiteX1" fmla="*/ 273844 w 273844"/>
                <a:gd name="connsiteY1" fmla="*/ 1100138 h 1838326"/>
                <a:gd name="connsiteX2" fmla="*/ 0 w 273844"/>
                <a:gd name="connsiteY2" fmla="*/ 1838326 h 1838326"/>
                <a:gd name="connsiteX3" fmla="*/ 1 w 273844"/>
                <a:gd name="connsiteY3" fmla="*/ 0 h 183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844" h="1838326">
                  <a:moveTo>
                    <a:pt x="1" y="0"/>
                  </a:moveTo>
                  <a:lnTo>
                    <a:pt x="273844" y="1100138"/>
                  </a:lnTo>
                  <a:lnTo>
                    <a:pt x="0" y="1838326"/>
                  </a:lnTo>
                  <a:cubicBezTo>
                    <a:pt x="0" y="1220788"/>
                    <a:pt x="1" y="617538"/>
                    <a:pt x="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305675" y="3058884"/>
              <a:ext cx="1443038" cy="1290637"/>
            </a:xfrm>
            <a:custGeom>
              <a:avLst/>
              <a:gdLst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9150 w 1443038"/>
                <a:gd name="connsiteY2" fmla="*/ 1281112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776287 w 1443038"/>
                <a:gd name="connsiteY2" fmla="*/ 1183480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9150 w 1443038"/>
                <a:gd name="connsiteY2" fmla="*/ 1288255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771525 w 1443038"/>
                <a:gd name="connsiteY2" fmla="*/ 1138236 h 1290637"/>
                <a:gd name="connsiteX3" fmla="*/ 0 w 1443038"/>
                <a:gd name="connsiteY3" fmla="*/ 1290637 h 1290637"/>
                <a:gd name="connsiteX0" fmla="*/ 0 w 1443038"/>
                <a:gd name="connsiteY0" fmla="*/ 1290637 h 1290637"/>
                <a:gd name="connsiteX1" fmla="*/ 1443038 w 1443038"/>
                <a:gd name="connsiteY1" fmla="*/ 0 h 1290637"/>
                <a:gd name="connsiteX2" fmla="*/ 816769 w 1443038"/>
                <a:gd name="connsiteY2" fmla="*/ 1290636 h 1290637"/>
                <a:gd name="connsiteX3" fmla="*/ 0 w 1443038"/>
                <a:gd name="connsiteY3" fmla="*/ 1290637 h 129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038" h="1290637">
                  <a:moveTo>
                    <a:pt x="0" y="1290637"/>
                  </a:moveTo>
                  <a:lnTo>
                    <a:pt x="1443038" y="0"/>
                  </a:lnTo>
                  <a:lnTo>
                    <a:pt x="816769" y="1290636"/>
                  </a:lnTo>
                  <a:lnTo>
                    <a:pt x="0" y="12906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teams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17" grpId="0" animBg="1"/>
      <p:bldP spid="27" grpId="0"/>
      <p:bldP spid="28" grpId="0"/>
      <p:bldP spid="29" grpId="0"/>
      <p:bldP spid="37" grpId="0"/>
      <p:bldP spid="38" grpId="0"/>
      <p:bldP spid="39" grpId="0"/>
      <p:bldP spid="47" grpId="0"/>
      <p:bldP spid="48" grpId="0"/>
      <p:bldP spid="49" grpId="0"/>
      <p:bldP spid="52" grpId="0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3762375" y="1319213"/>
            <a:ext cx="3824288" cy="2919413"/>
          </a:xfrm>
          <a:custGeom>
            <a:avLst/>
            <a:gdLst>
              <a:gd name="connsiteX0" fmla="*/ 0 w 3871913"/>
              <a:gd name="connsiteY0" fmla="*/ 0 h 2971800"/>
              <a:gd name="connsiteX1" fmla="*/ 3871913 w 3871913"/>
              <a:gd name="connsiteY1" fmla="*/ 2971800 h 2971800"/>
              <a:gd name="connsiteX2" fmla="*/ 1500188 w 3871913"/>
              <a:gd name="connsiteY2" fmla="*/ 2100262 h 2971800"/>
              <a:gd name="connsiteX3" fmla="*/ 0 w 3871913"/>
              <a:gd name="connsiteY3" fmla="*/ 0 h 2971800"/>
              <a:gd name="connsiteX0" fmla="*/ 0 w 3852863"/>
              <a:gd name="connsiteY0" fmla="*/ 0 h 2924175"/>
              <a:gd name="connsiteX1" fmla="*/ 3852863 w 3852863"/>
              <a:gd name="connsiteY1" fmla="*/ 2924175 h 2924175"/>
              <a:gd name="connsiteX2" fmla="*/ 1481138 w 3852863"/>
              <a:gd name="connsiteY2" fmla="*/ 2052637 h 2924175"/>
              <a:gd name="connsiteX3" fmla="*/ 0 w 3852863"/>
              <a:gd name="connsiteY3" fmla="*/ 0 h 2924175"/>
              <a:gd name="connsiteX0" fmla="*/ 0 w 3833813"/>
              <a:gd name="connsiteY0" fmla="*/ 0 h 2695575"/>
              <a:gd name="connsiteX1" fmla="*/ 3833813 w 3833813"/>
              <a:gd name="connsiteY1" fmla="*/ 2695575 h 2695575"/>
              <a:gd name="connsiteX2" fmla="*/ 1481138 w 3833813"/>
              <a:gd name="connsiteY2" fmla="*/ 2052637 h 2695575"/>
              <a:gd name="connsiteX3" fmla="*/ 0 w 3833813"/>
              <a:gd name="connsiteY3" fmla="*/ 0 h 2695575"/>
              <a:gd name="connsiteX0" fmla="*/ 0 w 3824288"/>
              <a:gd name="connsiteY0" fmla="*/ 0 h 2919413"/>
              <a:gd name="connsiteX1" fmla="*/ 3824288 w 3824288"/>
              <a:gd name="connsiteY1" fmla="*/ 2919413 h 2919413"/>
              <a:gd name="connsiteX2" fmla="*/ 1481138 w 3824288"/>
              <a:gd name="connsiteY2" fmla="*/ 2052637 h 2919413"/>
              <a:gd name="connsiteX3" fmla="*/ 0 w 3824288"/>
              <a:gd name="connsiteY3" fmla="*/ 0 h 291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4288" h="2919413">
                <a:moveTo>
                  <a:pt x="0" y="0"/>
                </a:moveTo>
                <a:lnTo>
                  <a:pt x="3824288" y="2919413"/>
                </a:lnTo>
                <a:lnTo>
                  <a:pt x="1481138" y="20526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-214313" y="-300038"/>
            <a:ext cx="6357938" cy="3743326"/>
          </a:xfrm>
          <a:custGeom>
            <a:avLst/>
            <a:gdLst>
              <a:gd name="connsiteX0" fmla="*/ 2286001 w 6357938"/>
              <a:gd name="connsiteY0" fmla="*/ 100013 h 3743326"/>
              <a:gd name="connsiteX1" fmla="*/ 6357938 w 6357938"/>
              <a:gd name="connsiteY1" fmla="*/ 3743326 h 3743326"/>
              <a:gd name="connsiteX2" fmla="*/ 14288 w 6357938"/>
              <a:gd name="connsiteY2" fmla="*/ 814388 h 3743326"/>
              <a:gd name="connsiteX3" fmla="*/ 0 w 6357938"/>
              <a:gd name="connsiteY3" fmla="*/ 0 h 3743326"/>
              <a:gd name="connsiteX4" fmla="*/ 2286001 w 6357938"/>
              <a:gd name="connsiteY4" fmla="*/ 100013 h 374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38" h="3743326">
                <a:moveTo>
                  <a:pt x="2286001" y="100013"/>
                </a:moveTo>
                <a:lnTo>
                  <a:pt x="6357938" y="3743326"/>
                </a:lnTo>
                <a:lnTo>
                  <a:pt x="14288" y="814388"/>
                </a:lnTo>
                <a:lnTo>
                  <a:pt x="0" y="0"/>
                </a:lnTo>
                <a:lnTo>
                  <a:pt x="2286001" y="1000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-128587" y="-185738"/>
            <a:ext cx="8786814" cy="7200901"/>
          </a:xfrm>
          <a:custGeom>
            <a:avLst/>
            <a:gdLst>
              <a:gd name="connsiteX0" fmla="*/ 14288 w 8158163"/>
              <a:gd name="connsiteY0" fmla="*/ 0 h 7200901"/>
              <a:gd name="connsiteX1" fmla="*/ 8158163 w 8158163"/>
              <a:gd name="connsiteY1" fmla="*/ 4672013 h 7200901"/>
              <a:gd name="connsiteX2" fmla="*/ 0 w 8158163"/>
              <a:gd name="connsiteY2" fmla="*/ 7200901 h 7200901"/>
              <a:gd name="connsiteX3" fmla="*/ 14288 w 8158163"/>
              <a:gd name="connsiteY3" fmla="*/ 0 h 7200901"/>
              <a:gd name="connsiteX0" fmla="*/ 14288 w 8158163"/>
              <a:gd name="connsiteY0" fmla="*/ 0 h 7200901"/>
              <a:gd name="connsiteX1" fmla="*/ 8158163 w 8158163"/>
              <a:gd name="connsiteY1" fmla="*/ 4672013 h 7200901"/>
              <a:gd name="connsiteX2" fmla="*/ 6829426 w 8158163"/>
              <a:gd name="connsiteY2" fmla="*/ 5086351 h 7200901"/>
              <a:gd name="connsiteX3" fmla="*/ 0 w 8158163"/>
              <a:gd name="connsiteY3" fmla="*/ 7200901 h 7200901"/>
              <a:gd name="connsiteX4" fmla="*/ 14288 w 8158163"/>
              <a:gd name="connsiteY4" fmla="*/ 0 h 7200901"/>
              <a:gd name="connsiteX0" fmla="*/ 14288 w 8786814"/>
              <a:gd name="connsiteY0" fmla="*/ 0 h 7200901"/>
              <a:gd name="connsiteX1" fmla="*/ 8158163 w 8786814"/>
              <a:gd name="connsiteY1" fmla="*/ 4672013 h 7200901"/>
              <a:gd name="connsiteX2" fmla="*/ 8786814 w 8786814"/>
              <a:gd name="connsiteY2" fmla="*/ 7100888 h 7200901"/>
              <a:gd name="connsiteX3" fmla="*/ 0 w 8786814"/>
              <a:gd name="connsiteY3" fmla="*/ 7200901 h 7200901"/>
              <a:gd name="connsiteX4" fmla="*/ 14288 w 8786814"/>
              <a:gd name="connsiteY4" fmla="*/ 0 h 720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6814" h="7200901">
                <a:moveTo>
                  <a:pt x="14288" y="0"/>
                </a:moveTo>
                <a:lnTo>
                  <a:pt x="8158163" y="4672013"/>
                </a:lnTo>
                <a:lnTo>
                  <a:pt x="8786814" y="7100888"/>
                </a:lnTo>
                <a:lnTo>
                  <a:pt x="0" y="7200901"/>
                </a:lnTo>
                <a:cubicBezTo>
                  <a:pt x="4763" y="4800601"/>
                  <a:pt x="9525" y="2400300"/>
                  <a:pt x="142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9462" y="2028616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ANALYTIC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EDITABLE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SMART ART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0114" y="1912501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8512" y="4771327"/>
            <a:ext cx="45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SUBHEADLINE TEXT</a:t>
            </a:r>
          </a:p>
        </p:txBody>
      </p:sp>
    </p:spTree>
    <p:extLst>
      <p:ext uri="{BB962C8B-B14F-4D97-AF65-F5344CB8AC3E}">
        <p14:creationId xmlns:p14="http://schemas.microsoft.com/office/powerpoint/2010/main" val="36107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5" grpId="0" uiExpand="1" build="p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56551234"/>
              </p:ext>
            </p:extLst>
          </p:nvPr>
        </p:nvGraphicFramePr>
        <p:xfrm>
          <a:off x="1727388" y="1886458"/>
          <a:ext cx="8982794" cy="352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028623" y="5362802"/>
            <a:ext cx="298450" cy="298450"/>
            <a:chOff x="7028623" y="5362802"/>
            <a:chExt cx="298450" cy="298450"/>
          </a:xfrm>
        </p:grpSpPr>
        <p:sp>
          <p:nvSpPr>
            <p:cNvPr id="28" name="Rectangle 27"/>
            <p:cNvSpPr/>
            <p:nvPr/>
          </p:nvSpPr>
          <p:spPr>
            <a:xfrm>
              <a:off x="7028623" y="5362802"/>
              <a:ext cx="298450" cy="298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7069699" y="5399262"/>
              <a:ext cx="226214" cy="225530"/>
            </a:xfrm>
            <a:custGeom>
              <a:avLst/>
              <a:gdLst>
                <a:gd name="T0" fmla="*/ 183 w 260"/>
                <a:gd name="T1" fmla="*/ 106 h 260"/>
                <a:gd name="T2" fmla="*/ 192 w 260"/>
                <a:gd name="T3" fmla="*/ 142 h 260"/>
                <a:gd name="T4" fmla="*/ 117 w 260"/>
                <a:gd name="T5" fmla="*/ 218 h 260"/>
                <a:gd name="T6" fmla="*/ 41 w 260"/>
                <a:gd name="T7" fmla="*/ 142 h 260"/>
                <a:gd name="T8" fmla="*/ 117 w 260"/>
                <a:gd name="T9" fmla="*/ 66 h 260"/>
                <a:gd name="T10" fmla="*/ 154 w 260"/>
                <a:gd name="T11" fmla="*/ 75 h 260"/>
                <a:gd name="T12" fmla="*/ 183 w 260"/>
                <a:gd name="T13" fmla="*/ 46 h 260"/>
                <a:gd name="T14" fmla="*/ 116 w 260"/>
                <a:gd name="T15" fmla="*/ 24 h 260"/>
                <a:gd name="T16" fmla="*/ 0 w 260"/>
                <a:gd name="T17" fmla="*/ 142 h 260"/>
                <a:gd name="T18" fmla="*/ 116 w 260"/>
                <a:gd name="T19" fmla="*/ 260 h 260"/>
                <a:gd name="T20" fmla="*/ 233 w 260"/>
                <a:gd name="T21" fmla="*/ 142 h 260"/>
                <a:gd name="T22" fmla="*/ 213 w 260"/>
                <a:gd name="T23" fmla="*/ 76 h 260"/>
                <a:gd name="T24" fmla="*/ 183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2 w 260"/>
                <a:gd name="T33" fmla="*/ 22 h 260"/>
                <a:gd name="T34" fmla="*/ 202 w 260"/>
                <a:gd name="T35" fmla="*/ 45 h 260"/>
                <a:gd name="T36" fmla="*/ 138 w 260"/>
                <a:gd name="T37" fmla="*/ 110 h 260"/>
                <a:gd name="T38" fmla="*/ 117 w 260"/>
                <a:gd name="T39" fmla="*/ 103 h 260"/>
                <a:gd name="T40" fmla="*/ 79 w 260"/>
                <a:gd name="T41" fmla="*/ 142 h 260"/>
                <a:gd name="T42" fmla="*/ 117 w 260"/>
                <a:gd name="T43" fmla="*/ 180 h 260"/>
                <a:gd name="T44" fmla="*/ 155 w 260"/>
                <a:gd name="T45" fmla="*/ 142 h 260"/>
                <a:gd name="T46" fmla="*/ 150 w 260"/>
                <a:gd name="T47" fmla="*/ 123 h 260"/>
                <a:gd name="T48" fmla="*/ 214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3" y="106"/>
                  </a:moveTo>
                  <a:cubicBezTo>
                    <a:pt x="189" y="117"/>
                    <a:pt x="192" y="129"/>
                    <a:pt x="192" y="142"/>
                  </a:cubicBezTo>
                  <a:cubicBezTo>
                    <a:pt x="192" y="184"/>
                    <a:pt x="159" y="218"/>
                    <a:pt x="117" y="218"/>
                  </a:cubicBezTo>
                  <a:cubicBezTo>
                    <a:pt x="75" y="218"/>
                    <a:pt x="41" y="184"/>
                    <a:pt x="41" y="142"/>
                  </a:cubicBezTo>
                  <a:cubicBezTo>
                    <a:pt x="41" y="100"/>
                    <a:pt x="75" y="66"/>
                    <a:pt x="117" y="66"/>
                  </a:cubicBezTo>
                  <a:cubicBezTo>
                    <a:pt x="130" y="66"/>
                    <a:pt x="143" y="69"/>
                    <a:pt x="154" y="75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4" y="32"/>
                    <a:pt x="141" y="24"/>
                    <a:pt x="116" y="24"/>
                  </a:cubicBezTo>
                  <a:cubicBezTo>
                    <a:pt x="52" y="24"/>
                    <a:pt x="0" y="77"/>
                    <a:pt x="0" y="142"/>
                  </a:cubicBezTo>
                  <a:cubicBezTo>
                    <a:pt x="0" y="207"/>
                    <a:pt x="52" y="260"/>
                    <a:pt x="116" y="260"/>
                  </a:cubicBezTo>
                  <a:cubicBezTo>
                    <a:pt x="180" y="260"/>
                    <a:pt x="233" y="207"/>
                    <a:pt x="233" y="142"/>
                  </a:cubicBezTo>
                  <a:cubicBezTo>
                    <a:pt x="233" y="118"/>
                    <a:pt x="225" y="95"/>
                    <a:pt x="213" y="76"/>
                  </a:cubicBezTo>
                  <a:cubicBezTo>
                    <a:pt x="183" y="106"/>
                    <a:pt x="183" y="106"/>
                    <a:pt x="183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2" y="106"/>
                    <a:pt x="125" y="103"/>
                    <a:pt x="117" y="103"/>
                  </a:cubicBezTo>
                  <a:cubicBezTo>
                    <a:pt x="96" y="103"/>
                    <a:pt x="79" y="121"/>
                    <a:pt x="79" y="142"/>
                  </a:cubicBezTo>
                  <a:cubicBezTo>
                    <a:pt x="79" y="163"/>
                    <a:pt x="96" y="180"/>
                    <a:pt x="117" y="180"/>
                  </a:cubicBezTo>
                  <a:cubicBezTo>
                    <a:pt x="138" y="180"/>
                    <a:pt x="155" y="163"/>
                    <a:pt x="155" y="142"/>
                  </a:cubicBezTo>
                  <a:cubicBezTo>
                    <a:pt x="155" y="135"/>
                    <a:pt x="153" y="128"/>
                    <a:pt x="150" y="123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6714" y="5362802"/>
            <a:ext cx="298450" cy="298450"/>
            <a:chOff x="5166714" y="5362802"/>
            <a:chExt cx="298450" cy="298450"/>
          </a:xfrm>
        </p:grpSpPr>
        <p:sp>
          <p:nvSpPr>
            <p:cNvPr id="26" name="Rectangle 25"/>
            <p:cNvSpPr/>
            <p:nvPr/>
          </p:nvSpPr>
          <p:spPr>
            <a:xfrm>
              <a:off x="5166714" y="5362802"/>
              <a:ext cx="298450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79"/>
            <p:cNvSpPr>
              <a:spLocks noEditPoints="1"/>
            </p:cNvSpPr>
            <p:nvPr/>
          </p:nvSpPr>
          <p:spPr bwMode="auto">
            <a:xfrm>
              <a:off x="5222026" y="5403284"/>
              <a:ext cx="198192" cy="197508"/>
            </a:xfrm>
            <a:custGeom>
              <a:avLst/>
              <a:gdLst>
                <a:gd name="T0" fmla="*/ 4 w 228"/>
                <a:gd name="T1" fmla="*/ 158 h 228"/>
                <a:gd name="T2" fmla="*/ 0 w 228"/>
                <a:gd name="T3" fmla="*/ 223 h 228"/>
                <a:gd name="T4" fmla="*/ 44 w 228"/>
                <a:gd name="T5" fmla="*/ 228 h 228"/>
                <a:gd name="T6" fmla="*/ 48 w 228"/>
                <a:gd name="T7" fmla="*/ 162 h 228"/>
                <a:gd name="T8" fmla="*/ 103 w 228"/>
                <a:gd name="T9" fmla="*/ 120 h 228"/>
                <a:gd name="T10" fmla="*/ 59 w 228"/>
                <a:gd name="T11" fmla="*/ 124 h 228"/>
                <a:gd name="T12" fmla="*/ 63 w 228"/>
                <a:gd name="T13" fmla="*/ 228 h 228"/>
                <a:gd name="T14" fmla="*/ 108 w 228"/>
                <a:gd name="T15" fmla="*/ 223 h 228"/>
                <a:gd name="T16" fmla="*/ 103 w 228"/>
                <a:gd name="T17" fmla="*/ 120 h 228"/>
                <a:gd name="T18" fmla="*/ 183 w 228"/>
                <a:gd name="T19" fmla="*/ 95 h 228"/>
                <a:gd name="T20" fmla="*/ 179 w 228"/>
                <a:gd name="T21" fmla="*/ 223 h 228"/>
                <a:gd name="T22" fmla="*/ 223 w 228"/>
                <a:gd name="T23" fmla="*/ 227 h 228"/>
                <a:gd name="T24" fmla="*/ 228 w 228"/>
                <a:gd name="T25" fmla="*/ 99 h 228"/>
                <a:gd name="T26" fmla="*/ 163 w 228"/>
                <a:gd name="T27" fmla="*/ 140 h 228"/>
                <a:gd name="T28" fmla="*/ 119 w 228"/>
                <a:gd name="T29" fmla="*/ 144 h 228"/>
                <a:gd name="T30" fmla="*/ 123 w 228"/>
                <a:gd name="T31" fmla="*/ 228 h 228"/>
                <a:gd name="T32" fmla="*/ 167 w 228"/>
                <a:gd name="T33" fmla="*/ 223 h 228"/>
                <a:gd name="T34" fmla="*/ 163 w 228"/>
                <a:gd name="T35" fmla="*/ 140 h 228"/>
                <a:gd name="T36" fmla="*/ 154 w 228"/>
                <a:gd name="T37" fmla="*/ 84 h 228"/>
                <a:gd name="T38" fmla="*/ 204 w 228"/>
                <a:gd name="T39" fmla="*/ 44 h 228"/>
                <a:gd name="T40" fmla="*/ 204 w 228"/>
                <a:gd name="T41" fmla="*/ 0 h 228"/>
                <a:gd name="T42" fmla="*/ 183 w 228"/>
                <a:gd name="T43" fmla="*/ 29 h 228"/>
                <a:gd name="T44" fmla="*/ 133 w 228"/>
                <a:gd name="T45" fmla="*/ 69 h 228"/>
                <a:gd name="T46" fmla="*/ 99 w 228"/>
                <a:gd name="T47" fmla="*/ 40 h 228"/>
                <a:gd name="T48" fmla="*/ 78 w 228"/>
                <a:gd name="T49" fmla="*/ 8 h 228"/>
                <a:gd name="T50" fmla="*/ 57 w 228"/>
                <a:gd name="T51" fmla="*/ 39 h 228"/>
                <a:gd name="T52" fmla="*/ 22 w 228"/>
                <a:gd name="T53" fmla="*/ 69 h 228"/>
                <a:gd name="T54" fmla="*/ 22 w 228"/>
                <a:gd name="T55" fmla="*/ 114 h 228"/>
                <a:gd name="T56" fmla="*/ 43 w 228"/>
                <a:gd name="T57" fmla="*/ 83 h 228"/>
                <a:gd name="T58" fmla="*/ 78 w 228"/>
                <a:gd name="T59" fmla="*/ 53 h 228"/>
                <a:gd name="T60" fmla="*/ 112 w 228"/>
                <a:gd name="T61" fmla="*/ 82 h 228"/>
                <a:gd name="T62" fmla="*/ 132 w 228"/>
                <a:gd name="T63" fmla="*/ 114 h 228"/>
                <a:gd name="T64" fmla="*/ 204 w 228"/>
                <a:gd name="T65" fmla="*/ 12 h 228"/>
                <a:gd name="T66" fmla="*/ 204 w 228"/>
                <a:gd name="T67" fmla="*/ 32 h 228"/>
                <a:gd name="T68" fmla="*/ 204 w 228"/>
                <a:gd name="T69" fmla="*/ 12 h 228"/>
                <a:gd name="T70" fmla="*/ 12 w 228"/>
                <a:gd name="T71" fmla="*/ 91 h 228"/>
                <a:gd name="T72" fmla="*/ 33 w 228"/>
                <a:gd name="T73" fmla="*/ 9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8">
                  <a:moveTo>
                    <a:pt x="44" y="158"/>
                  </a:moveTo>
                  <a:cubicBezTo>
                    <a:pt x="4" y="158"/>
                    <a:pt x="4" y="158"/>
                    <a:pt x="4" y="158"/>
                  </a:cubicBezTo>
                  <a:cubicBezTo>
                    <a:pt x="2" y="158"/>
                    <a:pt x="0" y="160"/>
                    <a:pt x="0" y="162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26"/>
                    <a:pt x="2" y="228"/>
                    <a:pt x="4" y="228"/>
                  </a:cubicBezTo>
                  <a:cubicBezTo>
                    <a:pt x="44" y="228"/>
                    <a:pt x="44" y="228"/>
                    <a:pt x="44" y="228"/>
                  </a:cubicBezTo>
                  <a:cubicBezTo>
                    <a:pt x="46" y="228"/>
                    <a:pt x="48" y="226"/>
                    <a:pt x="48" y="223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0"/>
                    <a:pt x="46" y="158"/>
                    <a:pt x="44" y="158"/>
                  </a:cubicBezTo>
                  <a:moveTo>
                    <a:pt x="103" y="120"/>
                  </a:moveTo>
                  <a:cubicBezTo>
                    <a:pt x="63" y="120"/>
                    <a:pt x="63" y="120"/>
                    <a:pt x="63" y="120"/>
                  </a:cubicBezTo>
                  <a:cubicBezTo>
                    <a:pt x="61" y="120"/>
                    <a:pt x="59" y="122"/>
                    <a:pt x="59" y="124"/>
                  </a:cubicBezTo>
                  <a:cubicBezTo>
                    <a:pt x="59" y="223"/>
                    <a:pt x="59" y="223"/>
                    <a:pt x="59" y="223"/>
                  </a:cubicBezTo>
                  <a:cubicBezTo>
                    <a:pt x="59" y="226"/>
                    <a:pt x="61" y="228"/>
                    <a:pt x="63" y="228"/>
                  </a:cubicBezTo>
                  <a:cubicBezTo>
                    <a:pt x="103" y="228"/>
                    <a:pt x="103" y="228"/>
                    <a:pt x="103" y="228"/>
                  </a:cubicBezTo>
                  <a:cubicBezTo>
                    <a:pt x="106" y="228"/>
                    <a:pt x="108" y="226"/>
                    <a:pt x="108" y="223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8" y="122"/>
                    <a:pt x="106" y="120"/>
                    <a:pt x="103" y="120"/>
                  </a:cubicBezTo>
                  <a:moveTo>
                    <a:pt x="223" y="95"/>
                  </a:moveTo>
                  <a:cubicBezTo>
                    <a:pt x="183" y="95"/>
                    <a:pt x="183" y="95"/>
                    <a:pt x="183" y="95"/>
                  </a:cubicBezTo>
                  <a:cubicBezTo>
                    <a:pt x="181" y="95"/>
                    <a:pt x="179" y="97"/>
                    <a:pt x="179" y="99"/>
                  </a:cubicBezTo>
                  <a:cubicBezTo>
                    <a:pt x="179" y="223"/>
                    <a:pt x="179" y="223"/>
                    <a:pt x="179" y="223"/>
                  </a:cubicBezTo>
                  <a:cubicBezTo>
                    <a:pt x="179" y="225"/>
                    <a:pt x="181" y="227"/>
                    <a:pt x="183" y="227"/>
                  </a:cubicBezTo>
                  <a:cubicBezTo>
                    <a:pt x="223" y="227"/>
                    <a:pt x="223" y="227"/>
                    <a:pt x="223" y="227"/>
                  </a:cubicBezTo>
                  <a:cubicBezTo>
                    <a:pt x="226" y="227"/>
                    <a:pt x="228" y="225"/>
                    <a:pt x="228" y="223"/>
                  </a:cubicBezTo>
                  <a:cubicBezTo>
                    <a:pt x="228" y="99"/>
                    <a:pt x="228" y="99"/>
                    <a:pt x="228" y="99"/>
                  </a:cubicBezTo>
                  <a:cubicBezTo>
                    <a:pt x="228" y="97"/>
                    <a:pt x="226" y="95"/>
                    <a:pt x="223" y="95"/>
                  </a:cubicBezTo>
                  <a:moveTo>
                    <a:pt x="163" y="140"/>
                  </a:moveTo>
                  <a:cubicBezTo>
                    <a:pt x="123" y="140"/>
                    <a:pt x="123" y="140"/>
                    <a:pt x="123" y="140"/>
                  </a:cubicBezTo>
                  <a:cubicBezTo>
                    <a:pt x="121" y="140"/>
                    <a:pt x="119" y="142"/>
                    <a:pt x="119" y="144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19" y="226"/>
                    <a:pt x="121" y="228"/>
                    <a:pt x="123" y="228"/>
                  </a:cubicBezTo>
                  <a:cubicBezTo>
                    <a:pt x="163" y="228"/>
                    <a:pt x="163" y="228"/>
                    <a:pt x="163" y="228"/>
                  </a:cubicBezTo>
                  <a:cubicBezTo>
                    <a:pt x="165" y="228"/>
                    <a:pt x="167" y="226"/>
                    <a:pt x="167" y="223"/>
                  </a:cubicBezTo>
                  <a:cubicBezTo>
                    <a:pt x="167" y="144"/>
                    <a:pt x="167" y="144"/>
                    <a:pt x="167" y="144"/>
                  </a:cubicBezTo>
                  <a:cubicBezTo>
                    <a:pt x="167" y="142"/>
                    <a:pt x="165" y="140"/>
                    <a:pt x="163" y="140"/>
                  </a:cubicBezTo>
                  <a:moveTo>
                    <a:pt x="155" y="91"/>
                  </a:moveTo>
                  <a:cubicBezTo>
                    <a:pt x="155" y="89"/>
                    <a:pt x="154" y="86"/>
                    <a:pt x="154" y="84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9" y="44"/>
                    <a:pt x="202" y="44"/>
                    <a:pt x="204" y="44"/>
                  </a:cubicBezTo>
                  <a:cubicBezTo>
                    <a:pt x="217" y="44"/>
                    <a:pt x="227" y="34"/>
                    <a:pt x="227" y="22"/>
                  </a:cubicBezTo>
                  <a:cubicBezTo>
                    <a:pt x="227" y="10"/>
                    <a:pt x="217" y="0"/>
                    <a:pt x="204" y="0"/>
                  </a:cubicBezTo>
                  <a:cubicBezTo>
                    <a:pt x="192" y="0"/>
                    <a:pt x="182" y="10"/>
                    <a:pt x="182" y="22"/>
                  </a:cubicBezTo>
                  <a:cubicBezTo>
                    <a:pt x="182" y="24"/>
                    <a:pt x="182" y="27"/>
                    <a:pt x="183" y="29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8" y="70"/>
                    <a:pt x="135" y="69"/>
                    <a:pt x="133" y="69"/>
                  </a:cubicBezTo>
                  <a:cubicBezTo>
                    <a:pt x="130" y="69"/>
                    <a:pt x="128" y="69"/>
                    <a:pt x="126" y="7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0" y="37"/>
                    <a:pt x="101" y="34"/>
                    <a:pt x="101" y="31"/>
                  </a:cubicBezTo>
                  <a:cubicBezTo>
                    <a:pt x="101" y="18"/>
                    <a:pt x="91" y="8"/>
                    <a:pt x="78" y="8"/>
                  </a:cubicBezTo>
                  <a:cubicBezTo>
                    <a:pt x="66" y="8"/>
                    <a:pt x="56" y="18"/>
                    <a:pt x="56" y="31"/>
                  </a:cubicBezTo>
                  <a:cubicBezTo>
                    <a:pt x="56" y="34"/>
                    <a:pt x="56" y="37"/>
                    <a:pt x="57" y="3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7" y="69"/>
                    <a:pt x="25" y="69"/>
                    <a:pt x="22" y="69"/>
                  </a:cubicBezTo>
                  <a:cubicBezTo>
                    <a:pt x="10" y="69"/>
                    <a:pt x="0" y="79"/>
                    <a:pt x="0" y="91"/>
                  </a:cubicBezTo>
                  <a:cubicBezTo>
                    <a:pt x="0" y="104"/>
                    <a:pt x="10" y="114"/>
                    <a:pt x="22" y="114"/>
                  </a:cubicBezTo>
                  <a:cubicBezTo>
                    <a:pt x="35" y="114"/>
                    <a:pt x="45" y="104"/>
                    <a:pt x="45" y="91"/>
                  </a:cubicBezTo>
                  <a:cubicBezTo>
                    <a:pt x="45" y="88"/>
                    <a:pt x="44" y="85"/>
                    <a:pt x="43" y="83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4" y="52"/>
                    <a:pt x="76" y="53"/>
                    <a:pt x="78" y="53"/>
                  </a:cubicBezTo>
                  <a:cubicBezTo>
                    <a:pt x="81" y="53"/>
                    <a:pt x="83" y="53"/>
                    <a:pt x="85" y="5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1" y="85"/>
                    <a:pt x="110" y="88"/>
                    <a:pt x="110" y="91"/>
                  </a:cubicBezTo>
                  <a:cubicBezTo>
                    <a:pt x="110" y="104"/>
                    <a:pt x="120" y="114"/>
                    <a:pt x="132" y="114"/>
                  </a:cubicBezTo>
                  <a:cubicBezTo>
                    <a:pt x="145" y="114"/>
                    <a:pt x="155" y="104"/>
                    <a:pt x="155" y="91"/>
                  </a:cubicBezTo>
                  <a:moveTo>
                    <a:pt x="204" y="12"/>
                  </a:moveTo>
                  <a:cubicBezTo>
                    <a:pt x="210" y="12"/>
                    <a:pt x="215" y="16"/>
                    <a:pt x="215" y="22"/>
                  </a:cubicBezTo>
                  <a:cubicBezTo>
                    <a:pt x="215" y="28"/>
                    <a:pt x="210" y="32"/>
                    <a:pt x="204" y="32"/>
                  </a:cubicBezTo>
                  <a:cubicBezTo>
                    <a:pt x="199" y="32"/>
                    <a:pt x="194" y="28"/>
                    <a:pt x="194" y="22"/>
                  </a:cubicBezTo>
                  <a:cubicBezTo>
                    <a:pt x="194" y="16"/>
                    <a:pt x="199" y="12"/>
                    <a:pt x="204" y="12"/>
                  </a:cubicBezTo>
                  <a:moveTo>
                    <a:pt x="22" y="102"/>
                  </a:moveTo>
                  <a:cubicBezTo>
                    <a:pt x="16" y="102"/>
                    <a:pt x="12" y="97"/>
                    <a:pt x="12" y="91"/>
                  </a:cubicBezTo>
                  <a:cubicBezTo>
                    <a:pt x="12" y="86"/>
                    <a:pt x="16" y="81"/>
                    <a:pt x="22" y="81"/>
                  </a:cubicBezTo>
                  <a:cubicBezTo>
                    <a:pt x="28" y="81"/>
                    <a:pt x="33" y="86"/>
                    <a:pt x="33" y="91"/>
                  </a:cubicBezTo>
                  <a:cubicBezTo>
                    <a:pt x="33" y="97"/>
                    <a:pt x="28" y="102"/>
                    <a:pt x="22" y="102"/>
                  </a:cubicBez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04805" y="5362802"/>
            <a:ext cx="298450" cy="298450"/>
            <a:chOff x="3304805" y="5362802"/>
            <a:chExt cx="298450" cy="298450"/>
          </a:xfrm>
        </p:grpSpPr>
        <p:sp>
          <p:nvSpPr>
            <p:cNvPr id="27" name="Rectangle 26"/>
            <p:cNvSpPr/>
            <p:nvPr/>
          </p:nvSpPr>
          <p:spPr>
            <a:xfrm>
              <a:off x="3304805" y="5362802"/>
              <a:ext cx="298450" cy="298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99"/>
            <p:cNvSpPr>
              <a:spLocks noEditPoints="1"/>
            </p:cNvSpPr>
            <p:nvPr/>
          </p:nvSpPr>
          <p:spPr bwMode="auto">
            <a:xfrm>
              <a:off x="3377487" y="5393716"/>
              <a:ext cx="153086" cy="216644"/>
            </a:xfrm>
            <a:custGeom>
              <a:avLst/>
              <a:gdLst>
                <a:gd name="T0" fmla="*/ 105 w 176"/>
                <a:gd name="T1" fmla="*/ 42 h 249"/>
                <a:gd name="T2" fmla="*/ 125 w 176"/>
                <a:gd name="T3" fmla="*/ 6 h 249"/>
                <a:gd name="T4" fmla="*/ 95 w 176"/>
                <a:gd name="T5" fmla="*/ 2 h 249"/>
                <a:gd name="T6" fmla="*/ 62 w 176"/>
                <a:gd name="T7" fmla="*/ 9 h 249"/>
                <a:gd name="T8" fmla="*/ 48 w 176"/>
                <a:gd name="T9" fmla="*/ 10 h 249"/>
                <a:gd name="T10" fmla="*/ 113 w 176"/>
                <a:gd name="T11" fmla="*/ 78 h 249"/>
                <a:gd name="T12" fmla="*/ 65 w 176"/>
                <a:gd name="T13" fmla="*/ 79 h 249"/>
                <a:gd name="T14" fmla="*/ 0 w 176"/>
                <a:gd name="T15" fmla="*/ 167 h 249"/>
                <a:gd name="T16" fmla="*/ 176 w 176"/>
                <a:gd name="T17" fmla="*/ 167 h 249"/>
                <a:gd name="T18" fmla="*/ 105 w 176"/>
                <a:gd name="T19" fmla="*/ 191 h 249"/>
                <a:gd name="T20" fmla="*/ 93 w 176"/>
                <a:gd name="T21" fmla="*/ 207 h 249"/>
                <a:gd name="T22" fmla="*/ 91 w 176"/>
                <a:gd name="T23" fmla="*/ 208 h 249"/>
                <a:gd name="T24" fmla="*/ 83 w 176"/>
                <a:gd name="T25" fmla="*/ 208 h 249"/>
                <a:gd name="T26" fmla="*/ 83 w 176"/>
                <a:gd name="T27" fmla="*/ 198 h 249"/>
                <a:gd name="T28" fmla="*/ 72 w 176"/>
                <a:gd name="T29" fmla="*/ 194 h 249"/>
                <a:gd name="T30" fmla="*/ 66 w 176"/>
                <a:gd name="T31" fmla="*/ 190 h 249"/>
                <a:gd name="T32" fmla="*/ 65 w 176"/>
                <a:gd name="T33" fmla="*/ 187 h 249"/>
                <a:gd name="T34" fmla="*/ 71 w 176"/>
                <a:gd name="T35" fmla="*/ 180 h 249"/>
                <a:gd name="T36" fmla="*/ 72 w 176"/>
                <a:gd name="T37" fmla="*/ 181 h 249"/>
                <a:gd name="T38" fmla="*/ 88 w 176"/>
                <a:gd name="T39" fmla="*/ 187 h 249"/>
                <a:gd name="T40" fmla="*/ 98 w 176"/>
                <a:gd name="T41" fmla="*/ 179 h 249"/>
                <a:gd name="T42" fmla="*/ 95 w 176"/>
                <a:gd name="T43" fmla="*/ 174 h 249"/>
                <a:gd name="T44" fmla="*/ 89 w 176"/>
                <a:gd name="T45" fmla="*/ 171 h 249"/>
                <a:gd name="T46" fmla="*/ 82 w 176"/>
                <a:gd name="T47" fmla="*/ 168 h 249"/>
                <a:gd name="T48" fmla="*/ 76 w 176"/>
                <a:gd name="T49" fmla="*/ 165 h 249"/>
                <a:gd name="T50" fmla="*/ 71 w 176"/>
                <a:gd name="T51" fmla="*/ 161 h 249"/>
                <a:gd name="T52" fmla="*/ 67 w 176"/>
                <a:gd name="T53" fmla="*/ 156 h 249"/>
                <a:gd name="T54" fmla="*/ 66 w 176"/>
                <a:gd name="T55" fmla="*/ 149 h 249"/>
                <a:gd name="T56" fmla="*/ 83 w 176"/>
                <a:gd name="T57" fmla="*/ 131 h 249"/>
                <a:gd name="T58" fmla="*/ 83 w 176"/>
                <a:gd name="T59" fmla="*/ 121 h 249"/>
                <a:gd name="T60" fmla="*/ 91 w 176"/>
                <a:gd name="T61" fmla="*/ 120 h 249"/>
                <a:gd name="T62" fmla="*/ 93 w 176"/>
                <a:gd name="T63" fmla="*/ 122 h 249"/>
                <a:gd name="T64" fmla="*/ 98 w 176"/>
                <a:gd name="T65" fmla="*/ 132 h 249"/>
                <a:gd name="T66" fmla="*/ 105 w 176"/>
                <a:gd name="T67" fmla="*/ 135 h 249"/>
                <a:gd name="T68" fmla="*/ 108 w 176"/>
                <a:gd name="T69" fmla="*/ 137 h 249"/>
                <a:gd name="T70" fmla="*/ 104 w 176"/>
                <a:gd name="T71" fmla="*/ 146 h 249"/>
                <a:gd name="T72" fmla="*/ 102 w 176"/>
                <a:gd name="T73" fmla="*/ 147 h 249"/>
                <a:gd name="T74" fmla="*/ 99 w 176"/>
                <a:gd name="T75" fmla="*/ 145 h 249"/>
                <a:gd name="T76" fmla="*/ 93 w 176"/>
                <a:gd name="T77" fmla="*/ 142 h 249"/>
                <a:gd name="T78" fmla="*/ 81 w 176"/>
                <a:gd name="T79" fmla="*/ 143 h 249"/>
                <a:gd name="T80" fmla="*/ 78 w 176"/>
                <a:gd name="T81" fmla="*/ 151 h 249"/>
                <a:gd name="T82" fmla="*/ 82 w 176"/>
                <a:gd name="T83" fmla="*/ 155 h 249"/>
                <a:gd name="T84" fmla="*/ 88 w 176"/>
                <a:gd name="T85" fmla="*/ 158 h 249"/>
                <a:gd name="T86" fmla="*/ 95 w 176"/>
                <a:gd name="T87" fmla="*/ 161 h 249"/>
                <a:gd name="T88" fmla="*/ 102 w 176"/>
                <a:gd name="T89" fmla="*/ 165 h 249"/>
                <a:gd name="T90" fmla="*/ 108 w 176"/>
                <a:gd name="T91" fmla="*/ 170 h 249"/>
                <a:gd name="T92" fmla="*/ 110 w 176"/>
                <a:gd name="T93" fmla="*/ 178 h 249"/>
                <a:gd name="T94" fmla="*/ 65 w 176"/>
                <a:gd name="T95" fmla="*/ 52 h 249"/>
                <a:gd name="T96" fmla="*/ 65 w 176"/>
                <a:gd name="T97" fmla="*/ 69 h 249"/>
                <a:gd name="T98" fmla="*/ 121 w 176"/>
                <a:gd name="T99" fmla="*/ 61 h 249"/>
                <a:gd name="T100" fmla="*/ 65 w 176"/>
                <a:gd name="T101" fmla="*/ 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" h="249">
                  <a:moveTo>
                    <a:pt x="71" y="42"/>
                  </a:moveTo>
                  <a:cubicBezTo>
                    <a:pt x="105" y="42"/>
                    <a:pt x="105" y="42"/>
                    <a:pt x="105" y="42"/>
                  </a:cubicBezTo>
                  <a:cubicBezTo>
                    <a:pt x="112" y="31"/>
                    <a:pt x="122" y="18"/>
                    <a:pt x="128" y="10"/>
                  </a:cubicBezTo>
                  <a:cubicBezTo>
                    <a:pt x="131" y="6"/>
                    <a:pt x="130" y="4"/>
                    <a:pt x="125" y="6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7" y="11"/>
                    <a:pt x="99" y="5"/>
                    <a:pt x="95" y="2"/>
                  </a:cubicBezTo>
                  <a:cubicBezTo>
                    <a:pt x="91" y="0"/>
                    <a:pt x="84" y="0"/>
                    <a:pt x="79" y="2"/>
                  </a:cubicBezTo>
                  <a:cubicBezTo>
                    <a:pt x="75" y="5"/>
                    <a:pt x="67" y="11"/>
                    <a:pt x="62" y="9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5" y="4"/>
                    <a:pt x="44" y="6"/>
                    <a:pt x="48" y="10"/>
                  </a:cubicBezTo>
                  <a:cubicBezTo>
                    <a:pt x="55" y="17"/>
                    <a:pt x="65" y="30"/>
                    <a:pt x="71" y="42"/>
                  </a:cubicBezTo>
                  <a:moveTo>
                    <a:pt x="113" y="78"/>
                  </a:moveTo>
                  <a:cubicBezTo>
                    <a:pt x="112" y="79"/>
                    <a:pt x="111" y="79"/>
                    <a:pt x="110" y="7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4" y="79"/>
                    <a:pt x="63" y="79"/>
                    <a:pt x="63" y="78"/>
                  </a:cubicBezTo>
                  <a:cubicBezTo>
                    <a:pt x="37" y="97"/>
                    <a:pt x="0" y="129"/>
                    <a:pt x="0" y="167"/>
                  </a:cubicBezTo>
                  <a:cubicBezTo>
                    <a:pt x="0" y="212"/>
                    <a:pt x="39" y="249"/>
                    <a:pt x="88" y="249"/>
                  </a:cubicBezTo>
                  <a:cubicBezTo>
                    <a:pt x="136" y="249"/>
                    <a:pt x="176" y="212"/>
                    <a:pt x="176" y="167"/>
                  </a:cubicBezTo>
                  <a:cubicBezTo>
                    <a:pt x="176" y="129"/>
                    <a:pt x="139" y="97"/>
                    <a:pt x="113" y="78"/>
                  </a:cubicBezTo>
                  <a:moveTo>
                    <a:pt x="105" y="191"/>
                  </a:moveTo>
                  <a:cubicBezTo>
                    <a:pt x="102" y="195"/>
                    <a:pt x="98" y="197"/>
                    <a:pt x="93" y="198"/>
                  </a:cubicBezTo>
                  <a:cubicBezTo>
                    <a:pt x="93" y="207"/>
                    <a:pt x="93" y="207"/>
                    <a:pt x="93" y="207"/>
                  </a:cubicBezTo>
                  <a:cubicBezTo>
                    <a:pt x="93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1" y="208"/>
                  </a:cubicBezTo>
                  <a:cubicBezTo>
                    <a:pt x="84" y="208"/>
                    <a:pt x="84" y="208"/>
                    <a:pt x="84" y="208"/>
                  </a:cubicBezTo>
                  <a:cubicBezTo>
                    <a:pt x="84" y="208"/>
                    <a:pt x="84" y="208"/>
                    <a:pt x="83" y="208"/>
                  </a:cubicBezTo>
                  <a:cubicBezTo>
                    <a:pt x="83" y="208"/>
                    <a:pt x="83" y="207"/>
                    <a:pt x="83" y="207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81" y="198"/>
                    <a:pt x="79" y="197"/>
                    <a:pt x="77" y="197"/>
                  </a:cubicBezTo>
                  <a:cubicBezTo>
                    <a:pt x="75" y="196"/>
                    <a:pt x="73" y="195"/>
                    <a:pt x="72" y="194"/>
                  </a:cubicBezTo>
                  <a:cubicBezTo>
                    <a:pt x="70" y="194"/>
                    <a:pt x="69" y="193"/>
                    <a:pt x="68" y="192"/>
                  </a:cubicBezTo>
                  <a:cubicBezTo>
                    <a:pt x="67" y="191"/>
                    <a:pt x="66" y="191"/>
                    <a:pt x="66" y="190"/>
                  </a:cubicBezTo>
                  <a:cubicBezTo>
                    <a:pt x="65" y="190"/>
                    <a:pt x="65" y="190"/>
                    <a:pt x="65" y="189"/>
                  </a:cubicBezTo>
                  <a:cubicBezTo>
                    <a:pt x="64" y="189"/>
                    <a:pt x="64" y="188"/>
                    <a:pt x="65" y="187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70" y="180"/>
                    <a:pt x="70" y="180"/>
                    <a:pt x="71" y="180"/>
                  </a:cubicBezTo>
                  <a:cubicBezTo>
                    <a:pt x="71" y="180"/>
                    <a:pt x="72" y="180"/>
                    <a:pt x="72" y="181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6" y="184"/>
                    <a:pt x="80" y="186"/>
                    <a:pt x="84" y="187"/>
                  </a:cubicBezTo>
                  <a:cubicBezTo>
                    <a:pt x="85" y="187"/>
                    <a:pt x="87" y="187"/>
                    <a:pt x="88" y="187"/>
                  </a:cubicBezTo>
                  <a:cubicBezTo>
                    <a:pt x="90" y="187"/>
                    <a:pt x="93" y="186"/>
                    <a:pt x="95" y="185"/>
                  </a:cubicBezTo>
                  <a:cubicBezTo>
                    <a:pt x="97" y="184"/>
                    <a:pt x="98" y="182"/>
                    <a:pt x="98" y="179"/>
                  </a:cubicBezTo>
                  <a:cubicBezTo>
                    <a:pt x="98" y="178"/>
                    <a:pt x="98" y="177"/>
                    <a:pt x="97" y="176"/>
                  </a:cubicBezTo>
                  <a:cubicBezTo>
                    <a:pt x="97" y="176"/>
                    <a:pt x="96" y="175"/>
                    <a:pt x="95" y="174"/>
                  </a:cubicBezTo>
                  <a:cubicBezTo>
                    <a:pt x="95" y="174"/>
                    <a:pt x="94" y="173"/>
                    <a:pt x="93" y="173"/>
                  </a:cubicBezTo>
                  <a:cubicBezTo>
                    <a:pt x="91" y="172"/>
                    <a:pt x="90" y="171"/>
                    <a:pt x="89" y="171"/>
                  </a:cubicBezTo>
                  <a:cubicBezTo>
                    <a:pt x="88" y="171"/>
                    <a:pt x="87" y="170"/>
                    <a:pt x="85" y="169"/>
                  </a:cubicBezTo>
                  <a:cubicBezTo>
                    <a:pt x="84" y="169"/>
                    <a:pt x="83" y="168"/>
                    <a:pt x="82" y="168"/>
                  </a:cubicBezTo>
                  <a:cubicBezTo>
                    <a:pt x="82" y="168"/>
                    <a:pt x="81" y="167"/>
                    <a:pt x="79" y="167"/>
                  </a:cubicBezTo>
                  <a:cubicBezTo>
                    <a:pt x="78" y="166"/>
                    <a:pt x="77" y="166"/>
                    <a:pt x="76" y="165"/>
                  </a:cubicBezTo>
                  <a:cubicBezTo>
                    <a:pt x="75" y="165"/>
                    <a:pt x="75" y="164"/>
                    <a:pt x="73" y="164"/>
                  </a:cubicBezTo>
                  <a:cubicBezTo>
                    <a:pt x="72" y="163"/>
                    <a:pt x="72" y="162"/>
                    <a:pt x="71" y="161"/>
                  </a:cubicBezTo>
                  <a:cubicBezTo>
                    <a:pt x="70" y="161"/>
                    <a:pt x="69" y="160"/>
                    <a:pt x="69" y="159"/>
                  </a:cubicBezTo>
                  <a:cubicBezTo>
                    <a:pt x="68" y="158"/>
                    <a:pt x="67" y="157"/>
                    <a:pt x="67" y="156"/>
                  </a:cubicBezTo>
                  <a:cubicBezTo>
                    <a:pt x="67" y="155"/>
                    <a:pt x="66" y="154"/>
                    <a:pt x="66" y="153"/>
                  </a:cubicBezTo>
                  <a:cubicBezTo>
                    <a:pt x="66" y="152"/>
                    <a:pt x="66" y="150"/>
                    <a:pt x="66" y="149"/>
                  </a:cubicBezTo>
                  <a:cubicBezTo>
                    <a:pt x="66" y="145"/>
                    <a:pt x="67" y="141"/>
                    <a:pt x="70" y="137"/>
                  </a:cubicBezTo>
                  <a:cubicBezTo>
                    <a:pt x="74" y="134"/>
                    <a:pt x="78" y="132"/>
                    <a:pt x="83" y="131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2" y="120"/>
                    <a:pt x="92" y="120"/>
                    <a:pt x="92" y="121"/>
                  </a:cubicBezTo>
                  <a:cubicBezTo>
                    <a:pt x="92" y="121"/>
                    <a:pt x="93" y="121"/>
                    <a:pt x="93" y="122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4" y="131"/>
                    <a:pt x="96" y="131"/>
                    <a:pt x="98" y="132"/>
                  </a:cubicBezTo>
                  <a:cubicBezTo>
                    <a:pt x="100" y="132"/>
                    <a:pt x="101" y="133"/>
                    <a:pt x="102" y="133"/>
                  </a:cubicBezTo>
                  <a:cubicBezTo>
                    <a:pt x="103" y="134"/>
                    <a:pt x="104" y="134"/>
                    <a:pt x="105" y="135"/>
                  </a:cubicBezTo>
                  <a:cubicBezTo>
                    <a:pt x="106" y="136"/>
                    <a:pt x="107" y="136"/>
                    <a:pt x="107" y="137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9" y="138"/>
                    <a:pt x="109" y="138"/>
                    <a:pt x="108" y="139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04" y="147"/>
                    <a:pt x="104" y="147"/>
                    <a:pt x="103" y="147"/>
                  </a:cubicBezTo>
                  <a:cubicBezTo>
                    <a:pt x="103" y="147"/>
                    <a:pt x="102" y="147"/>
                    <a:pt x="102" y="147"/>
                  </a:cubicBezTo>
                  <a:cubicBezTo>
                    <a:pt x="102" y="147"/>
                    <a:pt x="102" y="146"/>
                    <a:pt x="101" y="146"/>
                  </a:cubicBezTo>
                  <a:cubicBezTo>
                    <a:pt x="101" y="146"/>
                    <a:pt x="100" y="145"/>
                    <a:pt x="99" y="145"/>
                  </a:cubicBezTo>
                  <a:cubicBezTo>
                    <a:pt x="98" y="144"/>
                    <a:pt x="97" y="144"/>
                    <a:pt x="96" y="143"/>
                  </a:cubicBezTo>
                  <a:cubicBezTo>
                    <a:pt x="95" y="143"/>
                    <a:pt x="94" y="142"/>
                    <a:pt x="93" y="142"/>
                  </a:cubicBezTo>
                  <a:cubicBezTo>
                    <a:pt x="91" y="142"/>
                    <a:pt x="90" y="141"/>
                    <a:pt x="89" y="141"/>
                  </a:cubicBezTo>
                  <a:cubicBezTo>
                    <a:pt x="85" y="141"/>
                    <a:pt x="83" y="142"/>
                    <a:pt x="81" y="143"/>
                  </a:cubicBezTo>
                  <a:cubicBezTo>
                    <a:pt x="79" y="145"/>
                    <a:pt x="78" y="147"/>
                    <a:pt x="78" y="149"/>
                  </a:cubicBezTo>
                  <a:cubicBezTo>
                    <a:pt x="78" y="150"/>
                    <a:pt x="78" y="151"/>
                    <a:pt x="78" y="151"/>
                  </a:cubicBezTo>
                  <a:cubicBezTo>
                    <a:pt x="79" y="152"/>
                    <a:pt x="79" y="153"/>
                    <a:pt x="80" y="153"/>
                  </a:cubicBezTo>
                  <a:cubicBezTo>
                    <a:pt x="81" y="154"/>
                    <a:pt x="81" y="155"/>
                    <a:pt x="82" y="155"/>
                  </a:cubicBezTo>
                  <a:cubicBezTo>
                    <a:pt x="82" y="155"/>
                    <a:pt x="83" y="156"/>
                    <a:pt x="85" y="156"/>
                  </a:cubicBezTo>
                  <a:cubicBezTo>
                    <a:pt x="86" y="157"/>
                    <a:pt x="87" y="158"/>
                    <a:pt x="88" y="158"/>
                  </a:cubicBezTo>
                  <a:cubicBezTo>
                    <a:pt x="88" y="158"/>
                    <a:pt x="89" y="159"/>
                    <a:pt x="91" y="159"/>
                  </a:cubicBezTo>
                  <a:cubicBezTo>
                    <a:pt x="93" y="160"/>
                    <a:pt x="94" y="160"/>
                    <a:pt x="95" y="161"/>
                  </a:cubicBezTo>
                  <a:cubicBezTo>
                    <a:pt x="96" y="161"/>
                    <a:pt x="97" y="162"/>
                    <a:pt x="99" y="162"/>
                  </a:cubicBezTo>
                  <a:cubicBezTo>
                    <a:pt x="100" y="163"/>
                    <a:pt x="101" y="164"/>
                    <a:pt x="102" y="165"/>
                  </a:cubicBezTo>
                  <a:cubicBezTo>
                    <a:pt x="103" y="165"/>
                    <a:pt x="104" y="166"/>
                    <a:pt x="105" y="167"/>
                  </a:cubicBezTo>
                  <a:cubicBezTo>
                    <a:pt x="107" y="168"/>
                    <a:pt x="107" y="169"/>
                    <a:pt x="108" y="170"/>
                  </a:cubicBezTo>
                  <a:cubicBezTo>
                    <a:pt x="109" y="171"/>
                    <a:pt x="109" y="172"/>
                    <a:pt x="110" y="174"/>
                  </a:cubicBezTo>
                  <a:cubicBezTo>
                    <a:pt x="110" y="175"/>
                    <a:pt x="110" y="177"/>
                    <a:pt x="110" y="178"/>
                  </a:cubicBezTo>
                  <a:cubicBezTo>
                    <a:pt x="110" y="184"/>
                    <a:pt x="109" y="188"/>
                    <a:pt x="105" y="191"/>
                  </a:cubicBezTo>
                  <a:moveTo>
                    <a:pt x="65" y="52"/>
                  </a:moveTo>
                  <a:cubicBezTo>
                    <a:pt x="59" y="52"/>
                    <a:pt x="54" y="56"/>
                    <a:pt x="54" y="61"/>
                  </a:cubicBezTo>
                  <a:cubicBezTo>
                    <a:pt x="54" y="65"/>
                    <a:pt x="59" y="69"/>
                    <a:pt x="65" y="69"/>
                  </a:cubicBezTo>
                  <a:cubicBezTo>
                    <a:pt x="110" y="69"/>
                    <a:pt x="110" y="69"/>
                    <a:pt x="110" y="69"/>
                  </a:cubicBezTo>
                  <a:cubicBezTo>
                    <a:pt x="116" y="69"/>
                    <a:pt x="121" y="65"/>
                    <a:pt x="121" y="61"/>
                  </a:cubicBezTo>
                  <a:cubicBezTo>
                    <a:pt x="121" y="56"/>
                    <a:pt x="116" y="52"/>
                    <a:pt x="110" y="52"/>
                  </a:cubicBezTo>
                  <a:lnTo>
                    <a:pt x="65" y="52"/>
                  </a:lnTo>
                  <a:close/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657688" y="5304278"/>
            <a:ext cx="14984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 here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30167" y="5304278"/>
            <a:ext cx="1498456" cy="37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 here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88739" y="5304278"/>
            <a:ext cx="1498456" cy="37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 here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Diagram bar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/>
        </p:bldSub>
      </p:bldGraphic>
      <p:bldP spid="25" grpId="0"/>
      <p:bldP spid="29" grpId="0"/>
      <p:bldP spid="30" grpId="0"/>
      <p:bldP spid="19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710821339"/>
              </p:ext>
            </p:extLst>
          </p:nvPr>
        </p:nvGraphicFramePr>
        <p:xfrm>
          <a:off x="1504950" y="2035961"/>
          <a:ext cx="9182100" cy="306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Diagram 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Chart bld="series"/>
        </p:bldSub>
      </p:bldGraphic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19462" y="2316581"/>
            <a:ext cx="47670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 DIAGRAM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ANALYSTIC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PRODUCT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40114" y="2200466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19462" y="4431933"/>
            <a:ext cx="457653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581846180"/>
              </p:ext>
            </p:extLst>
          </p:nvPr>
        </p:nvGraphicFramePr>
        <p:xfrm>
          <a:off x="6741302" y="1717675"/>
          <a:ext cx="4344004" cy="403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80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animBg="1"/>
      <p:bldP spid="20" grpId="0"/>
      <p:bldGraphic spid="2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589265" y="2100263"/>
            <a:ext cx="4280796" cy="3101066"/>
          </a:xfrm>
          <a:prstGeom prst="rect">
            <a:avLst/>
          </a:prstGeom>
          <a:solidFill>
            <a:schemeClr val="bg2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762171" y="696686"/>
            <a:ext cx="3352800" cy="3727450"/>
          </a:xfrm>
          <a:custGeom>
            <a:avLst/>
            <a:gdLst>
              <a:gd name="connsiteX0" fmla="*/ 0 w 3352800"/>
              <a:gd name="connsiteY0" fmla="*/ 3657600 h 3657600"/>
              <a:gd name="connsiteX1" fmla="*/ 3352800 w 3352800"/>
              <a:gd name="connsiteY1" fmla="*/ 0 h 3657600"/>
              <a:gd name="connsiteX2" fmla="*/ 377372 w 3352800"/>
              <a:gd name="connsiteY2" fmla="*/ 943428 h 3657600"/>
              <a:gd name="connsiteX3" fmla="*/ 0 w 3352800"/>
              <a:gd name="connsiteY3" fmla="*/ 3657600 h 3657600"/>
              <a:gd name="connsiteX0" fmla="*/ 0 w 3352800"/>
              <a:gd name="connsiteY0" fmla="*/ 3657600 h 3657600"/>
              <a:gd name="connsiteX1" fmla="*/ 3352800 w 3352800"/>
              <a:gd name="connsiteY1" fmla="*/ 0 h 3657600"/>
              <a:gd name="connsiteX2" fmla="*/ 428172 w 3352800"/>
              <a:gd name="connsiteY2" fmla="*/ 962478 h 3657600"/>
              <a:gd name="connsiteX3" fmla="*/ 0 w 3352800"/>
              <a:gd name="connsiteY3" fmla="*/ 3657600 h 3657600"/>
              <a:gd name="connsiteX0" fmla="*/ 0 w 3352800"/>
              <a:gd name="connsiteY0" fmla="*/ 3657600 h 3657600"/>
              <a:gd name="connsiteX1" fmla="*/ 3352800 w 3352800"/>
              <a:gd name="connsiteY1" fmla="*/ 0 h 3657600"/>
              <a:gd name="connsiteX2" fmla="*/ 409122 w 3352800"/>
              <a:gd name="connsiteY2" fmla="*/ 918028 h 3657600"/>
              <a:gd name="connsiteX3" fmla="*/ 0 w 3352800"/>
              <a:gd name="connsiteY3" fmla="*/ 3657600 h 3657600"/>
              <a:gd name="connsiteX0" fmla="*/ 0 w 3175000"/>
              <a:gd name="connsiteY0" fmla="*/ 3568700 h 3568700"/>
              <a:gd name="connsiteX1" fmla="*/ 3175000 w 3175000"/>
              <a:gd name="connsiteY1" fmla="*/ 0 h 3568700"/>
              <a:gd name="connsiteX2" fmla="*/ 231322 w 3175000"/>
              <a:gd name="connsiteY2" fmla="*/ 918028 h 3568700"/>
              <a:gd name="connsiteX3" fmla="*/ 0 w 3175000"/>
              <a:gd name="connsiteY3" fmla="*/ 3568700 h 3568700"/>
              <a:gd name="connsiteX0" fmla="*/ 0 w 3346450"/>
              <a:gd name="connsiteY0" fmla="*/ 3695700 h 3695700"/>
              <a:gd name="connsiteX1" fmla="*/ 3346450 w 3346450"/>
              <a:gd name="connsiteY1" fmla="*/ 0 h 3695700"/>
              <a:gd name="connsiteX2" fmla="*/ 402772 w 3346450"/>
              <a:gd name="connsiteY2" fmla="*/ 918028 h 3695700"/>
              <a:gd name="connsiteX3" fmla="*/ 0 w 3346450"/>
              <a:gd name="connsiteY3" fmla="*/ 3695700 h 3695700"/>
              <a:gd name="connsiteX0" fmla="*/ 0 w 3187700"/>
              <a:gd name="connsiteY0" fmla="*/ 3511550 h 3511550"/>
              <a:gd name="connsiteX1" fmla="*/ 3187700 w 3187700"/>
              <a:gd name="connsiteY1" fmla="*/ 0 h 3511550"/>
              <a:gd name="connsiteX2" fmla="*/ 244022 w 3187700"/>
              <a:gd name="connsiteY2" fmla="*/ 918028 h 3511550"/>
              <a:gd name="connsiteX3" fmla="*/ 0 w 3187700"/>
              <a:gd name="connsiteY3" fmla="*/ 3511550 h 3511550"/>
              <a:gd name="connsiteX0" fmla="*/ 0 w 3352800"/>
              <a:gd name="connsiteY0" fmla="*/ 3727450 h 3727450"/>
              <a:gd name="connsiteX1" fmla="*/ 3352800 w 3352800"/>
              <a:gd name="connsiteY1" fmla="*/ 0 h 3727450"/>
              <a:gd name="connsiteX2" fmla="*/ 409122 w 3352800"/>
              <a:gd name="connsiteY2" fmla="*/ 918028 h 3727450"/>
              <a:gd name="connsiteX3" fmla="*/ 0 w 3352800"/>
              <a:gd name="connsiteY3" fmla="*/ 3727450 h 3727450"/>
              <a:gd name="connsiteX0" fmla="*/ 0 w 3352800"/>
              <a:gd name="connsiteY0" fmla="*/ 3727450 h 3727450"/>
              <a:gd name="connsiteX1" fmla="*/ 3352800 w 3352800"/>
              <a:gd name="connsiteY1" fmla="*/ 0 h 3727450"/>
              <a:gd name="connsiteX2" fmla="*/ 980622 w 3352800"/>
              <a:gd name="connsiteY2" fmla="*/ 1360941 h 3727450"/>
              <a:gd name="connsiteX3" fmla="*/ 0 w 3352800"/>
              <a:gd name="connsiteY3" fmla="*/ 3727450 h 3727450"/>
              <a:gd name="connsiteX0" fmla="*/ 0 w 3352800"/>
              <a:gd name="connsiteY0" fmla="*/ 3727450 h 3727450"/>
              <a:gd name="connsiteX1" fmla="*/ 3352800 w 3352800"/>
              <a:gd name="connsiteY1" fmla="*/ 0 h 3727450"/>
              <a:gd name="connsiteX2" fmla="*/ 986972 w 3352800"/>
              <a:gd name="connsiteY2" fmla="*/ 1376816 h 3727450"/>
              <a:gd name="connsiteX3" fmla="*/ 0 w 3352800"/>
              <a:gd name="connsiteY3" fmla="*/ 3727450 h 372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3727450">
                <a:moveTo>
                  <a:pt x="0" y="3727450"/>
                </a:moveTo>
                <a:lnTo>
                  <a:pt x="3352800" y="0"/>
                </a:lnTo>
                <a:lnTo>
                  <a:pt x="986972" y="1376816"/>
                </a:lnTo>
                <a:lnTo>
                  <a:pt x="0" y="372745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95587" y="2100263"/>
            <a:ext cx="3933826" cy="4857750"/>
          </a:xfrm>
          <a:custGeom>
            <a:avLst/>
            <a:gdLst>
              <a:gd name="connsiteX0" fmla="*/ 0 w 3929063"/>
              <a:gd name="connsiteY0" fmla="*/ 4872037 h 4872037"/>
              <a:gd name="connsiteX1" fmla="*/ 3929063 w 3929063"/>
              <a:gd name="connsiteY1" fmla="*/ 0 h 4872037"/>
              <a:gd name="connsiteX2" fmla="*/ 1885950 w 3929063"/>
              <a:gd name="connsiteY2" fmla="*/ 4857750 h 4872037"/>
              <a:gd name="connsiteX3" fmla="*/ 0 w 3929063"/>
              <a:gd name="connsiteY3" fmla="*/ 4872037 h 4872037"/>
              <a:gd name="connsiteX0" fmla="*/ 0 w 3933826"/>
              <a:gd name="connsiteY0" fmla="*/ 4857749 h 4857750"/>
              <a:gd name="connsiteX1" fmla="*/ 3933826 w 3933826"/>
              <a:gd name="connsiteY1" fmla="*/ 0 h 4857750"/>
              <a:gd name="connsiteX2" fmla="*/ 1890713 w 3933826"/>
              <a:gd name="connsiteY2" fmla="*/ 4857750 h 4857750"/>
              <a:gd name="connsiteX3" fmla="*/ 0 w 3933826"/>
              <a:gd name="connsiteY3" fmla="*/ 4857749 h 48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3826" h="4857750">
                <a:moveTo>
                  <a:pt x="0" y="4857749"/>
                </a:moveTo>
                <a:lnTo>
                  <a:pt x="3933826" y="0"/>
                </a:lnTo>
                <a:lnTo>
                  <a:pt x="1890713" y="4857750"/>
                </a:lnTo>
                <a:lnTo>
                  <a:pt x="0" y="485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57150" y="-57150"/>
            <a:ext cx="8529638" cy="7000875"/>
          </a:xfrm>
          <a:custGeom>
            <a:avLst/>
            <a:gdLst>
              <a:gd name="connsiteX0" fmla="*/ 3486150 w 7400925"/>
              <a:gd name="connsiteY0" fmla="*/ 5500688 h 7000875"/>
              <a:gd name="connsiteX1" fmla="*/ 7400925 w 7400925"/>
              <a:gd name="connsiteY1" fmla="*/ 0 h 7000875"/>
              <a:gd name="connsiteX2" fmla="*/ 0 w 7400925"/>
              <a:gd name="connsiteY2" fmla="*/ 0 h 7000875"/>
              <a:gd name="connsiteX3" fmla="*/ 0 w 7400925"/>
              <a:gd name="connsiteY3" fmla="*/ 7000875 h 7000875"/>
              <a:gd name="connsiteX4" fmla="*/ 3486150 w 7400925"/>
              <a:gd name="connsiteY4" fmla="*/ 5500688 h 7000875"/>
              <a:gd name="connsiteX0" fmla="*/ 3371850 w 7400925"/>
              <a:gd name="connsiteY0" fmla="*/ 5486400 h 7000875"/>
              <a:gd name="connsiteX1" fmla="*/ 7400925 w 7400925"/>
              <a:gd name="connsiteY1" fmla="*/ 0 h 7000875"/>
              <a:gd name="connsiteX2" fmla="*/ 0 w 7400925"/>
              <a:gd name="connsiteY2" fmla="*/ 0 h 7000875"/>
              <a:gd name="connsiteX3" fmla="*/ 0 w 7400925"/>
              <a:gd name="connsiteY3" fmla="*/ 7000875 h 7000875"/>
              <a:gd name="connsiteX4" fmla="*/ 3371850 w 7400925"/>
              <a:gd name="connsiteY4" fmla="*/ 5486400 h 7000875"/>
              <a:gd name="connsiteX0" fmla="*/ 2635250 w 7400925"/>
              <a:gd name="connsiteY0" fmla="*/ 6299200 h 7000875"/>
              <a:gd name="connsiteX1" fmla="*/ 7400925 w 7400925"/>
              <a:gd name="connsiteY1" fmla="*/ 0 h 7000875"/>
              <a:gd name="connsiteX2" fmla="*/ 0 w 7400925"/>
              <a:gd name="connsiteY2" fmla="*/ 0 h 7000875"/>
              <a:gd name="connsiteX3" fmla="*/ 0 w 7400925"/>
              <a:gd name="connsiteY3" fmla="*/ 7000875 h 7000875"/>
              <a:gd name="connsiteX4" fmla="*/ 2635250 w 7400925"/>
              <a:gd name="connsiteY4" fmla="*/ 6299200 h 7000875"/>
              <a:gd name="connsiteX0" fmla="*/ 2482850 w 7400925"/>
              <a:gd name="connsiteY0" fmla="*/ 6997700 h 7000875"/>
              <a:gd name="connsiteX1" fmla="*/ 7400925 w 7400925"/>
              <a:gd name="connsiteY1" fmla="*/ 0 h 7000875"/>
              <a:gd name="connsiteX2" fmla="*/ 0 w 7400925"/>
              <a:gd name="connsiteY2" fmla="*/ 0 h 7000875"/>
              <a:gd name="connsiteX3" fmla="*/ 0 w 7400925"/>
              <a:gd name="connsiteY3" fmla="*/ 7000875 h 7000875"/>
              <a:gd name="connsiteX4" fmla="*/ 2482850 w 7400925"/>
              <a:gd name="connsiteY4" fmla="*/ 6997700 h 700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925" h="7000875">
                <a:moveTo>
                  <a:pt x="2482850" y="6997700"/>
                </a:moveTo>
                <a:lnTo>
                  <a:pt x="7400925" y="0"/>
                </a:lnTo>
                <a:lnTo>
                  <a:pt x="0" y="0"/>
                </a:lnTo>
                <a:lnTo>
                  <a:pt x="0" y="7000875"/>
                </a:lnTo>
                <a:lnTo>
                  <a:pt x="2482850" y="6997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19462" y="2028616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SIMPLE TEXT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BOOST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PERSONAL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0114" y="1912501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8512" y="4771327"/>
            <a:ext cx="45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SUBHEADLINE 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57988" y="2222488"/>
            <a:ext cx="3943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endParaRPr lang="en-GB" sz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endParaRPr lang="en-GB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8" grpId="0" animBg="1"/>
      <p:bldP spid="9" grpId="0" uiExpand="1" build="p"/>
      <p:bldP spid="10" grpId="0" animBg="1"/>
      <p:bldP spid="11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4171" y="3265714"/>
            <a:ext cx="9127308" cy="2748643"/>
          </a:xfrm>
          <a:custGeom>
            <a:avLst/>
            <a:gdLst>
              <a:gd name="connsiteX0" fmla="*/ 0 w 9173028"/>
              <a:gd name="connsiteY0" fmla="*/ 0 h 2786743"/>
              <a:gd name="connsiteX1" fmla="*/ 0 w 9173028"/>
              <a:gd name="connsiteY1" fmla="*/ 1712686 h 2786743"/>
              <a:gd name="connsiteX2" fmla="*/ 9173028 w 9173028"/>
              <a:gd name="connsiteY2" fmla="*/ 2786743 h 2786743"/>
              <a:gd name="connsiteX3" fmla="*/ 0 w 9173028"/>
              <a:gd name="connsiteY3" fmla="*/ 0 h 2786743"/>
              <a:gd name="connsiteX0" fmla="*/ 0 w 8753928"/>
              <a:gd name="connsiteY0" fmla="*/ 0 h 3083923"/>
              <a:gd name="connsiteX1" fmla="*/ 0 w 8753928"/>
              <a:gd name="connsiteY1" fmla="*/ 1712686 h 3083923"/>
              <a:gd name="connsiteX2" fmla="*/ 8753928 w 8753928"/>
              <a:gd name="connsiteY2" fmla="*/ 3083923 h 3083923"/>
              <a:gd name="connsiteX3" fmla="*/ 0 w 8753928"/>
              <a:gd name="connsiteY3" fmla="*/ 0 h 3083923"/>
              <a:gd name="connsiteX0" fmla="*/ 0 w 9127308"/>
              <a:gd name="connsiteY0" fmla="*/ 0 h 2748643"/>
              <a:gd name="connsiteX1" fmla="*/ 0 w 9127308"/>
              <a:gd name="connsiteY1" fmla="*/ 1712686 h 2748643"/>
              <a:gd name="connsiteX2" fmla="*/ 9127308 w 9127308"/>
              <a:gd name="connsiteY2" fmla="*/ 2748643 h 2748643"/>
              <a:gd name="connsiteX3" fmla="*/ 0 w 9127308"/>
              <a:gd name="connsiteY3" fmla="*/ 0 h 274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7308" h="2748643">
                <a:moveTo>
                  <a:pt x="0" y="0"/>
                </a:moveTo>
                <a:lnTo>
                  <a:pt x="0" y="1712686"/>
                </a:lnTo>
                <a:lnTo>
                  <a:pt x="9127308" y="27486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29031" y="0"/>
            <a:ext cx="12221031" cy="6858000"/>
          </a:xfrm>
          <a:custGeom>
            <a:avLst/>
            <a:gdLst>
              <a:gd name="connsiteX0" fmla="*/ 0 w 12192003"/>
              <a:gd name="connsiteY0" fmla="*/ 0 h 6858000"/>
              <a:gd name="connsiteX1" fmla="*/ 12192003 w 12192003"/>
              <a:gd name="connsiteY1" fmla="*/ 0 h 6858000"/>
              <a:gd name="connsiteX2" fmla="*/ 12192003 w 12192003"/>
              <a:gd name="connsiteY2" fmla="*/ 6858000 h 6858000"/>
              <a:gd name="connsiteX3" fmla="*/ 0 w 12192003"/>
              <a:gd name="connsiteY3" fmla="*/ 6858000 h 6858000"/>
              <a:gd name="connsiteX4" fmla="*/ 0 w 12192003"/>
              <a:gd name="connsiteY4" fmla="*/ 0 h 6858000"/>
              <a:gd name="connsiteX0" fmla="*/ 14514 w 12206517"/>
              <a:gd name="connsiteY0" fmla="*/ 0 h 6858000"/>
              <a:gd name="connsiteX1" fmla="*/ 12206517 w 12206517"/>
              <a:gd name="connsiteY1" fmla="*/ 0 h 6858000"/>
              <a:gd name="connsiteX2" fmla="*/ 12206517 w 12206517"/>
              <a:gd name="connsiteY2" fmla="*/ 6858000 h 6858000"/>
              <a:gd name="connsiteX3" fmla="*/ 0 w 12206517"/>
              <a:gd name="connsiteY3" fmla="*/ 3693886 h 6858000"/>
              <a:gd name="connsiteX4" fmla="*/ 14514 w 12206517"/>
              <a:gd name="connsiteY4" fmla="*/ 0 h 6858000"/>
              <a:gd name="connsiteX0" fmla="*/ 29028 w 12221031"/>
              <a:gd name="connsiteY0" fmla="*/ 0 h 6858000"/>
              <a:gd name="connsiteX1" fmla="*/ 12221031 w 12221031"/>
              <a:gd name="connsiteY1" fmla="*/ 0 h 6858000"/>
              <a:gd name="connsiteX2" fmla="*/ 12221031 w 12221031"/>
              <a:gd name="connsiteY2" fmla="*/ 6858000 h 6858000"/>
              <a:gd name="connsiteX3" fmla="*/ 0 w 12221031"/>
              <a:gd name="connsiteY3" fmla="*/ 4071257 h 6858000"/>
              <a:gd name="connsiteX4" fmla="*/ 29028 w 1222103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1031" h="6858000">
                <a:moveTo>
                  <a:pt x="29028" y="0"/>
                </a:moveTo>
                <a:lnTo>
                  <a:pt x="12221031" y="0"/>
                </a:lnTo>
                <a:lnTo>
                  <a:pt x="12221031" y="6858000"/>
                </a:lnTo>
                <a:lnTo>
                  <a:pt x="0" y="4071257"/>
                </a:lnTo>
                <a:lnTo>
                  <a:pt x="2902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254172" y="3657600"/>
            <a:ext cx="7068459" cy="3323771"/>
          </a:xfrm>
          <a:custGeom>
            <a:avLst/>
            <a:gdLst>
              <a:gd name="connsiteX0" fmla="*/ 0 w 7039429"/>
              <a:gd name="connsiteY0" fmla="*/ 3643085 h 3643085"/>
              <a:gd name="connsiteX1" fmla="*/ 7039429 w 7039429"/>
              <a:gd name="connsiteY1" fmla="*/ 0 h 3643085"/>
              <a:gd name="connsiteX2" fmla="*/ 7039429 w 7039429"/>
              <a:gd name="connsiteY2" fmla="*/ 3628571 h 3643085"/>
              <a:gd name="connsiteX3" fmla="*/ 0 w 7039429"/>
              <a:gd name="connsiteY3" fmla="*/ 3643085 h 3643085"/>
              <a:gd name="connsiteX0" fmla="*/ 0 w 7053944"/>
              <a:gd name="connsiteY0" fmla="*/ 2598057 h 2598057"/>
              <a:gd name="connsiteX1" fmla="*/ 7053944 w 7053944"/>
              <a:gd name="connsiteY1" fmla="*/ 0 h 2598057"/>
              <a:gd name="connsiteX2" fmla="*/ 7039429 w 7053944"/>
              <a:gd name="connsiteY2" fmla="*/ 2583543 h 2598057"/>
              <a:gd name="connsiteX3" fmla="*/ 0 w 7053944"/>
              <a:gd name="connsiteY3" fmla="*/ 2598057 h 2598057"/>
              <a:gd name="connsiteX0" fmla="*/ 0 w 7068459"/>
              <a:gd name="connsiteY0" fmla="*/ 3323771 h 3323771"/>
              <a:gd name="connsiteX1" fmla="*/ 7068459 w 7068459"/>
              <a:gd name="connsiteY1" fmla="*/ 0 h 3323771"/>
              <a:gd name="connsiteX2" fmla="*/ 7039429 w 7068459"/>
              <a:gd name="connsiteY2" fmla="*/ 3309257 h 3323771"/>
              <a:gd name="connsiteX3" fmla="*/ 0 w 7068459"/>
              <a:gd name="connsiteY3" fmla="*/ 3323771 h 332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8459" h="3323771">
                <a:moveTo>
                  <a:pt x="0" y="3323771"/>
                </a:moveTo>
                <a:lnTo>
                  <a:pt x="7068459" y="0"/>
                </a:lnTo>
                <a:cubicBezTo>
                  <a:pt x="7063621" y="861181"/>
                  <a:pt x="7044267" y="2448076"/>
                  <a:pt x="7039429" y="3309257"/>
                </a:cubicBezTo>
                <a:lnTo>
                  <a:pt x="0" y="3323771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8512" y="1949885"/>
            <a:ext cx="4557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THE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BEST AGENCY</a:t>
            </a:r>
            <a:endParaRPr lang="en-US" sz="4400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TOWN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9164" y="1833770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72332" y="1996051"/>
            <a:ext cx="4895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dictum.” ” </a:t>
            </a:r>
          </a:p>
        </p:txBody>
      </p:sp>
    </p:spTree>
    <p:extLst>
      <p:ext uri="{BB962C8B-B14F-4D97-AF65-F5344CB8AC3E}">
        <p14:creationId xmlns:p14="http://schemas.microsoft.com/office/powerpoint/2010/main" val="10726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uiExpand="1" build="p"/>
      <p:bldP spid="6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807518833"/>
              </p:ext>
            </p:extLst>
          </p:nvPr>
        </p:nvGraphicFramePr>
        <p:xfrm>
          <a:off x="2988141" y="1949523"/>
          <a:ext cx="7447630" cy="329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78227" y="3523567"/>
            <a:ext cx="484094" cy="484094"/>
            <a:chOff x="2378227" y="3523567"/>
            <a:chExt cx="484094" cy="484094"/>
          </a:xfrm>
        </p:grpSpPr>
        <p:sp>
          <p:nvSpPr>
            <p:cNvPr id="18" name="Rectangle 17"/>
            <p:cNvSpPr/>
            <p:nvPr/>
          </p:nvSpPr>
          <p:spPr>
            <a:xfrm>
              <a:off x="2378227" y="3523567"/>
              <a:ext cx="484094" cy="4840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2466298" y="3601704"/>
              <a:ext cx="328814" cy="327820"/>
            </a:xfrm>
            <a:custGeom>
              <a:avLst/>
              <a:gdLst>
                <a:gd name="T0" fmla="*/ 183 w 260"/>
                <a:gd name="T1" fmla="*/ 106 h 260"/>
                <a:gd name="T2" fmla="*/ 192 w 260"/>
                <a:gd name="T3" fmla="*/ 142 h 260"/>
                <a:gd name="T4" fmla="*/ 117 w 260"/>
                <a:gd name="T5" fmla="*/ 218 h 260"/>
                <a:gd name="T6" fmla="*/ 41 w 260"/>
                <a:gd name="T7" fmla="*/ 142 h 260"/>
                <a:gd name="T8" fmla="*/ 117 w 260"/>
                <a:gd name="T9" fmla="*/ 66 h 260"/>
                <a:gd name="T10" fmla="*/ 154 w 260"/>
                <a:gd name="T11" fmla="*/ 75 h 260"/>
                <a:gd name="T12" fmla="*/ 183 w 260"/>
                <a:gd name="T13" fmla="*/ 46 h 260"/>
                <a:gd name="T14" fmla="*/ 116 w 260"/>
                <a:gd name="T15" fmla="*/ 24 h 260"/>
                <a:gd name="T16" fmla="*/ 0 w 260"/>
                <a:gd name="T17" fmla="*/ 142 h 260"/>
                <a:gd name="T18" fmla="*/ 116 w 260"/>
                <a:gd name="T19" fmla="*/ 260 h 260"/>
                <a:gd name="T20" fmla="*/ 233 w 260"/>
                <a:gd name="T21" fmla="*/ 142 h 260"/>
                <a:gd name="T22" fmla="*/ 213 w 260"/>
                <a:gd name="T23" fmla="*/ 76 h 260"/>
                <a:gd name="T24" fmla="*/ 183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2 w 260"/>
                <a:gd name="T33" fmla="*/ 22 h 260"/>
                <a:gd name="T34" fmla="*/ 202 w 260"/>
                <a:gd name="T35" fmla="*/ 45 h 260"/>
                <a:gd name="T36" fmla="*/ 138 w 260"/>
                <a:gd name="T37" fmla="*/ 110 h 260"/>
                <a:gd name="T38" fmla="*/ 117 w 260"/>
                <a:gd name="T39" fmla="*/ 103 h 260"/>
                <a:gd name="T40" fmla="*/ 79 w 260"/>
                <a:gd name="T41" fmla="*/ 142 h 260"/>
                <a:gd name="T42" fmla="*/ 117 w 260"/>
                <a:gd name="T43" fmla="*/ 180 h 260"/>
                <a:gd name="T44" fmla="*/ 155 w 260"/>
                <a:gd name="T45" fmla="*/ 142 h 260"/>
                <a:gd name="T46" fmla="*/ 150 w 260"/>
                <a:gd name="T47" fmla="*/ 123 h 260"/>
                <a:gd name="T48" fmla="*/ 214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3" y="106"/>
                  </a:moveTo>
                  <a:cubicBezTo>
                    <a:pt x="189" y="117"/>
                    <a:pt x="192" y="129"/>
                    <a:pt x="192" y="142"/>
                  </a:cubicBezTo>
                  <a:cubicBezTo>
                    <a:pt x="192" y="184"/>
                    <a:pt x="159" y="218"/>
                    <a:pt x="117" y="218"/>
                  </a:cubicBezTo>
                  <a:cubicBezTo>
                    <a:pt x="75" y="218"/>
                    <a:pt x="41" y="184"/>
                    <a:pt x="41" y="142"/>
                  </a:cubicBezTo>
                  <a:cubicBezTo>
                    <a:pt x="41" y="100"/>
                    <a:pt x="75" y="66"/>
                    <a:pt x="117" y="66"/>
                  </a:cubicBezTo>
                  <a:cubicBezTo>
                    <a:pt x="130" y="66"/>
                    <a:pt x="143" y="69"/>
                    <a:pt x="154" y="75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4" y="32"/>
                    <a:pt x="141" y="24"/>
                    <a:pt x="116" y="24"/>
                  </a:cubicBezTo>
                  <a:cubicBezTo>
                    <a:pt x="52" y="24"/>
                    <a:pt x="0" y="77"/>
                    <a:pt x="0" y="142"/>
                  </a:cubicBezTo>
                  <a:cubicBezTo>
                    <a:pt x="0" y="207"/>
                    <a:pt x="52" y="260"/>
                    <a:pt x="116" y="260"/>
                  </a:cubicBezTo>
                  <a:cubicBezTo>
                    <a:pt x="180" y="260"/>
                    <a:pt x="233" y="207"/>
                    <a:pt x="233" y="142"/>
                  </a:cubicBezTo>
                  <a:cubicBezTo>
                    <a:pt x="233" y="118"/>
                    <a:pt x="225" y="95"/>
                    <a:pt x="213" y="76"/>
                  </a:cubicBezTo>
                  <a:cubicBezTo>
                    <a:pt x="183" y="106"/>
                    <a:pt x="183" y="106"/>
                    <a:pt x="183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2" y="106"/>
                    <a:pt x="125" y="103"/>
                    <a:pt x="117" y="103"/>
                  </a:cubicBezTo>
                  <a:cubicBezTo>
                    <a:pt x="96" y="103"/>
                    <a:pt x="79" y="121"/>
                    <a:pt x="79" y="142"/>
                  </a:cubicBezTo>
                  <a:cubicBezTo>
                    <a:pt x="79" y="163"/>
                    <a:pt x="96" y="180"/>
                    <a:pt x="117" y="180"/>
                  </a:cubicBezTo>
                  <a:cubicBezTo>
                    <a:pt x="138" y="180"/>
                    <a:pt x="155" y="163"/>
                    <a:pt x="155" y="142"/>
                  </a:cubicBezTo>
                  <a:cubicBezTo>
                    <a:pt x="155" y="135"/>
                    <a:pt x="153" y="128"/>
                    <a:pt x="150" y="123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78227" y="4195053"/>
            <a:ext cx="484094" cy="484094"/>
            <a:chOff x="2378227" y="4195053"/>
            <a:chExt cx="484094" cy="484094"/>
          </a:xfrm>
        </p:grpSpPr>
        <p:sp>
          <p:nvSpPr>
            <p:cNvPr id="19" name="Rectangle 18"/>
            <p:cNvSpPr/>
            <p:nvPr/>
          </p:nvSpPr>
          <p:spPr>
            <a:xfrm>
              <a:off x="2378227" y="4195053"/>
              <a:ext cx="484094" cy="4840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61"/>
            <p:cNvSpPr>
              <a:spLocks noEditPoints="1"/>
            </p:cNvSpPr>
            <p:nvPr/>
          </p:nvSpPr>
          <p:spPr bwMode="auto">
            <a:xfrm>
              <a:off x="2466298" y="4288091"/>
              <a:ext cx="298018" cy="298018"/>
            </a:xfrm>
            <a:custGeom>
              <a:avLst/>
              <a:gdLst>
                <a:gd name="T0" fmla="*/ 106 w 236"/>
                <a:gd name="T1" fmla="*/ 22 h 236"/>
                <a:gd name="T2" fmla="*/ 0 w 236"/>
                <a:gd name="T3" fmla="*/ 129 h 236"/>
                <a:gd name="T4" fmla="*/ 106 w 236"/>
                <a:gd name="T5" fmla="*/ 236 h 236"/>
                <a:gd name="T6" fmla="*/ 213 w 236"/>
                <a:gd name="T7" fmla="*/ 129 h 236"/>
                <a:gd name="T8" fmla="*/ 106 w 236"/>
                <a:gd name="T9" fmla="*/ 129 h 236"/>
                <a:gd name="T10" fmla="*/ 106 w 236"/>
                <a:gd name="T11" fmla="*/ 22 h 236"/>
                <a:gd name="T12" fmla="*/ 129 w 236"/>
                <a:gd name="T13" fmla="*/ 0 h 236"/>
                <a:gd name="T14" fmla="*/ 129 w 236"/>
                <a:gd name="T15" fmla="*/ 106 h 236"/>
                <a:gd name="T16" fmla="*/ 236 w 236"/>
                <a:gd name="T17" fmla="*/ 106 h 236"/>
                <a:gd name="T18" fmla="*/ 129 w 236"/>
                <a:gd name="T1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236">
                  <a:moveTo>
                    <a:pt x="106" y="22"/>
                  </a:moveTo>
                  <a:cubicBezTo>
                    <a:pt x="47" y="22"/>
                    <a:pt x="0" y="70"/>
                    <a:pt x="0" y="129"/>
                  </a:cubicBezTo>
                  <a:cubicBezTo>
                    <a:pt x="0" y="188"/>
                    <a:pt x="47" y="236"/>
                    <a:pt x="106" y="236"/>
                  </a:cubicBezTo>
                  <a:cubicBezTo>
                    <a:pt x="165" y="236"/>
                    <a:pt x="213" y="188"/>
                    <a:pt x="213" y="129"/>
                  </a:cubicBezTo>
                  <a:cubicBezTo>
                    <a:pt x="106" y="129"/>
                    <a:pt x="106" y="129"/>
                    <a:pt x="106" y="129"/>
                  </a:cubicBezTo>
                  <a:cubicBezTo>
                    <a:pt x="106" y="22"/>
                    <a:pt x="106" y="22"/>
                    <a:pt x="106" y="22"/>
                  </a:cubicBezTo>
                  <a:close/>
                  <a:moveTo>
                    <a:pt x="129" y="0"/>
                  </a:moveTo>
                  <a:cubicBezTo>
                    <a:pt x="129" y="106"/>
                    <a:pt x="129" y="106"/>
                    <a:pt x="129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6" y="47"/>
                    <a:pt x="188" y="0"/>
                    <a:pt x="129" y="0"/>
                  </a:cubicBez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8227" y="2861693"/>
            <a:ext cx="484094" cy="484094"/>
            <a:chOff x="2378227" y="2861693"/>
            <a:chExt cx="484094" cy="484094"/>
          </a:xfrm>
        </p:grpSpPr>
        <p:sp>
          <p:nvSpPr>
            <p:cNvPr id="16" name="Rectangle 15"/>
            <p:cNvSpPr/>
            <p:nvPr/>
          </p:nvSpPr>
          <p:spPr>
            <a:xfrm>
              <a:off x="2378227" y="2861693"/>
              <a:ext cx="484094" cy="4840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79"/>
            <p:cNvSpPr>
              <a:spLocks noEditPoints="1"/>
            </p:cNvSpPr>
            <p:nvPr/>
          </p:nvSpPr>
          <p:spPr bwMode="auto">
            <a:xfrm>
              <a:off x="2476232" y="2960194"/>
              <a:ext cx="288084" cy="287091"/>
            </a:xfrm>
            <a:custGeom>
              <a:avLst/>
              <a:gdLst>
                <a:gd name="T0" fmla="*/ 4 w 228"/>
                <a:gd name="T1" fmla="*/ 158 h 228"/>
                <a:gd name="T2" fmla="*/ 0 w 228"/>
                <a:gd name="T3" fmla="*/ 223 h 228"/>
                <a:gd name="T4" fmla="*/ 44 w 228"/>
                <a:gd name="T5" fmla="*/ 228 h 228"/>
                <a:gd name="T6" fmla="*/ 48 w 228"/>
                <a:gd name="T7" fmla="*/ 162 h 228"/>
                <a:gd name="T8" fmla="*/ 103 w 228"/>
                <a:gd name="T9" fmla="*/ 120 h 228"/>
                <a:gd name="T10" fmla="*/ 59 w 228"/>
                <a:gd name="T11" fmla="*/ 124 h 228"/>
                <a:gd name="T12" fmla="*/ 63 w 228"/>
                <a:gd name="T13" fmla="*/ 228 h 228"/>
                <a:gd name="T14" fmla="*/ 108 w 228"/>
                <a:gd name="T15" fmla="*/ 223 h 228"/>
                <a:gd name="T16" fmla="*/ 103 w 228"/>
                <a:gd name="T17" fmla="*/ 120 h 228"/>
                <a:gd name="T18" fmla="*/ 183 w 228"/>
                <a:gd name="T19" fmla="*/ 95 h 228"/>
                <a:gd name="T20" fmla="*/ 179 w 228"/>
                <a:gd name="T21" fmla="*/ 223 h 228"/>
                <a:gd name="T22" fmla="*/ 223 w 228"/>
                <a:gd name="T23" fmla="*/ 227 h 228"/>
                <a:gd name="T24" fmla="*/ 228 w 228"/>
                <a:gd name="T25" fmla="*/ 99 h 228"/>
                <a:gd name="T26" fmla="*/ 163 w 228"/>
                <a:gd name="T27" fmla="*/ 140 h 228"/>
                <a:gd name="T28" fmla="*/ 119 w 228"/>
                <a:gd name="T29" fmla="*/ 144 h 228"/>
                <a:gd name="T30" fmla="*/ 123 w 228"/>
                <a:gd name="T31" fmla="*/ 228 h 228"/>
                <a:gd name="T32" fmla="*/ 167 w 228"/>
                <a:gd name="T33" fmla="*/ 223 h 228"/>
                <a:gd name="T34" fmla="*/ 163 w 228"/>
                <a:gd name="T35" fmla="*/ 140 h 228"/>
                <a:gd name="T36" fmla="*/ 154 w 228"/>
                <a:gd name="T37" fmla="*/ 84 h 228"/>
                <a:gd name="T38" fmla="*/ 204 w 228"/>
                <a:gd name="T39" fmla="*/ 44 h 228"/>
                <a:gd name="T40" fmla="*/ 204 w 228"/>
                <a:gd name="T41" fmla="*/ 0 h 228"/>
                <a:gd name="T42" fmla="*/ 183 w 228"/>
                <a:gd name="T43" fmla="*/ 29 h 228"/>
                <a:gd name="T44" fmla="*/ 133 w 228"/>
                <a:gd name="T45" fmla="*/ 69 h 228"/>
                <a:gd name="T46" fmla="*/ 99 w 228"/>
                <a:gd name="T47" fmla="*/ 40 h 228"/>
                <a:gd name="T48" fmla="*/ 78 w 228"/>
                <a:gd name="T49" fmla="*/ 8 h 228"/>
                <a:gd name="T50" fmla="*/ 57 w 228"/>
                <a:gd name="T51" fmla="*/ 39 h 228"/>
                <a:gd name="T52" fmla="*/ 22 w 228"/>
                <a:gd name="T53" fmla="*/ 69 h 228"/>
                <a:gd name="T54" fmla="*/ 22 w 228"/>
                <a:gd name="T55" fmla="*/ 114 h 228"/>
                <a:gd name="T56" fmla="*/ 43 w 228"/>
                <a:gd name="T57" fmla="*/ 83 h 228"/>
                <a:gd name="T58" fmla="*/ 78 w 228"/>
                <a:gd name="T59" fmla="*/ 53 h 228"/>
                <a:gd name="T60" fmla="*/ 112 w 228"/>
                <a:gd name="T61" fmla="*/ 82 h 228"/>
                <a:gd name="T62" fmla="*/ 132 w 228"/>
                <a:gd name="T63" fmla="*/ 114 h 228"/>
                <a:gd name="T64" fmla="*/ 204 w 228"/>
                <a:gd name="T65" fmla="*/ 12 h 228"/>
                <a:gd name="T66" fmla="*/ 204 w 228"/>
                <a:gd name="T67" fmla="*/ 32 h 228"/>
                <a:gd name="T68" fmla="*/ 204 w 228"/>
                <a:gd name="T69" fmla="*/ 12 h 228"/>
                <a:gd name="T70" fmla="*/ 12 w 228"/>
                <a:gd name="T71" fmla="*/ 91 h 228"/>
                <a:gd name="T72" fmla="*/ 33 w 228"/>
                <a:gd name="T73" fmla="*/ 9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8">
                  <a:moveTo>
                    <a:pt x="44" y="158"/>
                  </a:moveTo>
                  <a:cubicBezTo>
                    <a:pt x="4" y="158"/>
                    <a:pt x="4" y="158"/>
                    <a:pt x="4" y="158"/>
                  </a:cubicBezTo>
                  <a:cubicBezTo>
                    <a:pt x="2" y="158"/>
                    <a:pt x="0" y="160"/>
                    <a:pt x="0" y="162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26"/>
                    <a:pt x="2" y="228"/>
                    <a:pt x="4" y="228"/>
                  </a:cubicBezTo>
                  <a:cubicBezTo>
                    <a:pt x="44" y="228"/>
                    <a:pt x="44" y="228"/>
                    <a:pt x="44" y="228"/>
                  </a:cubicBezTo>
                  <a:cubicBezTo>
                    <a:pt x="46" y="228"/>
                    <a:pt x="48" y="226"/>
                    <a:pt x="48" y="223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0"/>
                    <a:pt x="46" y="158"/>
                    <a:pt x="44" y="158"/>
                  </a:cubicBezTo>
                  <a:moveTo>
                    <a:pt x="103" y="120"/>
                  </a:moveTo>
                  <a:cubicBezTo>
                    <a:pt x="63" y="120"/>
                    <a:pt x="63" y="120"/>
                    <a:pt x="63" y="120"/>
                  </a:cubicBezTo>
                  <a:cubicBezTo>
                    <a:pt x="61" y="120"/>
                    <a:pt x="59" y="122"/>
                    <a:pt x="59" y="124"/>
                  </a:cubicBezTo>
                  <a:cubicBezTo>
                    <a:pt x="59" y="223"/>
                    <a:pt x="59" y="223"/>
                    <a:pt x="59" y="223"/>
                  </a:cubicBezTo>
                  <a:cubicBezTo>
                    <a:pt x="59" y="226"/>
                    <a:pt x="61" y="228"/>
                    <a:pt x="63" y="228"/>
                  </a:cubicBezTo>
                  <a:cubicBezTo>
                    <a:pt x="103" y="228"/>
                    <a:pt x="103" y="228"/>
                    <a:pt x="103" y="228"/>
                  </a:cubicBezTo>
                  <a:cubicBezTo>
                    <a:pt x="106" y="228"/>
                    <a:pt x="108" y="226"/>
                    <a:pt x="108" y="223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8" y="122"/>
                    <a:pt x="106" y="120"/>
                    <a:pt x="103" y="120"/>
                  </a:cubicBezTo>
                  <a:moveTo>
                    <a:pt x="223" y="95"/>
                  </a:moveTo>
                  <a:cubicBezTo>
                    <a:pt x="183" y="95"/>
                    <a:pt x="183" y="95"/>
                    <a:pt x="183" y="95"/>
                  </a:cubicBezTo>
                  <a:cubicBezTo>
                    <a:pt x="181" y="95"/>
                    <a:pt x="179" y="97"/>
                    <a:pt x="179" y="99"/>
                  </a:cubicBezTo>
                  <a:cubicBezTo>
                    <a:pt x="179" y="223"/>
                    <a:pt x="179" y="223"/>
                    <a:pt x="179" y="223"/>
                  </a:cubicBezTo>
                  <a:cubicBezTo>
                    <a:pt x="179" y="225"/>
                    <a:pt x="181" y="227"/>
                    <a:pt x="183" y="227"/>
                  </a:cubicBezTo>
                  <a:cubicBezTo>
                    <a:pt x="223" y="227"/>
                    <a:pt x="223" y="227"/>
                    <a:pt x="223" y="227"/>
                  </a:cubicBezTo>
                  <a:cubicBezTo>
                    <a:pt x="226" y="227"/>
                    <a:pt x="228" y="225"/>
                    <a:pt x="228" y="223"/>
                  </a:cubicBezTo>
                  <a:cubicBezTo>
                    <a:pt x="228" y="99"/>
                    <a:pt x="228" y="99"/>
                    <a:pt x="228" y="99"/>
                  </a:cubicBezTo>
                  <a:cubicBezTo>
                    <a:pt x="228" y="97"/>
                    <a:pt x="226" y="95"/>
                    <a:pt x="223" y="95"/>
                  </a:cubicBezTo>
                  <a:moveTo>
                    <a:pt x="163" y="140"/>
                  </a:moveTo>
                  <a:cubicBezTo>
                    <a:pt x="123" y="140"/>
                    <a:pt x="123" y="140"/>
                    <a:pt x="123" y="140"/>
                  </a:cubicBezTo>
                  <a:cubicBezTo>
                    <a:pt x="121" y="140"/>
                    <a:pt x="119" y="142"/>
                    <a:pt x="119" y="144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19" y="226"/>
                    <a:pt x="121" y="228"/>
                    <a:pt x="123" y="228"/>
                  </a:cubicBezTo>
                  <a:cubicBezTo>
                    <a:pt x="163" y="228"/>
                    <a:pt x="163" y="228"/>
                    <a:pt x="163" y="228"/>
                  </a:cubicBezTo>
                  <a:cubicBezTo>
                    <a:pt x="165" y="228"/>
                    <a:pt x="167" y="226"/>
                    <a:pt x="167" y="223"/>
                  </a:cubicBezTo>
                  <a:cubicBezTo>
                    <a:pt x="167" y="144"/>
                    <a:pt x="167" y="144"/>
                    <a:pt x="167" y="144"/>
                  </a:cubicBezTo>
                  <a:cubicBezTo>
                    <a:pt x="167" y="142"/>
                    <a:pt x="165" y="140"/>
                    <a:pt x="163" y="140"/>
                  </a:cubicBezTo>
                  <a:moveTo>
                    <a:pt x="155" y="91"/>
                  </a:moveTo>
                  <a:cubicBezTo>
                    <a:pt x="155" y="89"/>
                    <a:pt x="154" y="86"/>
                    <a:pt x="154" y="84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9" y="44"/>
                    <a:pt x="202" y="44"/>
                    <a:pt x="204" y="44"/>
                  </a:cubicBezTo>
                  <a:cubicBezTo>
                    <a:pt x="217" y="44"/>
                    <a:pt x="227" y="34"/>
                    <a:pt x="227" y="22"/>
                  </a:cubicBezTo>
                  <a:cubicBezTo>
                    <a:pt x="227" y="10"/>
                    <a:pt x="217" y="0"/>
                    <a:pt x="204" y="0"/>
                  </a:cubicBezTo>
                  <a:cubicBezTo>
                    <a:pt x="192" y="0"/>
                    <a:pt x="182" y="10"/>
                    <a:pt x="182" y="22"/>
                  </a:cubicBezTo>
                  <a:cubicBezTo>
                    <a:pt x="182" y="24"/>
                    <a:pt x="182" y="27"/>
                    <a:pt x="183" y="29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8" y="70"/>
                    <a:pt x="135" y="69"/>
                    <a:pt x="133" y="69"/>
                  </a:cubicBezTo>
                  <a:cubicBezTo>
                    <a:pt x="130" y="69"/>
                    <a:pt x="128" y="69"/>
                    <a:pt x="126" y="7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0" y="37"/>
                    <a:pt x="101" y="34"/>
                    <a:pt x="101" y="31"/>
                  </a:cubicBezTo>
                  <a:cubicBezTo>
                    <a:pt x="101" y="18"/>
                    <a:pt x="91" y="8"/>
                    <a:pt x="78" y="8"/>
                  </a:cubicBezTo>
                  <a:cubicBezTo>
                    <a:pt x="66" y="8"/>
                    <a:pt x="56" y="18"/>
                    <a:pt x="56" y="31"/>
                  </a:cubicBezTo>
                  <a:cubicBezTo>
                    <a:pt x="56" y="34"/>
                    <a:pt x="56" y="37"/>
                    <a:pt x="57" y="3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7" y="69"/>
                    <a:pt x="25" y="69"/>
                    <a:pt x="22" y="69"/>
                  </a:cubicBezTo>
                  <a:cubicBezTo>
                    <a:pt x="10" y="69"/>
                    <a:pt x="0" y="79"/>
                    <a:pt x="0" y="91"/>
                  </a:cubicBezTo>
                  <a:cubicBezTo>
                    <a:pt x="0" y="104"/>
                    <a:pt x="10" y="114"/>
                    <a:pt x="22" y="114"/>
                  </a:cubicBezTo>
                  <a:cubicBezTo>
                    <a:pt x="35" y="114"/>
                    <a:pt x="45" y="104"/>
                    <a:pt x="45" y="91"/>
                  </a:cubicBezTo>
                  <a:cubicBezTo>
                    <a:pt x="45" y="88"/>
                    <a:pt x="44" y="85"/>
                    <a:pt x="43" y="83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4" y="52"/>
                    <a:pt x="76" y="53"/>
                    <a:pt x="78" y="53"/>
                  </a:cubicBezTo>
                  <a:cubicBezTo>
                    <a:pt x="81" y="53"/>
                    <a:pt x="83" y="53"/>
                    <a:pt x="85" y="5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1" y="85"/>
                    <a:pt x="110" y="88"/>
                    <a:pt x="110" y="91"/>
                  </a:cubicBezTo>
                  <a:cubicBezTo>
                    <a:pt x="110" y="104"/>
                    <a:pt x="120" y="114"/>
                    <a:pt x="132" y="114"/>
                  </a:cubicBezTo>
                  <a:cubicBezTo>
                    <a:pt x="145" y="114"/>
                    <a:pt x="155" y="104"/>
                    <a:pt x="155" y="91"/>
                  </a:cubicBezTo>
                  <a:moveTo>
                    <a:pt x="204" y="12"/>
                  </a:moveTo>
                  <a:cubicBezTo>
                    <a:pt x="210" y="12"/>
                    <a:pt x="215" y="16"/>
                    <a:pt x="215" y="22"/>
                  </a:cubicBezTo>
                  <a:cubicBezTo>
                    <a:pt x="215" y="28"/>
                    <a:pt x="210" y="32"/>
                    <a:pt x="204" y="32"/>
                  </a:cubicBezTo>
                  <a:cubicBezTo>
                    <a:pt x="199" y="32"/>
                    <a:pt x="194" y="28"/>
                    <a:pt x="194" y="22"/>
                  </a:cubicBezTo>
                  <a:cubicBezTo>
                    <a:pt x="194" y="16"/>
                    <a:pt x="199" y="12"/>
                    <a:pt x="204" y="12"/>
                  </a:cubicBezTo>
                  <a:moveTo>
                    <a:pt x="22" y="102"/>
                  </a:moveTo>
                  <a:cubicBezTo>
                    <a:pt x="16" y="102"/>
                    <a:pt x="12" y="97"/>
                    <a:pt x="12" y="91"/>
                  </a:cubicBezTo>
                  <a:cubicBezTo>
                    <a:pt x="12" y="86"/>
                    <a:pt x="16" y="81"/>
                    <a:pt x="22" y="81"/>
                  </a:cubicBezTo>
                  <a:cubicBezTo>
                    <a:pt x="28" y="81"/>
                    <a:pt x="33" y="86"/>
                    <a:pt x="33" y="91"/>
                  </a:cubicBezTo>
                  <a:cubicBezTo>
                    <a:pt x="33" y="97"/>
                    <a:pt x="28" y="102"/>
                    <a:pt x="22" y="102"/>
                  </a:cubicBezTo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78227" y="2184187"/>
            <a:ext cx="484094" cy="484094"/>
            <a:chOff x="2378227" y="2184187"/>
            <a:chExt cx="484094" cy="484094"/>
          </a:xfrm>
        </p:grpSpPr>
        <p:sp>
          <p:nvSpPr>
            <p:cNvPr id="2" name="Rectangle 1"/>
            <p:cNvSpPr/>
            <p:nvPr/>
          </p:nvSpPr>
          <p:spPr>
            <a:xfrm>
              <a:off x="2378227" y="2184187"/>
              <a:ext cx="484094" cy="4840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99"/>
            <p:cNvSpPr>
              <a:spLocks noEditPoints="1"/>
            </p:cNvSpPr>
            <p:nvPr/>
          </p:nvSpPr>
          <p:spPr bwMode="auto">
            <a:xfrm>
              <a:off x="2504047" y="2268781"/>
              <a:ext cx="222520" cy="314906"/>
            </a:xfrm>
            <a:custGeom>
              <a:avLst/>
              <a:gdLst>
                <a:gd name="T0" fmla="*/ 105 w 176"/>
                <a:gd name="T1" fmla="*/ 42 h 249"/>
                <a:gd name="T2" fmla="*/ 125 w 176"/>
                <a:gd name="T3" fmla="*/ 6 h 249"/>
                <a:gd name="T4" fmla="*/ 95 w 176"/>
                <a:gd name="T5" fmla="*/ 2 h 249"/>
                <a:gd name="T6" fmla="*/ 62 w 176"/>
                <a:gd name="T7" fmla="*/ 9 h 249"/>
                <a:gd name="T8" fmla="*/ 48 w 176"/>
                <a:gd name="T9" fmla="*/ 10 h 249"/>
                <a:gd name="T10" fmla="*/ 113 w 176"/>
                <a:gd name="T11" fmla="*/ 78 h 249"/>
                <a:gd name="T12" fmla="*/ 65 w 176"/>
                <a:gd name="T13" fmla="*/ 79 h 249"/>
                <a:gd name="T14" fmla="*/ 0 w 176"/>
                <a:gd name="T15" fmla="*/ 167 h 249"/>
                <a:gd name="T16" fmla="*/ 176 w 176"/>
                <a:gd name="T17" fmla="*/ 167 h 249"/>
                <a:gd name="T18" fmla="*/ 105 w 176"/>
                <a:gd name="T19" fmla="*/ 191 h 249"/>
                <a:gd name="T20" fmla="*/ 93 w 176"/>
                <a:gd name="T21" fmla="*/ 207 h 249"/>
                <a:gd name="T22" fmla="*/ 91 w 176"/>
                <a:gd name="T23" fmla="*/ 208 h 249"/>
                <a:gd name="T24" fmla="*/ 83 w 176"/>
                <a:gd name="T25" fmla="*/ 208 h 249"/>
                <a:gd name="T26" fmla="*/ 83 w 176"/>
                <a:gd name="T27" fmla="*/ 198 h 249"/>
                <a:gd name="T28" fmla="*/ 72 w 176"/>
                <a:gd name="T29" fmla="*/ 194 h 249"/>
                <a:gd name="T30" fmla="*/ 66 w 176"/>
                <a:gd name="T31" fmla="*/ 190 h 249"/>
                <a:gd name="T32" fmla="*/ 65 w 176"/>
                <a:gd name="T33" fmla="*/ 187 h 249"/>
                <a:gd name="T34" fmla="*/ 71 w 176"/>
                <a:gd name="T35" fmla="*/ 180 h 249"/>
                <a:gd name="T36" fmla="*/ 72 w 176"/>
                <a:gd name="T37" fmla="*/ 181 h 249"/>
                <a:gd name="T38" fmla="*/ 88 w 176"/>
                <a:gd name="T39" fmla="*/ 187 h 249"/>
                <a:gd name="T40" fmla="*/ 98 w 176"/>
                <a:gd name="T41" fmla="*/ 179 h 249"/>
                <a:gd name="T42" fmla="*/ 95 w 176"/>
                <a:gd name="T43" fmla="*/ 174 h 249"/>
                <a:gd name="T44" fmla="*/ 89 w 176"/>
                <a:gd name="T45" fmla="*/ 171 h 249"/>
                <a:gd name="T46" fmla="*/ 82 w 176"/>
                <a:gd name="T47" fmla="*/ 168 h 249"/>
                <a:gd name="T48" fmla="*/ 76 w 176"/>
                <a:gd name="T49" fmla="*/ 165 h 249"/>
                <a:gd name="T50" fmla="*/ 71 w 176"/>
                <a:gd name="T51" fmla="*/ 161 h 249"/>
                <a:gd name="T52" fmla="*/ 67 w 176"/>
                <a:gd name="T53" fmla="*/ 156 h 249"/>
                <a:gd name="T54" fmla="*/ 66 w 176"/>
                <a:gd name="T55" fmla="*/ 149 h 249"/>
                <a:gd name="T56" fmla="*/ 83 w 176"/>
                <a:gd name="T57" fmla="*/ 131 h 249"/>
                <a:gd name="T58" fmla="*/ 83 w 176"/>
                <a:gd name="T59" fmla="*/ 121 h 249"/>
                <a:gd name="T60" fmla="*/ 91 w 176"/>
                <a:gd name="T61" fmla="*/ 120 h 249"/>
                <a:gd name="T62" fmla="*/ 93 w 176"/>
                <a:gd name="T63" fmla="*/ 122 h 249"/>
                <a:gd name="T64" fmla="*/ 98 w 176"/>
                <a:gd name="T65" fmla="*/ 132 h 249"/>
                <a:gd name="T66" fmla="*/ 105 w 176"/>
                <a:gd name="T67" fmla="*/ 135 h 249"/>
                <a:gd name="T68" fmla="*/ 108 w 176"/>
                <a:gd name="T69" fmla="*/ 137 h 249"/>
                <a:gd name="T70" fmla="*/ 104 w 176"/>
                <a:gd name="T71" fmla="*/ 146 h 249"/>
                <a:gd name="T72" fmla="*/ 102 w 176"/>
                <a:gd name="T73" fmla="*/ 147 h 249"/>
                <a:gd name="T74" fmla="*/ 99 w 176"/>
                <a:gd name="T75" fmla="*/ 145 h 249"/>
                <a:gd name="T76" fmla="*/ 93 w 176"/>
                <a:gd name="T77" fmla="*/ 142 h 249"/>
                <a:gd name="T78" fmla="*/ 81 w 176"/>
                <a:gd name="T79" fmla="*/ 143 h 249"/>
                <a:gd name="T80" fmla="*/ 78 w 176"/>
                <a:gd name="T81" fmla="*/ 151 h 249"/>
                <a:gd name="T82" fmla="*/ 82 w 176"/>
                <a:gd name="T83" fmla="*/ 155 h 249"/>
                <a:gd name="T84" fmla="*/ 88 w 176"/>
                <a:gd name="T85" fmla="*/ 158 h 249"/>
                <a:gd name="T86" fmla="*/ 95 w 176"/>
                <a:gd name="T87" fmla="*/ 161 h 249"/>
                <a:gd name="T88" fmla="*/ 102 w 176"/>
                <a:gd name="T89" fmla="*/ 165 h 249"/>
                <a:gd name="T90" fmla="*/ 108 w 176"/>
                <a:gd name="T91" fmla="*/ 170 h 249"/>
                <a:gd name="T92" fmla="*/ 110 w 176"/>
                <a:gd name="T93" fmla="*/ 178 h 249"/>
                <a:gd name="T94" fmla="*/ 65 w 176"/>
                <a:gd name="T95" fmla="*/ 52 h 249"/>
                <a:gd name="T96" fmla="*/ 65 w 176"/>
                <a:gd name="T97" fmla="*/ 69 h 249"/>
                <a:gd name="T98" fmla="*/ 121 w 176"/>
                <a:gd name="T99" fmla="*/ 61 h 249"/>
                <a:gd name="T100" fmla="*/ 65 w 176"/>
                <a:gd name="T101" fmla="*/ 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" h="249">
                  <a:moveTo>
                    <a:pt x="71" y="42"/>
                  </a:moveTo>
                  <a:cubicBezTo>
                    <a:pt x="105" y="42"/>
                    <a:pt x="105" y="42"/>
                    <a:pt x="105" y="42"/>
                  </a:cubicBezTo>
                  <a:cubicBezTo>
                    <a:pt x="112" y="31"/>
                    <a:pt x="122" y="18"/>
                    <a:pt x="128" y="10"/>
                  </a:cubicBezTo>
                  <a:cubicBezTo>
                    <a:pt x="131" y="6"/>
                    <a:pt x="130" y="4"/>
                    <a:pt x="125" y="6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7" y="11"/>
                    <a:pt x="99" y="5"/>
                    <a:pt x="95" y="2"/>
                  </a:cubicBezTo>
                  <a:cubicBezTo>
                    <a:pt x="91" y="0"/>
                    <a:pt x="84" y="0"/>
                    <a:pt x="79" y="2"/>
                  </a:cubicBezTo>
                  <a:cubicBezTo>
                    <a:pt x="75" y="5"/>
                    <a:pt x="67" y="11"/>
                    <a:pt x="62" y="9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5" y="4"/>
                    <a:pt x="44" y="6"/>
                    <a:pt x="48" y="10"/>
                  </a:cubicBezTo>
                  <a:cubicBezTo>
                    <a:pt x="55" y="17"/>
                    <a:pt x="65" y="30"/>
                    <a:pt x="71" y="42"/>
                  </a:cubicBezTo>
                  <a:moveTo>
                    <a:pt x="113" y="78"/>
                  </a:moveTo>
                  <a:cubicBezTo>
                    <a:pt x="112" y="79"/>
                    <a:pt x="111" y="79"/>
                    <a:pt x="110" y="7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4" y="79"/>
                    <a:pt x="63" y="79"/>
                    <a:pt x="63" y="78"/>
                  </a:cubicBezTo>
                  <a:cubicBezTo>
                    <a:pt x="37" y="97"/>
                    <a:pt x="0" y="129"/>
                    <a:pt x="0" y="167"/>
                  </a:cubicBezTo>
                  <a:cubicBezTo>
                    <a:pt x="0" y="212"/>
                    <a:pt x="39" y="249"/>
                    <a:pt x="88" y="249"/>
                  </a:cubicBezTo>
                  <a:cubicBezTo>
                    <a:pt x="136" y="249"/>
                    <a:pt x="176" y="212"/>
                    <a:pt x="176" y="167"/>
                  </a:cubicBezTo>
                  <a:cubicBezTo>
                    <a:pt x="176" y="129"/>
                    <a:pt x="139" y="97"/>
                    <a:pt x="113" y="78"/>
                  </a:cubicBezTo>
                  <a:moveTo>
                    <a:pt x="105" y="191"/>
                  </a:moveTo>
                  <a:cubicBezTo>
                    <a:pt x="102" y="195"/>
                    <a:pt x="98" y="197"/>
                    <a:pt x="93" y="198"/>
                  </a:cubicBezTo>
                  <a:cubicBezTo>
                    <a:pt x="93" y="207"/>
                    <a:pt x="93" y="207"/>
                    <a:pt x="93" y="207"/>
                  </a:cubicBezTo>
                  <a:cubicBezTo>
                    <a:pt x="93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1" y="208"/>
                  </a:cubicBezTo>
                  <a:cubicBezTo>
                    <a:pt x="84" y="208"/>
                    <a:pt x="84" y="208"/>
                    <a:pt x="84" y="208"/>
                  </a:cubicBezTo>
                  <a:cubicBezTo>
                    <a:pt x="84" y="208"/>
                    <a:pt x="84" y="208"/>
                    <a:pt x="83" y="208"/>
                  </a:cubicBezTo>
                  <a:cubicBezTo>
                    <a:pt x="83" y="208"/>
                    <a:pt x="83" y="207"/>
                    <a:pt x="83" y="207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81" y="198"/>
                    <a:pt x="79" y="197"/>
                    <a:pt x="77" y="197"/>
                  </a:cubicBezTo>
                  <a:cubicBezTo>
                    <a:pt x="75" y="196"/>
                    <a:pt x="73" y="195"/>
                    <a:pt x="72" y="194"/>
                  </a:cubicBezTo>
                  <a:cubicBezTo>
                    <a:pt x="70" y="194"/>
                    <a:pt x="69" y="193"/>
                    <a:pt x="68" y="192"/>
                  </a:cubicBezTo>
                  <a:cubicBezTo>
                    <a:pt x="67" y="191"/>
                    <a:pt x="66" y="191"/>
                    <a:pt x="66" y="190"/>
                  </a:cubicBezTo>
                  <a:cubicBezTo>
                    <a:pt x="65" y="190"/>
                    <a:pt x="65" y="190"/>
                    <a:pt x="65" y="189"/>
                  </a:cubicBezTo>
                  <a:cubicBezTo>
                    <a:pt x="64" y="189"/>
                    <a:pt x="64" y="188"/>
                    <a:pt x="65" y="187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70" y="180"/>
                    <a:pt x="70" y="180"/>
                    <a:pt x="71" y="180"/>
                  </a:cubicBezTo>
                  <a:cubicBezTo>
                    <a:pt x="71" y="180"/>
                    <a:pt x="72" y="180"/>
                    <a:pt x="72" y="181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6" y="184"/>
                    <a:pt x="80" y="186"/>
                    <a:pt x="84" y="187"/>
                  </a:cubicBezTo>
                  <a:cubicBezTo>
                    <a:pt x="85" y="187"/>
                    <a:pt x="87" y="187"/>
                    <a:pt x="88" y="187"/>
                  </a:cubicBezTo>
                  <a:cubicBezTo>
                    <a:pt x="90" y="187"/>
                    <a:pt x="93" y="186"/>
                    <a:pt x="95" y="185"/>
                  </a:cubicBezTo>
                  <a:cubicBezTo>
                    <a:pt x="97" y="184"/>
                    <a:pt x="98" y="182"/>
                    <a:pt x="98" y="179"/>
                  </a:cubicBezTo>
                  <a:cubicBezTo>
                    <a:pt x="98" y="178"/>
                    <a:pt x="98" y="177"/>
                    <a:pt x="97" y="176"/>
                  </a:cubicBezTo>
                  <a:cubicBezTo>
                    <a:pt x="97" y="176"/>
                    <a:pt x="96" y="175"/>
                    <a:pt x="95" y="174"/>
                  </a:cubicBezTo>
                  <a:cubicBezTo>
                    <a:pt x="95" y="174"/>
                    <a:pt x="94" y="173"/>
                    <a:pt x="93" y="173"/>
                  </a:cubicBezTo>
                  <a:cubicBezTo>
                    <a:pt x="91" y="172"/>
                    <a:pt x="90" y="171"/>
                    <a:pt x="89" y="171"/>
                  </a:cubicBezTo>
                  <a:cubicBezTo>
                    <a:pt x="88" y="171"/>
                    <a:pt x="87" y="170"/>
                    <a:pt x="85" y="169"/>
                  </a:cubicBezTo>
                  <a:cubicBezTo>
                    <a:pt x="84" y="169"/>
                    <a:pt x="83" y="168"/>
                    <a:pt x="82" y="168"/>
                  </a:cubicBezTo>
                  <a:cubicBezTo>
                    <a:pt x="82" y="168"/>
                    <a:pt x="81" y="167"/>
                    <a:pt x="79" y="167"/>
                  </a:cubicBezTo>
                  <a:cubicBezTo>
                    <a:pt x="78" y="166"/>
                    <a:pt x="77" y="166"/>
                    <a:pt x="76" y="165"/>
                  </a:cubicBezTo>
                  <a:cubicBezTo>
                    <a:pt x="75" y="165"/>
                    <a:pt x="75" y="164"/>
                    <a:pt x="73" y="164"/>
                  </a:cubicBezTo>
                  <a:cubicBezTo>
                    <a:pt x="72" y="163"/>
                    <a:pt x="72" y="162"/>
                    <a:pt x="71" y="161"/>
                  </a:cubicBezTo>
                  <a:cubicBezTo>
                    <a:pt x="70" y="161"/>
                    <a:pt x="69" y="160"/>
                    <a:pt x="69" y="159"/>
                  </a:cubicBezTo>
                  <a:cubicBezTo>
                    <a:pt x="68" y="158"/>
                    <a:pt x="67" y="157"/>
                    <a:pt x="67" y="156"/>
                  </a:cubicBezTo>
                  <a:cubicBezTo>
                    <a:pt x="67" y="155"/>
                    <a:pt x="66" y="154"/>
                    <a:pt x="66" y="153"/>
                  </a:cubicBezTo>
                  <a:cubicBezTo>
                    <a:pt x="66" y="152"/>
                    <a:pt x="66" y="150"/>
                    <a:pt x="66" y="149"/>
                  </a:cubicBezTo>
                  <a:cubicBezTo>
                    <a:pt x="66" y="145"/>
                    <a:pt x="67" y="141"/>
                    <a:pt x="70" y="137"/>
                  </a:cubicBezTo>
                  <a:cubicBezTo>
                    <a:pt x="74" y="134"/>
                    <a:pt x="78" y="132"/>
                    <a:pt x="83" y="131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2" y="120"/>
                    <a:pt x="92" y="120"/>
                    <a:pt x="92" y="121"/>
                  </a:cubicBezTo>
                  <a:cubicBezTo>
                    <a:pt x="92" y="121"/>
                    <a:pt x="93" y="121"/>
                    <a:pt x="93" y="122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4" y="131"/>
                    <a:pt x="96" y="131"/>
                    <a:pt x="98" y="132"/>
                  </a:cubicBezTo>
                  <a:cubicBezTo>
                    <a:pt x="100" y="132"/>
                    <a:pt x="101" y="133"/>
                    <a:pt x="102" y="133"/>
                  </a:cubicBezTo>
                  <a:cubicBezTo>
                    <a:pt x="103" y="134"/>
                    <a:pt x="104" y="134"/>
                    <a:pt x="105" y="135"/>
                  </a:cubicBezTo>
                  <a:cubicBezTo>
                    <a:pt x="106" y="136"/>
                    <a:pt x="107" y="136"/>
                    <a:pt x="107" y="137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9" y="138"/>
                    <a:pt x="109" y="138"/>
                    <a:pt x="108" y="139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04" y="147"/>
                    <a:pt x="104" y="147"/>
                    <a:pt x="103" y="147"/>
                  </a:cubicBezTo>
                  <a:cubicBezTo>
                    <a:pt x="103" y="147"/>
                    <a:pt x="102" y="147"/>
                    <a:pt x="102" y="147"/>
                  </a:cubicBezTo>
                  <a:cubicBezTo>
                    <a:pt x="102" y="147"/>
                    <a:pt x="102" y="146"/>
                    <a:pt x="101" y="146"/>
                  </a:cubicBezTo>
                  <a:cubicBezTo>
                    <a:pt x="101" y="146"/>
                    <a:pt x="100" y="145"/>
                    <a:pt x="99" y="145"/>
                  </a:cubicBezTo>
                  <a:cubicBezTo>
                    <a:pt x="98" y="144"/>
                    <a:pt x="97" y="144"/>
                    <a:pt x="96" y="143"/>
                  </a:cubicBezTo>
                  <a:cubicBezTo>
                    <a:pt x="95" y="143"/>
                    <a:pt x="94" y="142"/>
                    <a:pt x="93" y="142"/>
                  </a:cubicBezTo>
                  <a:cubicBezTo>
                    <a:pt x="91" y="142"/>
                    <a:pt x="90" y="141"/>
                    <a:pt x="89" y="141"/>
                  </a:cubicBezTo>
                  <a:cubicBezTo>
                    <a:pt x="85" y="141"/>
                    <a:pt x="83" y="142"/>
                    <a:pt x="81" y="143"/>
                  </a:cubicBezTo>
                  <a:cubicBezTo>
                    <a:pt x="79" y="145"/>
                    <a:pt x="78" y="147"/>
                    <a:pt x="78" y="149"/>
                  </a:cubicBezTo>
                  <a:cubicBezTo>
                    <a:pt x="78" y="150"/>
                    <a:pt x="78" y="151"/>
                    <a:pt x="78" y="151"/>
                  </a:cubicBezTo>
                  <a:cubicBezTo>
                    <a:pt x="79" y="152"/>
                    <a:pt x="79" y="153"/>
                    <a:pt x="80" y="153"/>
                  </a:cubicBezTo>
                  <a:cubicBezTo>
                    <a:pt x="81" y="154"/>
                    <a:pt x="81" y="155"/>
                    <a:pt x="82" y="155"/>
                  </a:cubicBezTo>
                  <a:cubicBezTo>
                    <a:pt x="82" y="155"/>
                    <a:pt x="83" y="156"/>
                    <a:pt x="85" y="156"/>
                  </a:cubicBezTo>
                  <a:cubicBezTo>
                    <a:pt x="86" y="157"/>
                    <a:pt x="87" y="158"/>
                    <a:pt x="88" y="158"/>
                  </a:cubicBezTo>
                  <a:cubicBezTo>
                    <a:pt x="88" y="158"/>
                    <a:pt x="89" y="159"/>
                    <a:pt x="91" y="159"/>
                  </a:cubicBezTo>
                  <a:cubicBezTo>
                    <a:pt x="93" y="160"/>
                    <a:pt x="94" y="160"/>
                    <a:pt x="95" y="161"/>
                  </a:cubicBezTo>
                  <a:cubicBezTo>
                    <a:pt x="96" y="161"/>
                    <a:pt x="97" y="162"/>
                    <a:pt x="99" y="162"/>
                  </a:cubicBezTo>
                  <a:cubicBezTo>
                    <a:pt x="100" y="163"/>
                    <a:pt x="101" y="164"/>
                    <a:pt x="102" y="165"/>
                  </a:cubicBezTo>
                  <a:cubicBezTo>
                    <a:pt x="103" y="165"/>
                    <a:pt x="104" y="166"/>
                    <a:pt x="105" y="167"/>
                  </a:cubicBezTo>
                  <a:cubicBezTo>
                    <a:pt x="107" y="168"/>
                    <a:pt x="107" y="169"/>
                    <a:pt x="108" y="170"/>
                  </a:cubicBezTo>
                  <a:cubicBezTo>
                    <a:pt x="109" y="171"/>
                    <a:pt x="109" y="172"/>
                    <a:pt x="110" y="174"/>
                  </a:cubicBezTo>
                  <a:cubicBezTo>
                    <a:pt x="110" y="175"/>
                    <a:pt x="110" y="177"/>
                    <a:pt x="110" y="178"/>
                  </a:cubicBezTo>
                  <a:cubicBezTo>
                    <a:pt x="110" y="184"/>
                    <a:pt x="109" y="188"/>
                    <a:pt x="105" y="191"/>
                  </a:cubicBezTo>
                  <a:moveTo>
                    <a:pt x="65" y="52"/>
                  </a:moveTo>
                  <a:cubicBezTo>
                    <a:pt x="59" y="52"/>
                    <a:pt x="54" y="56"/>
                    <a:pt x="54" y="61"/>
                  </a:cubicBezTo>
                  <a:cubicBezTo>
                    <a:pt x="54" y="65"/>
                    <a:pt x="59" y="69"/>
                    <a:pt x="65" y="69"/>
                  </a:cubicBezTo>
                  <a:cubicBezTo>
                    <a:pt x="110" y="69"/>
                    <a:pt x="110" y="69"/>
                    <a:pt x="110" y="69"/>
                  </a:cubicBezTo>
                  <a:cubicBezTo>
                    <a:pt x="116" y="69"/>
                    <a:pt x="121" y="65"/>
                    <a:pt x="121" y="61"/>
                  </a:cubicBezTo>
                  <a:cubicBezTo>
                    <a:pt x="121" y="56"/>
                    <a:pt x="116" y="52"/>
                    <a:pt x="110" y="52"/>
                  </a:cubicBezTo>
                  <a:lnTo>
                    <a:pt x="65" y="52"/>
                  </a:lnTo>
                  <a:close/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Diagram bar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category"/>
        </p:bldSub>
      </p:bldGraphic>
      <p:bldP spid="17" grpId="0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2133612109"/>
              </p:ext>
            </p:extLst>
          </p:nvPr>
        </p:nvGraphicFramePr>
        <p:xfrm>
          <a:off x="5325698" y="2109113"/>
          <a:ext cx="6025427" cy="323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19462" y="1993415"/>
            <a:ext cx="47670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DIAGRAM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AREA TO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ANALYSTIC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40114" y="1877300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19462" y="4108767"/>
            <a:ext cx="3685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</p:spTree>
    <p:extLst>
      <p:ext uri="{BB962C8B-B14F-4D97-AF65-F5344CB8AC3E}">
        <p14:creationId xmlns:p14="http://schemas.microsoft.com/office/powerpoint/2010/main" val="398823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5" grpId="0" uiExpand="1" build="p"/>
      <p:bldP spid="26" grpId="0" animBg="1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57350"/>
            <a:ext cx="12191999" cy="3614738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lumOff val="90000"/>
                </a:schemeClr>
              </a:gs>
              <a:gs pos="100000">
                <a:schemeClr val="bg1">
                  <a:alpha val="5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nip Single Corner Rectangle 2"/>
          <p:cNvSpPr/>
          <p:nvPr/>
        </p:nvSpPr>
        <p:spPr>
          <a:xfrm>
            <a:off x="1" y="1657350"/>
            <a:ext cx="6096000" cy="3614738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00800" y="1970558"/>
            <a:ext cx="5181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pulvinar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mattis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id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orci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nulla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bibendum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lacus.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dictum” 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9462" y="2028616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ANALYSTIC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EDITABLE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0114" y="1912501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8512" y="4771327"/>
            <a:ext cx="45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SUBHEADLINE TEXT</a:t>
            </a:r>
          </a:p>
        </p:txBody>
      </p:sp>
    </p:spTree>
    <p:extLst>
      <p:ext uri="{BB962C8B-B14F-4D97-AF65-F5344CB8AC3E}">
        <p14:creationId xmlns:p14="http://schemas.microsoft.com/office/powerpoint/2010/main" val="40726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4"/>
          <p:cNvSpPr>
            <a:spLocks/>
          </p:cNvSpPr>
          <p:nvPr/>
        </p:nvSpPr>
        <p:spPr bwMode="auto">
          <a:xfrm>
            <a:off x="6122551" y="2375229"/>
            <a:ext cx="1350037" cy="1577706"/>
          </a:xfrm>
          <a:custGeom>
            <a:avLst/>
            <a:gdLst>
              <a:gd name="T0" fmla="*/ 0 w 943"/>
              <a:gd name="T1" fmla="*/ 156 h 1102"/>
              <a:gd name="T2" fmla="*/ 71 w 943"/>
              <a:gd name="T3" fmla="*/ 236 h 1102"/>
              <a:gd name="T4" fmla="*/ 243 w 943"/>
              <a:gd name="T5" fmla="*/ 408 h 1102"/>
              <a:gd name="T6" fmla="*/ 71 w 943"/>
              <a:gd name="T7" fmla="*/ 581 h 1102"/>
              <a:gd name="T8" fmla="*/ 0 w 943"/>
              <a:gd name="T9" fmla="*/ 661 h 1102"/>
              <a:gd name="T10" fmla="*/ 0 w 943"/>
              <a:gd name="T11" fmla="*/ 860 h 1102"/>
              <a:gd name="T12" fmla="*/ 443 w 943"/>
              <a:gd name="T13" fmla="*/ 860 h 1102"/>
              <a:gd name="T14" fmla="*/ 554 w 943"/>
              <a:gd name="T15" fmla="*/ 962 h 1102"/>
              <a:gd name="T16" fmla="*/ 694 w 943"/>
              <a:gd name="T17" fmla="*/ 1102 h 1102"/>
              <a:gd name="T18" fmla="*/ 834 w 943"/>
              <a:gd name="T19" fmla="*/ 962 h 1102"/>
              <a:gd name="T20" fmla="*/ 943 w 943"/>
              <a:gd name="T21" fmla="*/ 860 h 1102"/>
              <a:gd name="T22" fmla="*/ 81 w 943"/>
              <a:gd name="T23" fmla="*/ 35 h 1102"/>
              <a:gd name="T24" fmla="*/ 0 w 943"/>
              <a:gd name="T25" fmla="*/ 0 h 1102"/>
              <a:gd name="T26" fmla="*/ 0 w 943"/>
              <a:gd name="T27" fmla="*/ 156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3" h="1102">
                <a:moveTo>
                  <a:pt x="0" y="156"/>
                </a:moveTo>
                <a:cubicBezTo>
                  <a:pt x="1" y="180"/>
                  <a:pt x="9" y="236"/>
                  <a:pt x="71" y="236"/>
                </a:cubicBezTo>
                <a:cubicBezTo>
                  <a:pt x="166" y="236"/>
                  <a:pt x="243" y="313"/>
                  <a:pt x="243" y="408"/>
                </a:cubicBezTo>
                <a:cubicBezTo>
                  <a:pt x="243" y="504"/>
                  <a:pt x="166" y="581"/>
                  <a:pt x="71" y="581"/>
                </a:cubicBezTo>
                <a:cubicBezTo>
                  <a:pt x="9" y="581"/>
                  <a:pt x="1" y="637"/>
                  <a:pt x="0" y="661"/>
                </a:cubicBezTo>
                <a:cubicBezTo>
                  <a:pt x="0" y="860"/>
                  <a:pt x="0" y="860"/>
                  <a:pt x="0" y="860"/>
                </a:cubicBezTo>
                <a:cubicBezTo>
                  <a:pt x="443" y="860"/>
                  <a:pt x="443" y="860"/>
                  <a:pt x="443" y="860"/>
                </a:cubicBezTo>
                <a:cubicBezTo>
                  <a:pt x="497" y="861"/>
                  <a:pt x="554" y="889"/>
                  <a:pt x="554" y="962"/>
                </a:cubicBezTo>
                <a:cubicBezTo>
                  <a:pt x="554" y="1040"/>
                  <a:pt x="617" y="1102"/>
                  <a:pt x="694" y="1102"/>
                </a:cubicBezTo>
                <a:cubicBezTo>
                  <a:pt x="771" y="1102"/>
                  <a:pt x="834" y="1040"/>
                  <a:pt x="834" y="962"/>
                </a:cubicBezTo>
                <a:cubicBezTo>
                  <a:pt x="834" y="890"/>
                  <a:pt x="890" y="862"/>
                  <a:pt x="943" y="860"/>
                </a:cubicBezTo>
                <a:cubicBezTo>
                  <a:pt x="81" y="35"/>
                  <a:pt x="81" y="35"/>
                  <a:pt x="81" y="35"/>
                </a:cubicBezTo>
                <a:cubicBezTo>
                  <a:pt x="61" y="14"/>
                  <a:pt x="32" y="1"/>
                  <a:pt x="0" y="0"/>
                </a:cubicBezTo>
                <a:lnTo>
                  <a:pt x="0" y="1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105"/>
          <p:cNvSpPr>
            <a:spLocks/>
          </p:cNvSpPr>
          <p:nvPr/>
        </p:nvSpPr>
        <p:spPr bwMode="auto">
          <a:xfrm>
            <a:off x="5777617" y="3652166"/>
            <a:ext cx="1815278" cy="1444454"/>
          </a:xfrm>
          <a:custGeom>
            <a:avLst/>
            <a:gdLst>
              <a:gd name="T0" fmla="*/ 1268 w 1268"/>
              <a:gd name="T1" fmla="*/ 96 h 1009"/>
              <a:gd name="T2" fmla="*/ 1268 w 1268"/>
              <a:gd name="T3" fmla="*/ 86 h 1009"/>
              <a:gd name="T4" fmla="*/ 1267 w 1268"/>
              <a:gd name="T5" fmla="*/ 84 h 1009"/>
              <a:gd name="T6" fmla="*/ 1266 w 1268"/>
              <a:gd name="T7" fmla="*/ 74 h 1009"/>
              <a:gd name="T8" fmla="*/ 1266 w 1268"/>
              <a:gd name="T9" fmla="*/ 74 h 1009"/>
              <a:gd name="T10" fmla="*/ 1232 w 1268"/>
              <a:gd name="T11" fmla="*/ 14 h 1009"/>
              <a:gd name="T12" fmla="*/ 1218 w 1268"/>
              <a:gd name="T13" fmla="*/ 0 h 1009"/>
              <a:gd name="T14" fmla="*/ 1186 w 1268"/>
              <a:gd name="T15" fmla="*/ 0 h 1009"/>
              <a:gd name="T16" fmla="*/ 1108 w 1268"/>
              <a:gd name="T17" fmla="*/ 70 h 1009"/>
              <a:gd name="T18" fmla="*/ 935 w 1268"/>
              <a:gd name="T19" fmla="*/ 243 h 1009"/>
              <a:gd name="T20" fmla="*/ 763 w 1268"/>
              <a:gd name="T21" fmla="*/ 70 h 1009"/>
              <a:gd name="T22" fmla="*/ 683 w 1268"/>
              <a:gd name="T23" fmla="*/ 0 h 1009"/>
              <a:gd name="T24" fmla="*/ 241 w 1268"/>
              <a:gd name="T25" fmla="*/ 0 h 1009"/>
              <a:gd name="T26" fmla="*/ 241 w 1268"/>
              <a:gd name="T27" fmla="*/ 221 h 1009"/>
              <a:gd name="T28" fmla="*/ 140 w 1268"/>
              <a:gd name="T29" fmla="*/ 313 h 1009"/>
              <a:gd name="T30" fmla="*/ 0 w 1268"/>
              <a:gd name="T31" fmla="*/ 453 h 1009"/>
              <a:gd name="T32" fmla="*/ 140 w 1268"/>
              <a:gd name="T33" fmla="*/ 593 h 1009"/>
              <a:gd name="T34" fmla="*/ 241 w 1268"/>
              <a:gd name="T35" fmla="*/ 686 h 1009"/>
              <a:gd name="T36" fmla="*/ 241 w 1268"/>
              <a:gd name="T37" fmla="*/ 688 h 1009"/>
              <a:gd name="T38" fmla="*/ 241 w 1268"/>
              <a:gd name="T39" fmla="*/ 836 h 1009"/>
              <a:gd name="T40" fmla="*/ 397 w 1268"/>
              <a:gd name="T41" fmla="*/ 980 h 1009"/>
              <a:gd name="T42" fmla="*/ 398 w 1268"/>
              <a:gd name="T43" fmla="*/ 980 h 1009"/>
              <a:gd name="T44" fmla="*/ 454 w 1268"/>
              <a:gd name="T45" fmla="*/ 1007 h 1009"/>
              <a:gd name="T46" fmla="*/ 456 w 1268"/>
              <a:gd name="T47" fmla="*/ 1008 h 1009"/>
              <a:gd name="T48" fmla="*/ 464 w 1268"/>
              <a:gd name="T49" fmla="*/ 1009 h 1009"/>
              <a:gd name="T50" fmla="*/ 476 w 1268"/>
              <a:gd name="T51" fmla="*/ 1009 h 1009"/>
              <a:gd name="T52" fmla="*/ 566 w 1268"/>
              <a:gd name="T53" fmla="*/ 968 h 1009"/>
              <a:gd name="T54" fmla="*/ 566 w 1268"/>
              <a:gd name="T55" fmla="*/ 968 h 1009"/>
              <a:gd name="T56" fmla="*/ 1240 w 1268"/>
              <a:gd name="T57" fmla="*/ 175 h 1009"/>
              <a:gd name="T58" fmla="*/ 1240 w 1268"/>
              <a:gd name="T59" fmla="*/ 175 h 1009"/>
              <a:gd name="T60" fmla="*/ 1268 w 1268"/>
              <a:gd name="T61" fmla="*/ 98 h 1009"/>
              <a:gd name="T62" fmla="*/ 1268 w 1268"/>
              <a:gd name="T63" fmla="*/ 96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68" h="1009">
                <a:moveTo>
                  <a:pt x="1268" y="96"/>
                </a:moveTo>
                <a:cubicBezTo>
                  <a:pt x="1268" y="93"/>
                  <a:pt x="1268" y="90"/>
                  <a:pt x="1268" y="86"/>
                </a:cubicBezTo>
                <a:cubicBezTo>
                  <a:pt x="1267" y="86"/>
                  <a:pt x="1267" y="85"/>
                  <a:pt x="1267" y="84"/>
                </a:cubicBezTo>
                <a:cubicBezTo>
                  <a:pt x="1267" y="81"/>
                  <a:pt x="1266" y="78"/>
                  <a:pt x="1266" y="74"/>
                </a:cubicBezTo>
                <a:cubicBezTo>
                  <a:pt x="1266" y="74"/>
                  <a:pt x="1266" y="74"/>
                  <a:pt x="1266" y="74"/>
                </a:cubicBezTo>
                <a:cubicBezTo>
                  <a:pt x="1261" y="51"/>
                  <a:pt x="1249" y="30"/>
                  <a:pt x="1232" y="14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63" y="1"/>
                  <a:pt x="1108" y="9"/>
                  <a:pt x="1108" y="70"/>
                </a:cubicBezTo>
                <a:cubicBezTo>
                  <a:pt x="1108" y="166"/>
                  <a:pt x="1030" y="243"/>
                  <a:pt x="935" y="243"/>
                </a:cubicBezTo>
                <a:cubicBezTo>
                  <a:pt x="840" y="243"/>
                  <a:pt x="763" y="166"/>
                  <a:pt x="763" y="70"/>
                </a:cubicBezTo>
                <a:cubicBezTo>
                  <a:pt x="763" y="9"/>
                  <a:pt x="707" y="1"/>
                  <a:pt x="683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221"/>
                  <a:pt x="241" y="221"/>
                  <a:pt x="241" y="221"/>
                </a:cubicBezTo>
                <a:cubicBezTo>
                  <a:pt x="232" y="279"/>
                  <a:pt x="195" y="313"/>
                  <a:pt x="140" y="313"/>
                </a:cubicBezTo>
                <a:cubicBezTo>
                  <a:pt x="63" y="313"/>
                  <a:pt x="0" y="376"/>
                  <a:pt x="0" y="453"/>
                </a:cubicBezTo>
                <a:cubicBezTo>
                  <a:pt x="0" y="530"/>
                  <a:pt x="63" y="593"/>
                  <a:pt x="140" y="593"/>
                </a:cubicBezTo>
                <a:cubicBezTo>
                  <a:pt x="195" y="593"/>
                  <a:pt x="232" y="627"/>
                  <a:pt x="241" y="686"/>
                </a:cubicBezTo>
                <a:cubicBezTo>
                  <a:pt x="241" y="688"/>
                  <a:pt x="241" y="688"/>
                  <a:pt x="241" y="688"/>
                </a:cubicBezTo>
                <a:cubicBezTo>
                  <a:pt x="241" y="836"/>
                  <a:pt x="241" y="836"/>
                  <a:pt x="241" y="836"/>
                </a:cubicBezTo>
                <a:cubicBezTo>
                  <a:pt x="397" y="980"/>
                  <a:pt x="397" y="980"/>
                  <a:pt x="397" y="980"/>
                </a:cubicBezTo>
                <a:cubicBezTo>
                  <a:pt x="398" y="980"/>
                  <a:pt x="398" y="980"/>
                  <a:pt x="398" y="980"/>
                </a:cubicBezTo>
                <a:cubicBezTo>
                  <a:pt x="413" y="994"/>
                  <a:pt x="432" y="1003"/>
                  <a:pt x="454" y="1007"/>
                </a:cubicBezTo>
                <a:cubicBezTo>
                  <a:pt x="455" y="1008"/>
                  <a:pt x="456" y="1008"/>
                  <a:pt x="456" y="1008"/>
                </a:cubicBezTo>
                <a:cubicBezTo>
                  <a:pt x="459" y="1008"/>
                  <a:pt x="462" y="1009"/>
                  <a:pt x="464" y="1009"/>
                </a:cubicBezTo>
                <a:cubicBezTo>
                  <a:pt x="468" y="1009"/>
                  <a:pt x="472" y="1009"/>
                  <a:pt x="476" y="1009"/>
                </a:cubicBezTo>
                <a:cubicBezTo>
                  <a:pt x="512" y="1009"/>
                  <a:pt x="545" y="993"/>
                  <a:pt x="566" y="968"/>
                </a:cubicBezTo>
                <a:cubicBezTo>
                  <a:pt x="566" y="968"/>
                  <a:pt x="566" y="968"/>
                  <a:pt x="566" y="968"/>
                </a:cubicBezTo>
                <a:cubicBezTo>
                  <a:pt x="1240" y="175"/>
                  <a:pt x="1240" y="175"/>
                  <a:pt x="1240" y="175"/>
                </a:cubicBezTo>
                <a:cubicBezTo>
                  <a:pt x="1240" y="175"/>
                  <a:pt x="1240" y="175"/>
                  <a:pt x="1240" y="175"/>
                </a:cubicBezTo>
                <a:cubicBezTo>
                  <a:pt x="1258" y="155"/>
                  <a:pt x="1268" y="128"/>
                  <a:pt x="1268" y="98"/>
                </a:cubicBezTo>
                <a:cubicBezTo>
                  <a:pt x="1268" y="98"/>
                  <a:pt x="1268" y="97"/>
                  <a:pt x="1268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106"/>
          <p:cNvSpPr>
            <a:spLocks noEditPoints="1"/>
          </p:cNvSpPr>
          <p:nvPr/>
        </p:nvSpPr>
        <p:spPr bwMode="auto">
          <a:xfrm>
            <a:off x="4869979" y="2375229"/>
            <a:ext cx="1554865" cy="1231251"/>
          </a:xfrm>
          <a:custGeom>
            <a:avLst/>
            <a:gdLst>
              <a:gd name="T0" fmla="*/ 149 w 1086"/>
              <a:gd name="T1" fmla="*/ 617 h 860"/>
              <a:gd name="T2" fmla="*/ 321 w 1086"/>
              <a:gd name="T3" fmla="*/ 789 h 860"/>
              <a:gd name="T4" fmla="*/ 400 w 1086"/>
              <a:gd name="T5" fmla="*/ 860 h 860"/>
              <a:gd name="T6" fmla="*/ 843 w 1086"/>
              <a:gd name="T7" fmla="*/ 860 h 860"/>
              <a:gd name="T8" fmla="*/ 843 w 1086"/>
              <a:gd name="T9" fmla="*/ 661 h 860"/>
              <a:gd name="T10" fmla="*/ 946 w 1086"/>
              <a:gd name="T11" fmla="*/ 549 h 860"/>
              <a:gd name="T12" fmla="*/ 1086 w 1086"/>
              <a:gd name="T13" fmla="*/ 408 h 860"/>
              <a:gd name="T14" fmla="*/ 946 w 1086"/>
              <a:gd name="T15" fmla="*/ 268 h 860"/>
              <a:gd name="T16" fmla="*/ 843 w 1086"/>
              <a:gd name="T17" fmla="*/ 157 h 860"/>
              <a:gd name="T18" fmla="*/ 843 w 1086"/>
              <a:gd name="T19" fmla="*/ 0 h 860"/>
              <a:gd name="T20" fmla="*/ 120 w 1086"/>
              <a:gd name="T21" fmla="*/ 0 h 860"/>
              <a:gd name="T22" fmla="*/ 120 w 1086"/>
              <a:gd name="T23" fmla="*/ 0 h 860"/>
              <a:gd name="T24" fmla="*/ 1 w 1086"/>
              <a:gd name="T25" fmla="*/ 119 h 860"/>
              <a:gd name="T26" fmla="*/ 0 w 1086"/>
              <a:gd name="T27" fmla="*/ 119 h 860"/>
              <a:gd name="T28" fmla="*/ 0 w 1086"/>
              <a:gd name="T29" fmla="*/ 701 h 860"/>
              <a:gd name="T30" fmla="*/ 149 w 1086"/>
              <a:gd name="T31" fmla="*/ 617 h 860"/>
              <a:gd name="T32" fmla="*/ 356 w 1086"/>
              <a:gd name="T33" fmla="*/ 175 h 860"/>
              <a:gd name="T34" fmla="*/ 515 w 1086"/>
              <a:gd name="T35" fmla="*/ 334 h 860"/>
              <a:gd name="T36" fmla="*/ 356 w 1086"/>
              <a:gd name="T37" fmla="*/ 493 h 860"/>
              <a:gd name="T38" fmla="*/ 197 w 1086"/>
              <a:gd name="T39" fmla="*/ 334 h 860"/>
              <a:gd name="T40" fmla="*/ 356 w 1086"/>
              <a:gd name="T41" fmla="*/ 175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86" h="860">
                <a:moveTo>
                  <a:pt x="149" y="617"/>
                </a:moveTo>
                <a:cubicBezTo>
                  <a:pt x="244" y="617"/>
                  <a:pt x="321" y="694"/>
                  <a:pt x="321" y="789"/>
                </a:cubicBezTo>
                <a:cubicBezTo>
                  <a:pt x="321" y="850"/>
                  <a:pt x="376" y="859"/>
                  <a:pt x="400" y="860"/>
                </a:cubicBezTo>
                <a:cubicBezTo>
                  <a:pt x="843" y="860"/>
                  <a:pt x="843" y="860"/>
                  <a:pt x="843" y="860"/>
                </a:cubicBezTo>
                <a:cubicBezTo>
                  <a:pt x="843" y="661"/>
                  <a:pt x="843" y="661"/>
                  <a:pt x="843" y="661"/>
                </a:cubicBezTo>
                <a:cubicBezTo>
                  <a:pt x="844" y="606"/>
                  <a:pt x="872" y="549"/>
                  <a:pt x="946" y="549"/>
                </a:cubicBezTo>
                <a:cubicBezTo>
                  <a:pt x="1023" y="549"/>
                  <a:pt x="1086" y="486"/>
                  <a:pt x="1086" y="408"/>
                </a:cubicBezTo>
                <a:cubicBezTo>
                  <a:pt x="1086" y="331"/>
                  <a:pt x="1023" y="268"/>
                  <a:pt x="946" y="268"/>
                </a:cubicBezTo>
                <a:cubicBezTo>
                  <a:pt x="872" y="268"/>
                  <a:pt x="844" y="211"/>
                  <a:pt x="843" y="157"/>
                </a:cubicBezTo>
                <a:cubicBezTo>
                  <a:pt x="843" y="0"/>
                  <a:pt x="843" y="0"/>
                  <a:pt x="843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54" y="0"/>
                  <a:pt x="1" y="53"/>
                  <a:pt x="1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701"/>
                  <a:pt x="0" y="701"/>
                  <a:pt x="0" y="701"/>
                </a:cubicBezTo>
                <a:cubicBezTo>
                  <a:pt x="31" y="650"/>
                  <a:pt x="86" y="617"/>
                  <a:pt x="149" y="617"/>
                </a:cubicBezTo>
                <a:close/>
                <a:moveTo>
                  <a:pt x="356" y="175"/>
                </a:moveTo>
                <a:cubicBezTo>
                  <a:pt x="444" y="175"/>
                  <a:pt x="515" y="247"/>
                  <a:pt x="515" y="334"/>
                </a:cubicBezTo>
                <a:cubicBezTo>
                  <a:pt x="515" y="422"/>
                  <a:pt x="444" y="493"/>
                  <a:pt x="356" y="493"/>
                </a:cubicBezTo>
                <a:cubicBezTo>
                  <a:pt x="269" y="493"/>
                  <a:pt x="197" y="422"/>
                  <a:pt x="197" y="334"/>
                </a:cubicBezTo>
                <a:cubicBezTo>
                  <a:pt x="197" y="247"/>
                  <a:pt x="269" y="175"/>
                  <a:pt x="356" y="1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07"/>
          <p:cNvSpPr>
            <a:spLocks/>
          </p:cNvSpPr>
          <p:nvPr/>
        </p:nvSpPr>
        <p:spPr bwMode="auto">
          <a:xfrm>
            <a:off x="4869979" y="3304187"/>
            <a:ext cx="1206886" cy="1501562"/>
          </a:xfrm>
          <a:custGeom>
            <a:avLst/>
            <a:gdLst>
              <a:gd name="T0" fmla="*/ 843 w 843"/>
              <a:gd name="T1" fmla="*/ 1049 h 1049"/>
              <a:gd name="T2" fmla="*/ 843 w 843"/>
              <a:gd name="T3" fmla="*/ 932 h 1049"/>
              <a:gd name="T4" fmla="*/ 774 w 843"/>
              <a:gd name="T5" fmla="*/ 869 h 1049"/>
              <a:gd name="T6" fmla="*/ 601 w 843"/>
              <a:gd name="T7" fmla="*/ 696 h 1049"/>
              <a:gd name="T8" fmla="*/ 774 w 843"/>
              <a:gd name="T9" fmla="*/ 524 h 1049"/>
              <a:gd name="T10" fmla="*/ 843 w 843"/>
              <a:gd name="T11" fmla="*/ 460 h 1049"/>
              <a:gd name="T12" fmla="*/ 843 w 843"/>
              <a:gd name="T13" fmla="*/ 243 h 1049"/>
              <a:gd name="T14" fmla="*/ 400 w 843"/>
              <a:gd name="T15" fmla="*/ 243 h 1049"/>
              <a:gd name="T16" fmla="*/ 289 w 843"/>
              <a:gd name="T17" fmla="*/ 140 h 1049"/>
              <a:gd name="T18" fmla="*/ 149 w 843"/>
              <a:gd name="T19" fmla="*/ 0 h 1049"/>
              <a:gd name="T20" fmla="*/ 8 w 843"/>
              <a:gd name="T21" fmla="*/ 140 h 1049"/>
              <a:gd name="T22" fmla="*/ 0 w 843"/>
              <a:gd name="T23" fmla="*/ 183 h 1049"/>
              <a:gd name="T24" fmla="*/ 0 w 843"/>
              <a:gd name="T25" fmla="*/ 224 h 1049"/>
              <a:gd name="T26" fmla="*/ 1 w 843"/>
              <a:gd name="T27" fmla="*/ 224 h 1049"/>
              <a:gd name="T28" fmla="*/ 42 w 843"/>
              <a:gd name="T29" fmla="*/ 311 h 1049"/>
              <a:gd name="T30" fmla="*/ 41 w 843"/>
              <a:gd name="T31" fmla="*/ 312 h 1049"/>
              <a:gd name="T32" fmla="*/ 843 w 843"/>
              <a:gd name="T33" fmla="*/ 1049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3" h="1049">
                <a:moveTo>
                  <a:pt x="843" y="1049"/>
                </a:moveTo>
                <a:cubicBezTo>
                  <a:pt x="843" y="932"/>
                  <a:pt x="843" y="932"/>
                  <a:pt x="843" y="932"/>
                </a:cubicBezTo>
                <a:cubicBezTo>
                  <a:pt x="836" y="890"/>
                  <a:pt x="813" y="869"/>
                  <a:pt x="774" y="869"/>
                </a:cubicBezTo>
                <a:cubicBezTo>
                  <a:pt x="679" y="869"/>
                  <a:pt x="601" y="791"/>
                  <a:pt x="601" y="696"/>
                </a:cubicBezTo>
                <a:cubicBezTo>
                  <a:pt x="601" y="601"/>
                  <a:pt x="679" y="524"/>
                  <a:pt x="774" y="524"/>
                </a:cubicBezTo>
                <a:cubicBezTo>
                  <a:pt x="813" y="524"/>
                  <a:pt x="836" y="502"/>
                  <a:pt x="843" y="460"/>
                </a:cubicBezTo>
                <a:cubicBezTo>
                  <a:pt x="843" y="243"/>
                  <a:pt x="843" y="243"/>
                  <a:pt x="843" y="243"/>
                </a:cubicBezTo>
                <a:cubicBezTo>
                  <a:pt x="400" y="243"/>
                  <a:pt x="400" y="243"/>
                  <a:pt x="400" y="243"/>
                </a:cubicBezTo>
                <a:cubicBezTo>
                  <a:pt x="346" y="241"/>
                  <a:pt x="289" y="213"/>
                  <a:pt x="289" y="140"/>
                </a:cubicBezTo>
                <a:cubicBezTo>
                  <a:pt x="289" y="63"/>
                  <a:pt x="226" y="0"/>
                  <a:pt x="149" y="0"/>
                </a:cubicBezTo>
                <a:cubicBezTo>
                  <a:pt x="71" y="0"/>
                  <a:pt x="8" y="63"/>
                  <a:pt x="8" y="140"/>
                </a:cubicBezTo>
                <a:cubicBezTo>
                  <a:pt x="8" y="157"/>
                  <a:pt x="6" y="171"/>
                  <a:pt x="0" y="183"/>
                </a:cubicBezTo>
                <a:cubicBezTo>
                  <a:pt x="0" y="224"/>
                  <a:pt x="0" y="224"/>
                  <a:pt x="0" y="224"/>
                </a:cubicBezTo>
                <a:cubicBezTo>
                  <a:pt x="1" y="224"/>
                  <a:pt x="1" y="224"/>
                  <a:pt x="1" y="224"/>
                </a:cubicBezTo>
                <a:cubicBezTo>
                  <a:pt x="2" y="259"/>
                  <a:pt x="17" y="290"/>
                  <a:pt x="42" y="311"/>
                </a:cubicBezTo>
                <a:cubicBezTo>
                  <a:pt x="41" y="312"/>
                  <a:pt x="41" y="312"/>
                  <a:pt x="41" y="312"/>
                </a:cubicBezTo>
                <a:lnTo>
                  <a:pt x="843" y="10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41"/>
          <p:cNvSpPr>
            <a:spLocks noEditPoints="1"/>
          </p:cNvSpPr>
          <p:nvPr/>
        </p:nvSpPr>
        <p:spPr bwMode="auto">
          <a:xfrm>
            <a:off x="7747551" y="2206148"/>
            <a:ext cx="545769" cy="545768"/>
          </a:xfrm>
          <a:custGeom>
            <a:avLst/>
            <a:gdLst>
              <a:gd name="T0" fmla="*/ 4 w 228"/>
              <a:gd name="T1" fmla="*/ 158 h 228"/>
              <a:gd name="T2" fmla="*/ 0 w 228"/>
              <a:gd name="T3" fmla="*/ 224 h 228"/>
              <a:gd name="T4" fmla="*/ 44 w 228"/>
              <a:gd name="T5" fmla="*/ 228 h 228"/>
              <a:gd name="T6" fmla="*/ 49 w 228"/>
              <a:gd name="T7" fmla="*/ 162 h 228"/>
              <a:gd name="T8" fmla="*/ 104 w 228"/>
              <a:gd name="T9" fmla="*/ 121 h 228"/>
              <a:gd name="T10" fmla="*/ 60 w 228"/>
              <a:gd name="T11" fmla="*/ 125 h 228"/>
              <a:gd name="T12" fmla="*/ 64 w 228"/>
              <a:gd name="T13" fmla="*/ 228 h 228"/>
              <a:gd name="T14" fmla="*/ 108 w 228"/>
              <a:gd name="T15" fmla="*/ 224 h 228"/>
              <a:gd name="T16" fmla="*/ 104 w 228"/>
              <a:gd name="T17" fmla="*/ 121 h 228"/>
              <a:gd name="T18" fmla="*/ 184 w 228"/>
              <a:gd name="T19" fmla="*/ 96 h 228"/>
              <a:gd name="T20" fmla="*/ 179 w 228"/>
              <a:gd name="T21" fmla="*/ 223 h 228"/>
              <a:gd name="T22" fmla="*/ 224 w 228"/>
              <a:gd name="T23" fmla="*/ 228 h 228"/>
              <a:gd name="T24" fmla="*/ 228 w 228"/>
              <a:gd name="T25" fmla="*/ 100 h 228"/>
              <a:gd name="T26" fmla="*/ 163 w 228"/>
              <a:gd name="T27" fmla="*/ 141 h 228"/>
              <a:gd name="T28" fmla="*/ 119 w 228"/>
              <a:gd name="T29" fmla="*/ 145 h 228"/>
              <a:gd name="T30" fmla="*/ 123 w 228"/>
              <a:gd name="T31" fmla="*/ 228 h 228"/>
              <a:gd name="T32" fmla="*/ 168 w 228"/>
              <a:gd name="T33" fmla="*/ 224 h 228"/>
              <a:gd name="T34" fmla="*/ 163 w 228"/>
              <a:gd name="T35" fmla="*/ 141 h 228"/>
              <a:gd name="T36" fmla="*/ 154 w 228"/>
              <a:gd name="T37" fmla="*/ 85 h 228"/>
              <a:gd name="T38" fmla="*/ 205 w 228"/>
              <a:gd name="T39" fmla="*/ 45 h 228"/>
              <a:gd name="T40" fmla="*/ 205 w 228"/>
              <a:gd name="T41" fmla="*/ 0 h 228"/>
              <a:gd name="T42" fmla="*/ 184 w 228"/>
              <a:gd name="T43" fmla="*/ 30 h 228"/>
              <a:gd name="T44" fmla="*/ 133 w 228"/>
              <a:gd name="T45" fmla="*/ 70 h 228"/>
              <a:gd name="T46" fmla="*/ 99 w 228"/>
              <a:gd name="T47" fmla="*/ 40 h 228"/>
              <a:gd name="T48" fmla="*/ 79 w 228"/>
              <a:gd name="T49" fmla="*/ 9 h 228"/>
              <a:gd name="T50" fmla="*/ 58 w 228"/>
              <a:gd name="T51" fmla="*/ 40 h 228"/>
              <a:gd name="T52" fmla="*/ 23 w 228"/>
              <a:gd name="T53" fmla="*/ 70 h 228"/>
              <a:gd name="T54" fmla="*/ 23 w 228"/>
              <a:gd name="T55" fmla="*/ 114 h 228"/>
              <a:gd name="T56" fmla="*/ 43 w 228"/>
              <a:gd name="T57" fmla="*/ 83 h 228"/>
              <a:gd name="T58" fmla="*/ 79 w 228"/>
              <a:gd name="T59" fmla="*/ 54 h 228"/>
              <a:gd name="T60" fmla="*/ 112 w 228"/>
              <a:gd name="T61" fmla="*/ 83 h 228"/>
              <a:gd name="T62" fmla="*/ 133 w 228"/>
              <a:gd name="T63" fmla="*/ 114 h 228"/>
              <a:gd name="T64" fmla="*/ 205 w 228"/>
              <a:gd name="T65" fmla="*/ 12 h 228"/>
              <a:gd name="T66" fmla="*/ 205 w 228"/>
              <a:gd name="T67" fmla="*/ 33 h 228"/>
              <a:gd name="T68" fmla="*/ 205 w 228"/>
              <a:gd name="T69" fmla="*/ 12 h 228"/>
              <a:gd name="T70" fmla="*/ 12 w 228"/>
              <a:gd name="T71" fmla="*/ 92 h 228"/>
              <a:gd name="T72" fmla="*/ 33 w 228"/>
              <a:gd name="T73" fmla="*/ 9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28">
                <a:moveTo>
                  <a:pt x="44" y="158"/>
                </a:moveTo>
                <a:cubicBezTo>
                  <a:pt x="4" y="158"/>
                  <a:pt x="4" y="158"/>
                  <a:pt x="4" y="158"/>
                </a:cubicBezTo>
                <a:cubicBezTo>
                  <a:pt x="2" y="158"/>
                  <a:pt x="0" y="160"/>
                  <a:pt x="0" y="162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6"/>
                  <a:pt x="2" y="228"/>
                  <a:pt x="4" y="228"/>
                </a:cubicBezTo>
                <a:cubicBezTo>
                  <a:pt x="44" y="228"/>
                  <a:pt x="44" y="228"/>
                  <a:pt x="44" y="228"/>
                </a:cubicBezTo>
                <a:cubicBezTo>
                  <a:pt x="47" y="228"/>
                  <a:pt x="49" y="226"/>
                  <a:pt x="49" y="224"/>
                </a:cubicBezTo>
                <a:cubicBezTo>
                  <a:pt x="49" y="162"/>
                  <a:pt x="49" y="162"/>
                  <a:pt x="49" y="162"/>
                </a:cubicBezTo>
                <a:cubicBezTo>
                  <a:pt x="49" y="160"/>
                  <a:pt x="47" y="158"/>
                  <a:pt x="44" y="158"/>
                </a:cubicBezTo>
                <a:moveTo>
                  <a:pt x="104" y="121"/>
                </a:moveTo>
                <a:cubicBezTo>
                  <a:pt x="64" y="121"/>
                  <a:pt x="64" y="121"/>
                  <a:pt x="64" y="121"/>
                </a:cubicBezTo>
                <a:cubicBezTo>
                  <a:pt x="61" y="121"/>
                  <a:pt x="60" y="122"/>
                  <a:pt x="60" y="125"/>
                </a:cubicBezTo>
                <a:cubicBezTo>
                  <a:pt x="60" y="224"/>
                  <a:pt x="60" y="224"/>
                  <a:pt x="60" y="224"/>
                </a:cubicBezTo>
                <a:cubicBezTo>
                  <a:pt x="60" y="226"/>
                  <a:pt x="61" y="228"/>
                  <a:pt x="64" y="228"/>
                </a:cubicBezTo>
                <a:cubicBezTo>
                  <a:pt x="104" y="228"/>
                  <a:pt x="104" y="228"/>
                  <a:pt x="104" y="228"/>
                </a:cubicBezTo>
                <a:cubicBezTo>
                  <a:pt x="106" y="228"/>
                  <a:pt x="108" y="226"/>
                  <a:pt x="108" y="224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8" y="122"/>
                  <a:pt x="106" y="121"/>
                  <a:pt x="104" y="121"/>
                </a:cubicBezTo>
                <a:moveTo>
                  <a:pt x="224" y="96"/>
                </a:moveTo>
                <a:cubicBezTo>
                  <a:pt x="184" y="96"/>
                  <a:pt x="184" y="96"/>
                  <a:pt x="184" y="96"/>
                </a:cubicBezTo>
                <a:cubicBezTo>
                  <a:pt x="181" y="96"/>
                  <a:pt x="179" y="98"/>
                  <a:pt x="179" y="100"/>
                </a:cubicBezTo>
                <a:cubicBezTo>
                  <a:pt x="179" y="223"/>
                  <a:pt x="179" y="223"/>
                  <a:pt x="179" y="223"/>
                </a:cubicBezTo>
                <a:cubicBezTo>
                  <a:pt x="179" y="226"/>
                  <a:pt x="181" y="228"/>
                  <a:pt x="184" y="228"/>
                </a:cubicBezTo>
                <a:cubicBezTo>
                  <a:pt x="224" y="228"/>
                  <a:pt x="224" y="228"/>
                  <a:pt x="224" y="228"/>
                </a:cubicBezTo>
                <a:cubicBezTo>
                  <a:pt x="226" y="228"/>
                  <a:pt x="228" y="226"/>
                  <a:pt x="228" y="223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6"/>
                  <a:pt x="224" y="96"/>
                </a:cubicBezTo>
                <a:moveTo>
                  <a:pt x="163" y="141"/>
                </a:moveTo>
                <a:cubicBezTo>
                  <a:pt x="123" y="141"/>
                  <a:pt x="123" y="141"/>
                  <a:pt x="123" y="141"/>
                </a:cubicBezTo>
                <a:cubicBezTo>
                  <a:pt x="121" y="141"/>
                  <a:pt x="119" y="142"/>
                  <a:pt x="119" y="145"/>
                </a:cubicBezTo>
                <a:cubicBezTo>
                  <a:pt x="119" y="224"/>
                  <a:pt x="119" y="224"/>
                  <a:pt x="119" y="224"/>
                </a:cubicBezTo>
                <a:cubicBezTo>
                  <a:pt x="119" y="226"/>
                  <a:pt x="121" y="228"/>
                  <a:pt x="123" y="228"/>
                </a:cubicBezTo>
                <a:cubicBezTo>
                  <a:pt x="163" y="228"/>
                  <a:pt x="163" y="228"/>
                  <a:pt x="163" y="228"/>
                </a:cubicBezTo>
                <a:cubicBezTo>
                  <a:pt x="166" y="228"/>
                  <a:pt x="168" y="226"/>
                  <a:pt x="168" y="224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8" y="142"/>
                  <a:pt x="166" y="141"/>
                  <a:pt x="163" y="141"/>
                </a:cubicBezTo>
                <a:moveTo>
                  <a:pt x="155" y="92"/>
                </a:moveTo>
                <a:cubicBezTo>
                  <a:pt x="155" y="89"/>
                  <a:pt x="155" y="87"/>
                  <a:pt x="154" y="85"/>
                </a:cubicBezTo>
                <a:cubicBezTo>
                  <a:pt x="197" y="43"/>
                  <a:pt x="197" y="43"/>
                  <a:pt x="197" y="43"/>
                </a:cubicBezTo>
                <a:cubicBezTo>
                  <a:pt x="199" y="44"/>
                  <a:pt x="202" y="45"/>
                  <a:pt x="205" y="45"/>
                </a:cubicBezTo>
                <a:cubicBezTo>
                  <a:pt x="217" y="45"/>
                  <a:pt x="227" y="35"/>
                  <a:pt x="227" y="22"/>
                </a:cubicBezTo>
                <a:cubicBezTo>
                  <a:pt x="227" y="10"/>
                  <a:pt x="217" y="0"/>
                  <a:pt x="205" y="0"/>
                </a:cubicBezTo>
                <a:cubicBezTo>
                  <a:pt x="192" y="0"/>
                  <a:pt x="182" y="10"/>
                  <a:pt x="182" y="22"/>
                </a:cubicBezTo>
                <a:cubicBezTo>
                  <a:pt x="182" y="25"/>
                  <a:pt x="183" y="27"/>
                  <a:pt x="184" y="30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38" y="70"/>
                  <a:pt x="136" y="70"/>
                  <a:pt x="133" y="70"/>
                </a:cubicBezTo>
                <a:cubicBezTo>
                  <a:pt x="131" y="70"/>
                  <a:pt x="129" y="70"/>
                  <a:pt x="127" y="71"/>
                </a:cubicBezTo>
                <a:cubicBezTo>
                  <a:pt x="99" y="40"/>
                  <a:pt x="99" y="40"/>
                  <a:pt x="99" y="40"/>
                </a:cubicBezTo>
                <a:cubicBezTo>
                  <a:pt x="101" y="37"/>
                  <a:pt x="101" y="34"/>
                  <a:pt x="101" y="31"/>
                </a:cubicBezTo>
                <a:cubicBezTo>
                  <a:pt x="101" y="19"/>
                  <a:pt x="91" y="9"/>
                  <a:pt x="79" y="9"/>
                </a:cubicBezTo>
                <a:cubicBezTo>
                  <a:pt x="66" y="9"/>
                  <a:pt x="56" y="19"/>
                  <a:pt x="56" y="31"/>
                </a:cubicBezTo>
                <a:cubicBezTo>
                  <a:pt x="56" y="34"/>
                  <a:pt x="57" y="37"/>
                  <a:pt x="58" y="40"/>
                </a:cubicBezTo>
                <a:cubicBezTo>
                  <a:pt x="29" y="71"/>
                  <a:pt x="29" y="71"/>
                  <a:pt x="29" y="71"/>
                </a:cubicBezTo>
                <a:cubicBezTo>
                  <a:pt x="27" y="70"/>
                  <a:pt x="25" y="70"/>
                  <a:pt x="23" y="70"/>
                </a:cubicBezTo>
                <a:cubicBezTo>
                  <a:pt x="10" y="70"/>
                  <a:pt x="0" y="80"/>
                  <a:pt x="0" y="92"/>
                </a:cubicBezTo>
                <a:cubicBezTo>
                  <a:pt x="0" y="104"/>
                  <a:pt x="10" y="114"/>
                  <a:pt x="23" y="114"/>
                </a:cubicBezTo>
                <a:cubicBezTo>
                  <a:pt x="35" y="114"/>
                  <a:pt x="45" y="104"/>
                  <a:pt x="45" y="92"/>
                </a:cubicBezTo>
                <a:cubicBezTo>
                  <a:pt x="45" y="89"/>
                  <a:pt x="44" y="86"/>
                  <a:pt x="43" y="83"/>
                </a:cubicBezTo>
                <a:cubicBezTo>
                  <a:pt x="72" y="52"/>
                  <a:pt x="72" y="52"/>
                  <a:pt x="72" y="52"/>
                </a:cubicBezTo>
                <a:cubicBezTo>
                  <a:pt x="74" y="53"/>
                  <a:pt x="76" y="54"/>
                  <a:pt x="79" y="54"/>
                </a:cubicBezTo>
                <a:cubicBezTo>
                  <a:pt x="81" y="54"/>
                  <a:pt x="83" y="53"/>
                  <a:pt x="85" y="5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1" y="86"/>
                  <a:pt x="110" y="89"/>
                  <a:pt x="110" y="92"/>
                </a:cubicBezTo>
                <a:cubicBezTo>
                  <a:pt x="110" y="104"/>
                  <a:pt x="120" y="114"/>
                  <a:pt x="133" y="114"/>
                </a:cubicBezTo>
                <a:cubicBezTo>
                  <a:pt x="145" y="114"/>
                  <a:pt x="155" y="104"/>
                  <a:pt x="155" y="92"/>
                </a:cubicBezTo>
                <a:moveTo>
                  <a:pt x="205" y="12"/>
                </a:moveTo>
                <a:cubicBezTo>
                  <a:pt x="211" y="12"/>
                  <a:pt x="215" y="17"/>
                  <a:pt x="215" y="22"/>
                </a:cubicBezTo>
                <a:cubicBezTo>
                  <a:pt x="215" y="28"/>
                  <a:pt x="211" y="33"/>
                  <a:pt x="205" y="33"/>
                </a:cubicBezTo>
                <a:cubicBezTo>
                  <a:pt x="199" y="33"/>
                  <a:pt x="194" y="28"/>
                  <a:pt x="194" y="22"/>
                </a:cubicBezTo>
                <a:cubicBezTo>
                  <a:pt x="194" y="17"/>
                  <a:pt x="199" y="12"/>
                  <a:pt x="205" y="12"/>
                </a:cubicBezTo>
                <a:moveTo>
                  <a:pt x="23" y="102"/>
                </a:moveTo>
                <a:cubicBezTo>
                  <a:pt x="17" y="102"/>
                  <a:pt x="12" y="98"/>
                  <a:pt x="12" y="92"/>
                </a:cubicBezTo>
                <a:cubicBezTo>
                  <a:pt x="12" y="86"/>
                  <a:pt x="17" y="82"/>
                  <a:pt x="23" y="82"/>
                </a:cubicBezTo>
                <a:cubicBezTo>
                  <a:pt x="28" y="82"/>
                  <a:pt x="33" y="86"/>
                  <a:pt x="33" y="92"/>
                </a:cubicBezTo>
                <a:cubicBezTo>
                  <a:pt x="33" y="98"/>
                  <a:pt x="28" y="102"/>
                  <a:pt x="23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3"/>
          <p:cNvSpPr>
            <a:spLocks noEditPoints="1"/>
          </p:cNvSpPr>
          <p:nvPr/>
        </p:nvSpPr>
        <p:spPr bwMode="auto">
          <a:xfrm>
            <a:off x="7889555" y="4250845"/>
            <a:ext cx="513470" cy="513467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>
            <a:off x="4004192" y="4374393"/>
            <a:ext cx="531941" cy="504460"/>
          </a:xfrm>
          <a:custGeom>
            <a:avLst/>
            <a:gdLst>
              <a:gd name="T0" fmla="*/ 65 w 236"/>
              <a:gd name="T1" fmla="*/ 53 h 224"/>
              <a:gd name="T2" fmla="*/ 65 w 236"/>
              <a:gd name="T3" fmla="*/ 53 h 224"/>
              <a:gd name="T4" fmla="*/ 47 w 236"/>
              <a:gd name="T5" fmla="*/ 0 h 224"/>
              <a:gd name="T6" fmla="*/ 12 w 236"/>
              <a:gd name="T7" fmla="*/ 0 h 224"/>
              <a:gd name="T8" fmla="*/ 0 w 236"/>
              <a:gd name="T9" fmla="*/ 12 h 224"/>
              <a:gd name="T10" fmla="*/ 12 w 236"/>
              <a:gd name="T11" fmla="*/ 24 h 224"/>
              <a:gd name="T12" fmla="*/ 31 w 236"/>
              <a:gd name="T13" fmla="*/ 24 h 224"/>
              <a:gd name="T14" fmla="*/ 48 w 236"/>
              <a:gd name="T15" fmla="*/ 74 h 224"/>
              <a:gd name="T16" fmla="*/ 33 w 236"/>
              <a:gd name="T17" fmla="*/ 74 h 224"/>
              <a:gd name="T18" fmla="*/ 23 w 236"/>
              <a:gd name="T19" fmla="*/ 84 h 224"/>
              <a:gd name="T20" fmla="*/ 33 w 236"/>
              <a:gd name="T21" fmla="*/ 93 h 224"/>
              <a:gd name="T22" fmla="*/ 33 w 236"/>
              <a:gd name="T23" fmla="*/ 93 h 224"/>
              <a:gd name="T24" fmla="*/ 54 w 236"/>
              <a:gd name="T25" fmla="*/ 93 h 224"/>
              <a:gd name="T26" fmla="*/ 87 w 236"/>
              <a:gd name="T27" fmla="*/ 93 h 224"/>
              <a:gd name="T28" fmla="*/ 97 w 236"/>
              <a:gd name="T29" fmla="*/ 103 h 224"/>
              <a:gd name="T30" fmla="*/ 87 w 236"/>
              <a:gd name="T31" fmla="*/ 112 h 224"/>
              <a:gd name="T32" fmla="*/ 61 w 236"/>
              <a:gd name="T33" fmla="*/ 112 h 224"/>
              <a:gd name="T34" fmla="*/ 45 w 236"/>
              <a:gd name="T35" fmla="*/ 112 h 224"/>
              <a:gd name="T36" fmla="*/ 36 w 236"/>
              <a:gd name="T37" fmla="*/ 122 h 224"/>
              <a:gd name="T38" fmla="*/ 45 w 236"/>
              <a:gd name="T39" fmla="*/ 131 h 224"/>
              <a:gd name="T40" fmla="*/ 87 w 236"/>
              <a:gd name="T41" fmla="*/ 131 h 224"/>
              <a:gd name="T42" fmla="*/ 97 w 236"/>
              <a:gd name="T43" fmla="*/ 140 h 224"/>
              <a:gd name="T44" fmla="*/ 87 w 236"/>
              <a:gd name="T45" fmla="*/ 150 h 224"/>
              <a:gd name="T46" fmla="*/ 74 w 236"/>
              <a:gd name="T47" fmla="*/ 150 h 224"/>
              <a:gd name="T48" fmla="*/ 81 w 236"/>
              <a:gd name="T49" fmla="*/ 171 h 224"/>
              <a:gd name="T50" fmla="*/ 188 w 236"/>
              <a:gd name="T51" fmla="*/ 171 h 224"/>
              <a:gd name="T52" fmla="*/ 211 w 236"/>
              <a:gd name="T53" fmla="*/ 153 h 224"/>
              <a:gd name="T54" fmla="*/ 236 w 236"/>
              <a:gd name="T55" fmla="*/ 53 h 224"/>
              <a:gd name="T56" fmla="*/ 65 w 236"/>
              <a:gd name="T57" fmla="*/ 53 h 224"/>
              <a:gd name="T58" fmla="*/ 102 w 236"/>
              <a:gd name="T59" fmla="*/ 180 h 224"/>
              <a:gd name="T60" fmla="*/ 81 w 236"/>
              <a:gd name="T61" fmla="*/ 202 h 224"/>
              <a:gd name="T62" fmla="*/ 102 w 236"/>
              <a:gd name="T63" fmla="*/ 224 h 224"/>
              <a:gd name="T64" fmla="*/ 124 w 236"/>
              <a:gd name="T65" fmla="*/ 202 h 224"/>
              <a:gd name="T66" fmla="*/ 102 w 236"/>
              <a:gd name="T67" fmla="*/ 180 h 224"/>
              <a:gd name="T68" fmla="*/ 183 w 236"/>
              <a:gd name="T69" fmla="*/ 181 h 224"/>
              <a:gd name="T70" fmla="*/ 162 w 236"/>
              <a:gd name="T71" fmla="*/ 202 h 224"/>
              <a:gd name="T72" fmla="*/ 183 w 236"/>
              <a:gd name="T73" fmla="*/ 224 h 224"/>
              <a:gd name="T74" fmla="*/ 205 w 236"/>
              <a:gd name="T75" fmla="*/ 202 h 224"/>
              <a:gd name="T76" fmla="*/ 183 w 236"/>
              <a:gd name="T77" fmla="*/ 181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6" h="224">
                <a:moveTo>
                  <a:pt x="65" y="53"/>
                </a:moveTo>
                <a:cubicBezTo>
                  <a:pt x="65" y="53"/>
                  <a:pt x="65" y="53"/>
                  <a:pt x="65" y="53"/>
                </a:cubicBezTo>
                <a:cubicBezTo>
                  <a:pt x="47" y="0"/>
                  <a:pt x="47" y="0"/>
                  <a:pt x="4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9"/>
                  <a:pt x="5" y="24"/>
                  <a:pt x="12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48" y="74"/>
                  <a:pt x="48" y="74"/>
                  <a:pt x="48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28" y="74"/>
                  <a:pt x="23" y="78"/>
                  <a:pt x="23" y="84"/>
                </a:cubicBezTo>
                <a:cubicBezTo>
                  <a:pt x="23" y="89"/>
                  <a:pt x="28" y="93"/>
                  <a:pt x="33" y="93"/>
                </a:cubicBezTo>
                <a:cubicBezTo>
                  <a:pt x="33" y="93"/>
                  <a:pt x="33" y="93"/>
                  <a:pt x="33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87" y="93"/>
                  <a:pt x="87" y="93"/>
                  <a:pt x="87" y="93"/>
                </a:cubicBezTo>
                <a:cubicBezTo>
                  <a:pt x="92" y="93"/>
                  <a:pt x="97" y="97"/>
                  <a:pt x="97" y="103"/>
                </a:cubicBezTo>
                <a:cubicBezTo>
                  <a:pt x="97" y="108"/>
                  <a:pt x="92" y="112"/>
                  <a:pt x="87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0" y="112"/>
                  <a:pt x="36" y="116"/>
                  <a:pt x="36" y="122"/>
                </a:cubicBezTo>
                <a:cubicBezTo>
                  <a:pt x="36" y="127"/>
                  <a:pt x="40" y="131"/>
                  <a:pt x="45" y="131"/>
                </a:cubicBezTo>
                <a:cubicBezTo>
                  <a:pt x="87" y="131"/>
                  <a:pt x="87" y="131"/>
                  <a:pt x="87" y="131"/>
                </a:cubicBezTo>
                <a:cubicBezTo>
                  <a:pt x="92" y="131"/>
                  <a:pt x="97" y="135"/>
                  <a:pt x="97" y="140"/>
                </a:cubicBezTo>
                <a:cubicBezTo>
                  <a:pt x="97" y="146"/>
                  <a:pt x="92" y="150"/>
                  <a:pt x="87" y="150"/>
                </a:cubicBezTo>
                <a:cubicBezTo>
                  <a:pt x="74" y="150"/>
                  <a:pt x="74" y="150"/>
                  <a:pt x="74" y="150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188" y="171"/>
                  <a:pt x="188" y="171"/>
                  <a:pt x="188" y="171"/>
                </a:cubicBezTo>
                <a:cubicBezTo>
                  <a:pt x="199" y="171"/>
                  <a:pt x="209" y="163"/>
                  <a:pt x="211" y="153"/>
                </a:cubicBezTo>
                <a:cubicBezTo>
                  <a:pt x="236" y="53"/>
                  <a:pt x="236" y="53"/>
                  <a:pt x="236" y="53"/>
                </a:cubicBezTo>
                <a:lnTo>
                  <a:pt x="65" y="53"/>
                </a:lnTo>
                <a:close/>
                <a:moveTo>
                  <a:pt x="102" y="180"/>
                </a:moveTo>
                <a:cubicBezTo>
                  <a:pt x="90" y="180"/>
                  <a:pt x="81" y="190"/>
                  <a:pt x="81" y="202"/>
                </a:cubicBezTo>
                <a:cubicBezTo>
                  <a:pt x="81" y="214"/>
                  <a:pt x="90" y="224"/>
                  <a:pt x="102" y="224"/>
                </a:cubicBezTo>
                <a:cubicBezTo>
                  <a:pt x="114" y="224"/>
                  <a:pt x="124" y="214"/>
                  <a:pt x="124" y="202"/>
                </a:cubicBezTo>
                <a:cubicBezTo>
                  <a:pt x="124" y="190"/>
                  <a:pt x="114" y="180"/>
                  <a:pt x="102" y="180"/>
                </a:cubicBezTo>
                <a:close/>
                <a:moveTo>
                  <a:pt x="183" y="181"/>
                </a:moveTo>
                <a:cubicBezTo>
                  <a:pt x="172" y="181"/>
                  <a:pt x="162" y="190"/>
                  <a:pt x="162" y="202"/>
                </a:cubicBezTo>
                <a:cubicBezTo>
                  <a:pt x="162" y="214"/>
                  <a:pt x="172" y="224"/>
                  <a:pt x="183" y="224"/>
                </a:cubicBezTo>
                <a:cubicBezTo>
                  <a:pt x="195" y="224"/>
                  <a:pt x="205" y="214"/>
                  <a:pt x="205" y="202"/>
                </a:cubicBezTo>
                <a:cubicBezTo>
                  <a:pt x="205" y="190"/>
                  <a:pt x="195" y="181"/>
                  <a:pt x="183" y="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3"/>
          <p:cNvSpPr>
            <a:spLocks noEditPoints="1"/>
          </p:cNvSpPr>
          <p:nvPr/>
        </p:nvSpPr>
        <p:spPr bwMode="auto">
          <a:xfrm>
            <a:off x="3715942" y="2260713"/>
            <a:ext cx="576499" cy="576497"/>
          </a:xfrm>
          <a:custGeom>
            <a:avLst/>
            <a:gdLst>
              <a:gd name="T0" fmla="*/ 85 w 228"/>
              <a:gd name="T1" fmla="*/ 104 h 228"/>
              <a:gd name="T2" fmla="*/ 119 w 228"/>
              <a:gd name="T3" fmla="*/ 104 h 228"/>
              <a:gd name="T4" fmla="*/ 142 w 228"/>
              <a:gd name="T5" fmla="*/ 81 h 228"/>
              <a:gd name="T6" fmla="*/ 142 w 228"/>
              <a:gd name="T7" fmla="*/ 24 h 228"/>
              <a:gd name="T8" fmla="*/ 119 w 228"/>
              <a:gd name="T9" fmla="*/ 0 h 228"/>
              <a:gd name="T10" fmla="*/ 24 w 228"/>
              <a:gd name="T11" fmla="*/ 0 h 228"/>
              <a:gd name="T12" fmla="*/ 0 w 228"/>
              <a:gd name="T13" fmla="*/ 24 h 228"/>
              <a:gd name="T14" fmla="*/ 0 w 228"/>
              <a:gd name="T15" fmla="*/ 81 h 228"/>
              <a:gd name="T16" fmla="*/ 24 w 228"/>
              <a:gd name="T17" fmla="*/ 104 h 228"/>
              <a:gd name="T18" fmla="*/ 46 w 228"/>
              <a:gd name="T19" fmla="*/ 104 h 228"/>
              <a:gd name="T20" fmla="*/ 46 w 228"/>
              <a:gd name="T21" fmla="*/ 142 h 228"/>
              <a:gd name="T22" fmla="*/ 85 w 228"/>
              <a:gd name="T23" fmla="*/ 104 h 228"/>
              <a:gd name="T24" fmla="*/ 31 w 228"/>
              <a:gd name="T25" fmla="*/ 32 h 228"/>
              <a:gd name="T26" fmla="*/ 112 w 228"/>
              <a:gd name="T27" fmla="*/ 32 h 228"/>
              <a:gd name="T28" fmla="*/ 112 w 228"/>
              <a:gd name="T29" fmla="*/ 46 h 228"/>
              <a:gd name="T30" fmla="*/ 31 w 228"/>
              <a:gd name="T31" fmla="*/ 46 h 228"/>
              <a:gd name="T32" fmla="*/ 31 w 228"/>
              <a:gd name="T33" fmla="*/ 32 h 228"/>
              <a:gd name="T34" fmla="*/ 31 w 228"/>
              <a:gd name="T35" fmla="*/ 73 h 228"/>
              <a:gd name="T36" fmla="*/ 31 w 228"/>
              <a:gd name="T37" fmla="*/ 59 h 228"/>
              <a:gd name="T38" fmla="*/ 113 w 228"/>
              <a:gd name="T39" fmla="*/ 59 h 228"/>
              <a:gd name="T40" fmla="*/ 113 w 228"/>
              <a:gd name="T41" fmla="*/ 73 h 228"/>
              <a:gd name="T42" fmla="*/ 31 w 228"/>
              <a:gd name="T43" fmla="*/ 73 h 228"/>
              <a:gd name="T44" fmla="*/ 201 w 228"/>
              <a:gd name="T45" fmla="*/ 70 h 228"/>
              <a:gd name="T46" fmla="*/ 157 w 228"/>
              <a:gd name="T47" fmla="*/ 70 h 228"/>
              <a:gd name="T48" fmla="*/ 157 w 228"/>
              <a:gd name="T49" fmla="*/ 80 h 228"/>
              <a:gd name="T50" fmla="*/ 119 w 228"/>
              <a:gd name="T51" fmla="*/ 119 h 228"/>
              <a:gd name="T52" fmla="*/ 91 w 228"/>
              <a:gd name="T53" fmla="*/ 119 h 228"/>
              <a:gd name="T54" fmla="*/ 69 w 228"/>
              <a:gd name="T55" fmla="*/ 140 h 228"/>
              <a:gd name="T56" fmla="*/ 69 w 228"/>
              <a:gd name="T57" fmla="*/ 159 h 228"/>
              <a:gd name="T58" fmla="*/ 95 w 228"/>
              <a:gd name="T59" fmla="*/ 186 h 228"/>
              <a:gd name="T60" fmla="*/ 133 w 228"/>
              <a:gd name="T61" fmla="*/ 186 h 228"/>
              <a:gd name="T62" fmla="*/ 177 w 228"/>
              <a:gd name="T63" fmla="*/ 228 h 228"/>
              <a:gd name="T64" fmla="*/ 177 w 228"/>
              <a:gd name="T65" fmla="*/ 186 h 228"/>
              <a:gd name="T66" fmla="*/ 201 w 228"/>
              <a:gd name="T67" fmla="*/ 186 h 228"/>
              <a:gd name="T68" fmla="*/ 228 w 228"/>
              <a:gd name="T69" fmla="*/ 159 h 228"/>
              <a:gd name="T70" fmla="*/ 228 w 228"/>
              <a:gd name="T71" fmla="*/ 96 h 228"/>
              <a:gd name="T72" fmla="*/ 201 w 228"/>
              <a:gd name="T73" fmla="*/ 7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28">
                <a:moveTo>
                  <a:pt x="85" y="104"/>
                </a:moveTo>
                <a:cubicBezTo>
                  <a:pt x="119" y="104"/>
                  <a:pt x="119" y="104"/>
                  <a:pt x="119" y="104"/>
                </a:cubicBezTo>
                <a:cubicBezTo>
                  <a:pt x="132" y="104"/>
                  <a:pt x="142" y="94"/>
                  <a:pt x="142" y="81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2" y="11"/>
                  <a:pt x="132" y="0"/>
                  <a:pt x="11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94"/>
                  <a:pt x="11" y="104"/>
                  <a:pt x="24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6" y="142"/>
                  <a:pt x="46" y="142"/>
                  <a:pt x="46" y="142"/>
                </a:cubicBezTo>
                <a:lnTo>
                  <a:pt x="85" y="104"/>
                </a:lnTo>
                <a:close/>
                <a:moveTo>
                  <a:pt x="31" y="32"/>
                </a:moveTo>
                <a:cubicBezTo>
                  <a:pt x="112" y="32"/>
                  <a:pt x="112" y="32"/>
                  <a:pt x="112" y="32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32"/>
                  <a:pt x="31" y="32"/>
                  <a:pt x="31" y="32"/>
                </a:cubicBezTo>
                <a:close/>
                <a:moveTo>
                  <a:pt x="31" y="73"/>
                </a:moveTo>
                <a:cubicBezTo>
                  <a:pt x="31" y="59"/>
                  <a:pt x="31" y="59"/>
                  <a:pt x="31" y="59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3" y="73"/>
                  <a:pt x="113" y="73"/>
                  <a:pt x="113" y="73"/>
                </a:cubicBezTo>
                <a:lnTo>
                  <a:pt x="31" y="73"/>
                </a:lnTo>
                <a:close/>
                <a:moveTo>
                  <a:pt x="201" y="70"/>
                </a:moveTo>
                <a:cubicBezTo>
                  <a:pt x="157" y="70"/>
                  <a:pt x="157" y="70"/>
                  <a:pt x="157" y="70"/>
                </a:cubicBezTo>
                <a:cubicBezTo>
                  <a:pt x="157" y="80"/>
                  <a:pt x="157" y="80"/>
                  <a:pt x="157" y="80"/>
                </a:cubicBezTo>
                <a:cubicBezTo>
                  <a:pt x="157" y="101"/>
                  <a:pt x="140" y="119"/>
                  <a:pt x="119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69" y="174"/>
                  <a:pt x="81" y="186"/>
                  <a:pt x="95" y="186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77" y="228"/>
                  <a:pt x="177" y="228"/>
                  <a:pt x="177" y="228"/>
                </a:cubicBezTo>
                <a:cubicBezTo>
                  <a:pt x="177" y="186"/>
                  <a:pt x="177" y="186"/>
                  <a:pt x="177" y="186"/>
                </a:cubicBezTo>
                <a:cubicBezTo>
                  <a:pt x="201" y="186"/>
                  <a:pt x="201" y="186"/>
                  <a:pt x="201" y="186"/>
                </a:cubicBezTo>
                <a:cubicBezTo>
                  <a:pt x="216" y="186"/>
                  <a:pt x="228" y="174"/>
                  <a:pt x="228" y="159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8" y="82"/>
                  <a:pt x="216" y="70"/>
                  <a:pt x="201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Placeholder 11"/>
          <p:cNvSpPr txBox="1">
            <a:spLocks/>
          </p:cNvSpPr>
          <p:nvPr/>
        </p:nvSpPr>
        <p:spPr>
          <a:xfrm>
            <a:off x="8331180" y="2375228"/>
            <a:ext cx="2416025" cy="9127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non.</a:t>
            </a:r>
            <a:endParaRPr lang="en-GB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31182" y="2039008"/>
            <a:ext cx="1731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Statistic</a:t>
            </a:r>
            <a:endParaRPr lang="en-GB" sz="2000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Text Placeholder 11"/>
          <p:cNvSpPr txBox="1">
            <a:spLocks/>
          </p:cNvSpPr>
          <p:nvPr/>
        </p:nvSpPr>
        <p:spPr>
          <a:xfrm>
            <a:off x="8403026" y="4440892"/>
            <a:ext cx="2416025" cy="9127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non.</a:t>
            </a:r>
            <a:endParaRPr lang="en-GB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03027" y="4104672"/>
            <a:ext cx="1731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Money</a:t>
            </a:r>
            <a:endParaRPr lang="en-GB" sz="2000" b="1" dirty="0">
              <a:solidFill>
                <a:schemeClr val="accent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Text Placeholder 11"/>
          <p:cNvSpPr txBox="1">
            <a:spLocks/>
          </p:cNvSpPr>
          <p:nvPr/>
        </p:nvSpPr>
        <p:spPr>
          <a:xfrm>
            <a:off x="1294053" y="2375229"/>
            <a:ext cx="2440802" cy="9289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non.</a:t>
            </a:r>
            <a:endParaRPr lang="en-GB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03301" y="2039008"/>
            <a:ext cx="1731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Conversation</a:t>
            </a:r>
            <a:endParaRPr lang="en-GB" sz="20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Text Placeholder 11"/>
          <p:cNvSpPr txBox="1">
            <a:spLocks/>
          </p:cNvSpPr>
          <p:nvPr/>
        </p:nvSpPr>
        <p:spPr>
          <a:xfrm>
            <a:off x="1507712" y="4495578"/>
            <a:ext cx="2457432" cy="9289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non.</a:t>
            </a:r>
            <a:endParaRPr lang="en-GB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33590" y="4159357"/>
            <a:ext cx="1731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Shop</a:t>
            </a:r>
            <a:endParaRPr lang="en-GB" sz="2000" b="1" dirty="0">
              <a:solidFill>
                <a:schemeClr val="accent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0" name="Elbow Connector 39"/>
          <p:cNvCxnSpPr/>
          <p:nvPr/>
        </p:nvCxnSpPr>
        <p:spPr>
          <a:xfrm flipV="1">
            <a:off x="6679985" y="2301689"/>
            <a:ext cx="912910" cy="354684"/>
          </a:xfrm>
          <a:prstGeom prst="bentConnector3">
            <a:avLst/>
          </a:prstGeom>
          <a:ln w="38100">
            <a:solidFill>
              <a:schemeClr val="accent2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flipV="1">
            <a:off x="6776173" y="4374393"/>
            <a:ext cx="1006611" cy="658254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4780986" y="4440894"/>
            <a:ext cx="950947" cy="309357"/>
          </a:xfrm>
          <a:prstGeom prst="bentConnector3">
            <a:avLst/>
          </a:prstGeom>
          <a:ln w="38100">
            <a:solidFill>
              <a:schemeClr val="accent5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6200000" flipV="1">
            <a:off x="4224879" y="2806815"/>
            <a:ext cx="685051" cy="211372"/>
          </a:xfrm>
          <a:prstGeom prst="bentConnector3">
            <a:avLst>
              <a:gd name="adj1" fmla="val 101775"/>
            </a:avLst>
          </a:prstGeom>
          <a:ln w="38100">
            <a:solidFill>
              <a:schemeClr val="accent1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Tag prices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4" grpId="0"/>
      <p:bldP spid="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6606342" y="3546000"/>
            <a:ext cx="1344098" cy="1600615"/>
          </a:xfrm>
          <a:custGeom>
            <a:avLst/>
            <a:gdLst>
              <a:gd name="T0" fmla="*/ 2911 w 5822"/>
              <a:gd name="T1" fmla="*/ 0 h 3259"/>
              <a:gd name="T2" fmla="*/ 0 w 5822"/>
              <a:gd name="T3" fmla="*/ 3259 h 3259"/>
              <a:gd name="T4" fmla="*/ 2911 w 5822"/>
              <a:gd name="T5" fmla="*/ 3259 h 3259"/>
              <a:gd name="T6" fmla="*/ 5822 w 5822"/>
              <a:gd name="T7" fmla="*/ 3259 h 3259"/>
              <a:gd name="T8" fmla="*/ 2911 w 5822"/>
              <a:gd name="T9" fmla="*/ 0 h 3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22" h="3259">
                <a:moveTo>
                  <a:pt x="2911" y="0"/>
                </a:moveTo>
                <a:cubicBezTo>
                  <a:pt x="2911" y="0"/>
                  <a:pt x="1922" y="2865"/>
                  <a:pt x="0" y="3259"/>
                </a:cubicBezTo>
                <a:cubicBezTo>
                  <a:pt x="2911" y="3259"/>
                  <a:pt x="2911" y="3259"/>
                  <a:pt x="2911" y="3259"/>
                </a:cubicBezTo>
                <a:cubicBezTo>
                  <a:pt x="5822" y="3259"/>
                  <a:pt x="5822" y="3259"/>
                  <a:pt x="5822" y="3259"/>
                </a:cubicBezTo>
                <a:cubicBezTo>
                  <a:pt x="3899" y="2865"/>
                  <a:pt x="2911" y="0"/>
                  <a:pt x="2911" y="0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405040" y="3121808"/>
            <a:ext cx="1344098" cy="2024804"/>
          </a:xfrm>
          <a:custGeom>
            <a:avLst/>
            <a:gdLst>
              <a:gd name="T0" fmla="*/ 2911 w 5822"/>
              <a:gd name="T1" fmla="*/ 0 h 3259"/>
              <a:gd name="T2" fmla="*/ 0 w 5822"/>
              <a:gd name="T3" fmla="*/ 3259 h 3259"/>
              <a:gd name="T4" fmla="*/ 2911 w 5822"/>
              <a:gd name="T5" fmla="*/ 3259 h 3259"/>
              <a:gd name="T6" fmla="*/ 5822 w 5822"/>
              <a:gd name="T7" fmla="*/ 3259 h 3259"/>
              <a:gd name="T8" fmla="*/ 2911 w 5822"/>
              <a:gd name="T9" fmla="*/ 0 h 3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22" h="3259">
                <a:moveTo>
                  <a:pt x="2911" y="0"/>
                </a:moveTo>
                <a:cubicBezTo>
                  <a:pt x="2911" y="0"/>
                  <a:pt x="1922" y="2865"/>
                  <a:pt x="0" y="3259"/>
                </a:cubicBezTo>
                <a:cubicBezTo>
                  <a:pt x="2911" y="3259"/>
                  <a:pt x="2911" y="3259"/>
                  <a:pt x="2911" y="3259"/>
                </a:cubicBezTo>
                <a:cubicBezTo>
                  <a:pt x="5822" y="3259"/>
                  <a:pt x="5822" y="3259"/>
                  <a:pt x="5822" y="3259"/>
                </a:cubicBezTo>
                <a:cubicBezTo>
                  <a:pt x="3899" y="2865"/>
                  <a:pt x="2911" y="0"/>
                  <a:pt x="2911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8203738" y="3336505"/>
            <a:ext cx="1344098" cy="1810106"/>
          </a:xfrm>
          <a:custGeom>
            <a:avLst/>
            <a:gdLst>
              <a:gd name="T0" fmla="*/ 2911 w 5822"/>
              <a:gd name="T1" fmla="*/ 0 h 3259"/>
              <a:gd name="T2" fmla="*/ 0 w 5822"/>
              <a:gd name="T3" fmla="*/ 3259 h 3259"/>
              <a:gd name="T4" fmla="*/ 2911 w 5822"/>
              <a:gd name="T5" fmla="*/ 3259 h 3259"/>
              <a:gd name="T6" fmla="*/ 5822 w 5822"/>
              <a:gd name="T7" fmla="*/ 3259 h 3259"/>
              <a:gd name="T8" fmla="*/ 2911 w 5822"/>
              <a:gd name="T9" fmla="*/ 0 h 3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22" h="3259">
                <a:moveTo>
                  <a:pt x="2911" y="0"/>
                </a:moveTo>
                <a:cubicBezTo>
                  <a:pt x="2911" y="0"/>
                  <a:pt x="1922" y="2865"/>
                  <a:pt x="0" y="3259"/>
                </a:cubicBezTo>
                <a:cubicBezTo>
                  <a:pt x="2911" y="3259"/>
                  <a:pt x="2911" y="3259"/>
                  <a:pt x="2911" y="3259"/>
                </a:cubicBezTo>
                <a:cubicBezTo>
                  <a:pt x="5822" y="3259"/>
                  <a:pt x="5822" y="3259"/>
                  <a:pt x="5822" y="3259"/>
                </a:cubicBezTo>
                <a:cubicBezTo>
                  <a:pt x="3899" y="2865"/>
                  <a:pt x="2911" y="0"/>
                  <a:pt x="2911" y="0"/>
                </a:cubicBez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9002435" y="3545992"/>
            <a:ext cx="1344098" cy="1600621"/>
          </a:xfrm>
          <a:custGeom>
            <a:avLst/>
            <a:gdLst>
              <a:gd name="T0" fmla="*/ 2911 w 5822"/>
              <a:gd name="T1" fmla="*/ 0 h 3259"/>
              <a:gd name="T2" fmla="*/ 0 w 5822"/>
              <a:gd name="T3" fmla="*/ 3259 h 3259"/>
              <a:gd name="T4" fmla="*/ 2911 w 5822"/>
              <a:gd name="T5" fmla="*/ 3259 h 3259"/>
              <a:gd name="T6" fmla="*/ 5822 w 5822"/>
              <a:gd name="T7" fmla="*/ 3259 h 3259"/>
              <a:gd name="T8" fmla="*/ 2911 w 5822"/>
              <a:gd name="T9" fmla="*/ 0 h 3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22" h="3259">
                <a:moveTo>
                  <a:pt x="2911" y="0"/>
                </a:moveTo>
                <a:cubicBezTo>
                  <a:pt x="2911" y="0"/>
                  <a:pt x="1922" y="2865"/>
                  <a:pt x="0" y="3259"/>
                </a:cubicBezTo>
                <a:cubicBezTo>
                  <a:pt x="2911" y="3259"/>
                  <a:pt x="2911" y="3259"/>
                  <a:pt x="2911" y="3259"/>
                </a:cubicBezTo>
                <a:cubicBezTo>
                  <a:pt x="5822" y="3259"/>
                  <a:pt x="5822" y="3259"/>
                  <a:pt x="5822" y="3259"/>
                </a:cubicBezTo>
                <a:cubicBezTo>
                  <a:pt x="3899" y="2865"/>
                  <a:pt x="2911" y="0"/>
                  <a:pt x="2911" y="0"/>
                </a:cubicBezTo>
                <a:close/>
              </a:path>
            </a:pathLst>
          </a:custGeom>
          <a:solidFill>
            <a:schemeClr val="accent4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9801133" y="2974517"/>
            <a:ext cx="1344098" cy="2172096"/>
          </a:xfrm>
          <a:custGeom>
            <a:avLst/>
            <a:gdLst>
              <a:gd name="T0" fmla="*/ 2911 w 5822"/>
              <a:gd name="T1" fmla="*/ 0 h 3259"/>
              <a:gd name="T2" fmla="*/ 0 w 5822"/>
              <a:gd name="T3" fmla="*/ 3259 h 3259"/>
              <a:gd name="T4" fmla="*/ 2911 w 5822"/>
              <a:gd name="T5" fmla="*/ 3259 h 3259"/>
              <a:gd name="T6" fmla="*/ 5822 w 5822"/>
              <a:gd name="T7" fmla="*/ 3259 h 3259"/>
              <a:gd name="T8" fmla="*/ 2911 w 5822"/>
              <a:gd name="T9" fmla="*/ 0 h 3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22" h="3259">
                <a:moveTo>
                  <a:pt x="2911" y="0"/>
                </a:moveTo>
                <a:cubicBezTo>
                  <a:pt x="2911" y="0"/>
                  <a:pt x="1922" y="2865"/>
                  <a:pt x="0" y="3259"/>
                </a:cubicBezTo>
                <a:cubicBezTo>
                  <a:pt x="2911" y="3259"/>
                  <a:pt x="2911" y="3259"/>
                  <a:pt x="2911" y="3259"/>
                </a:cubicBezTo>
                <a:cubicBezTo>
                  <a:pt x="5822" y="3259"/>
                  <a:pt x="5822" y="3259"/>
                  <a:pt x="5822" y="3259"/>
                </a:cubicBezTo>
                <a:cubicBezTo>
                  <a:pt x="3899" y="2865"/>
                  <a:pt x="2911" y="0"/>
                  <a:pt x="2911" y="0"/>
                </a:cubicBezTo>
                <a:close/>
              </a:path>
            </a:pathLst>
          </a:custGeom>
          <a:solidFill>
            <a:schemeClr val="accent5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606342" y="5146610"/>
            <a:ext cx="4538889" cy="347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073605" y="5177799"/>
            <a:ext cx="82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2014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61734" y="5177799"/>
            <a:ext cx="82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2013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60462" y="5177799"/>
            <a:ext cx="82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2012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66374" y="5177799"/>
            <a:ext cx="82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2011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9803" y="5177799"/>
            <a:ext cx="82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2010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73605" y="2284018"/>
            <a:ext cx="82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78%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1734" y="2284018"/>
            <a:ext cx="82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22%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60462" y="2284018"/>
            <a:ext cx="82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53%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6374" y="2284018"/>
            <a:ext cx="82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9803" y="2284018"/>
            <a:ext cx="82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15%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9461" y="2316581"/>
            <a:ext cx="53350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MONITORING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DIAGRAM SHARP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STATISTIC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40114" y="2200466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19462" y="4431933"/>
            <a:ext cx="457653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uiExpand="1" build="p"/>
      <p:bldP spid="32" grpId="0" animBg="1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519461" y="2316581"/>
            <a:ext cx="53350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 MEDIA</a:t>
            </a:r>
            <a:endParaRPr lang="en-US" sz="4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MARKETING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OPTIMALIZATION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40114" y="2200466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19462" y="4431933"/>
            <a:ext cx="457653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072887" y="1558670"/>
            <a:ext cx="3534696" cy="3740660"/>
            <a:chOff x="1661401" y="1828800"/>
            <a:chExt cx="3534696" cy="3740660"/>
          </a:xfrm>
        </p:grpSpPr>
        <p:grpSp>
          <p:nvGrpSpPr>
            <p:cNvPr id="35" name="Group 34"/>
            <p:cNvGrpSpPr/>
            <p:nvPr/>
          </p:nvGrpSpPr>
          <p:grpSpPr>
            <a:xfrm>
              <a:off x="1661401" y="1828800"/>
              <a:ext cx="3534696" cy="3740660"/>
              <a:chOff x="1095827" y="1365129"/>
              <a:chExt cx="4520697" cy="4784116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4630698" y="2100840"/>
                <a:ext cx="985826" cy="1215984"/>
              </a:xfrm>
              <a:custGeom>
                <a:avLst/>
                <a:gdLst>
                  <a:gd name="T0" fmla="*/ 896 w 896"/>
                  <a:gd name="T1" fmla="*/ 448 h 1105"/>
                  <a:gd name="T2" fmla="*/ 448 w 896"/>
                  <a:gd name="T3" fmla="*/ 0 h 1105"/>
                  <a:gd name="T4" fmla="*/ 0 w 896"/>
                  <a:gd name="T5" fmla="*/ 448 h 1105"/>
                  <a:gd name="T6" fmla="*/ 446 w 896"/>
                  <a:gd name="T7" fmla="*/ 896 h 1105"/>
                  <a:gd name="T8" fmla="*/ 448 w 896"/>
                  <a:gd name="T9" fmla="*/ 896 h 1105"/>
                  <a:gd name="T10" fmla="*/ 545 w 896"/>
                  <a:gd name="T11" fmla="*/ 1105 h 1105"/>
                  <a:gd name="T12" fmla="*/ 896 w 896"/>
                  <a:gd name="T13" fmla="*/ 448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6" h="1105">
                    <a:moveTo>
                      <a:pt x="896" y="448"/>
                    </a:moveTo>
                    <a:cubicBezTo>
                      <a:pt x="896" y="201"/>
                      <a:pt x="695" y="0"/>
                      <a:pt x="448" y="0"/>
                    </a:cubicBezTo>
                    <a:cubicBezTo>
                      <a:pt x="201" y="0"/>
                      <a:pt x="0" y="201"/>
                      <a:pt x="0" y="448"/>
                    </a:cubicBezTo>
                    <a:cubicBezTo>
                      <a:pt x="0" y="695"/>
                      <a:pt x="199" y="895"/>
                      <a:pt x="446" y="896"/>
                    </a:cubicBezTo>
                    <a:cubicBezTo>
                      <a:pt x="446" y="896"/>
                      <a:pt x="447" y="896"/>
                      <a:pt x="448" y="896"/>
                    </a:cubicBezTo>
                    <a:cubicBezTo>
                      <a:pt x="550" y="896"/>
                      <a:pt x="545" y="1105"/>
                      <a:pt x="545" y="1105"/>
                    </a:cubicBezTo>
                    <a:cubicBezTo>
                      <a:pt x="545" y="1105"/>
                      <a:pt x="896" y="794"/>
                      <a:pt x="896" y="4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3463937" y="1365129"/>
                <a:ext cx="1126849" cy="1388937"/>
              </a:xfrm>
              <a:custGeom>
                <a:avLst/>
                <a:gdLst>
                  <a:gd name="T0" fmla="*/ 0 w 1024"/>
                  <a:gd name="T1" fmla="*/ 512 h 1262"/>
                  <a:gd name="T2" fmla="*/ 512 w 1024"/>
                  <a:gd name="T3" fmla="*/ 0 h 1262"/>
                  <a:gd name="T4" fmla="*/ 1024 w 1024"/>
                  <a:gd name="T5" fmla="*/ 512 h 1262"/>
                  <a:gd name="T6" fmla="*/ 515 w 1024"/>
                  <a:gd name="T7" fmla="*/ 1024 h 1262"/>
                  <a:gd name="T8" fmla="*/ 512 w 1024"/>
                  <a:gd name="T9" fmla="*/ 1024 h 1262"/>
                  <a:gd name="T10" fmla="*/ 401 w 1024"/>
                  <a:gd name="T11" fmla="*/ 1262 h 1262"/>
                  <a:gd name="T12" fmla="*/ 0 w 1024"/>
                  <a:gd name="T13" fmla="*/ 512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4" h="1262">
                    <a:moveTo>
                      <a:pt x="0" y="512"/>
                    </a:moveTo>
                    <a:cubicBezTo>
                      <a:pt x="0" y="229"/>
                      <a:pt x="229" y="0"/>
                      <a:pt x="512" y="0"/>
                    </a:cubicBezTo>
                    <a:cubicBezTo>
                      <a:pt x="795" y="0"/>
                      <a:pt x="1024" y="229"/>
                      <a:pt x="1024" y="512"/>
                    </a:cubicBezTo>
                    <a:cubicBezTo>
                      <a:pt x="1024" y="793"/>
                      <a:pt x="796" y="1022"/>
                      <a:pt x="515" y="1024"/>
                    </a:cubicBezTo>
                    <a:cubicBezTo>
                      <a:pt x="514" y="1024"/>
                      <a:pt x="513" y="1024"/>
                      <a:pt x="512" y="1024"/>
                    </a:cubicBezTo>
                    <a:cubicBezTo>
                      <a:pt x="396" y="1024"/>
                      <a:pt x="401" y="1262"/>
                      <a:pt x="401" y="1262"/>
                    </a:cubicBezTo>
                    <a:cubicBezTo>
                      <a:pt x="401" y="1262"/>
                      <a:pt x="0" y="907"/>
                      <a:pt x="0" y="5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1095827" y="2554507"/>
                <a:ext cx="1285166" cy="1585836"/>
              </a:xfrm>
              <a:custGeom>
                <a:avLst/>
                <a:gdLst>
                  <a:gd name="T0" fmla="*/ 0 w 1168"/>
                  <a:gd name="T1" fmla="*/ 584 h 1440"/>
                  <a:gd name="T2" fmla="*/ 584 w 1168"/>
                  <a:gd name="T3" fmla="*/ 0 h 1440"/>
                  <a:gd name="T4" fmla="*/ 1168 w 1168"/>
                  <a:gd name="T5" fmla="*/ 584 h 1440"/>
                  <a:gd name="T6" fmla="*/ 587 w 1168"/>
                  <a:gd name="T7" fmla="*/ 1168 h 1440"/>
                  <a:gd name="T8" fmla="*/ 584 w 1168"/>
                  <a:gd name="T9" fmla="*/ 1168 h 1440"/>
                  <a:gd name="T10" fmla="*/ 458 w 1168"/>
                  <a:gd name="T11" fmla="*/ 1440 h 1440"/>
                  <a:gd name="T12" fmla="*/ 0 w 1168"/>
                  <a:gd name="T13" fmla="*/ 584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8" h="1440">
                    <a:moveTo>
                      <a:pt x="0" y="584"/>
                    </a:moveTo>
                    <a:cubicBezTo>
                      <a:pt x="0" y="262"/>
                      <a:pt x="262" y="0"/>
                      <a:pt x="584" y="0"/>
                    </a:cubicBezTo>
                    <a:cubicBezTo>
                      <a:pt x="907" y="0"/>
                      <a:pt x="1168" y="262"/>
                      <a:pt x="1168" y="584"/>
                    </a:cubicBezTo>
                    <a:cubicBezTo>
                      <a:pt x="1168" y="906"/>
                      <a:pt x="908" y="1166"/>
                      <a:pt x="587" y="1168"/>
                    </a:cubicBezTo>
                    <a:cubicBezTo>
                      <a:pt x="586" y="1168"/>
                      <a:pt x="585" y="1168"/>
                      <a:pt x="584" y="1168"/>
                    </a:cubicBezTo>
                    <a:cubicBezTo>
                      <a:pt x="451" y="1168"/>
                      <a:pt x="458" y="1440"/>
                      <a:pt x="458" y="1440"/>
                    </a:cubicBezTo>
                    <a:cubicBezTo>
                      <a:pt x="458" y="1440"/>
                      <a:pt x="0" y="1035"/>
                      <a:pt x="0" y="5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8"/>
              <p:cNvSpPr>
                <a:spLocks/>
              </p:cNvSpPr>
              <p:nvPr/>
            </p:nvSpPr>
            <p:spPr bwMode="auto">
              <a:xfrm>
                <a:off x="2861267" y="3779804"/>
                <a:ext cx="2068771" cy="2369441"/>
              </a:xfrm>
              <a:custGeom>
                <a:avLst/>
                <a:gdLst>
                  <a:gd name="T0" fmla="*/ 1557 w 1880"/>
                  <a:gd name="T1" fmla="*/ 512 h 2152"/>
                  <a:gd name="T2" fmla="*/ 1420 w 1880"/>
                  <a:gd name="T3" fmla="*/ 634 h 2152"/>
                  <a:gd name="T4" fmla="*/ 1424 w 1880"/>
                  <a:gd name="T5" fmla="*/ 450 h 2152"/>
                  <a:gd name="T6" fmla="*/ 1371 w 1880"/>
                  <a:gd name="T7" fmla="*/ 213 h 2152"/>
                  <a:gd name="T8" fmla="*/ 1352 w 1880"/>
                  <a:gd name="T9" fmla="*/ 204 h 2152"/>
                  <a:gd name="T10" fmla="*/ 1347 w 1880"/>
                  <a:gd name="T11" fmla="*/ 204 h 2152"/>
                  <a:gd name="T12" fmla="*/ 825 w 1880"/>
                  <a:gd name="T13" fmla="*/ 0 h 2152"/>
                  <a:gd name="T14" fmla="*/ 807 w 1880"/>
                  <a:gd name="T15" fmla="*/ 19 h 2152"/>
                  <a:gd name="T16" fmla="*/ 117 w 1880"/>
                  <a:gd name="T17" fmla="*/ 319 h 2152"/>
                  <a:gd name="T18" fmla="*/ 0 w 1880"/>
                  <a:gd name="T19" fmla="*/ 774 h 2152"/>
                  <a:gd name="T20" fmla="*/ 737 w 1880"/>
                  <a:gd name="T21" fmla="*/ 2152 h 2152"/>
                  <a:gd name="T22" fmla="*/ 940 w 1880"/>
                  <a:gd name="T23" fmla="*/ 1714 h 2152"/>
                  <a:gd name="T24" fmla="*/ 945 w 1880"/>
                  <a:gd name="T25" fmla="*/ 1714 h 2152"/>
                  <a:gd name="T26" fmla="*/ 1880 w 1880"/>
                  <a:gd name="T27" fmla="*/ 774 h 2152"/>
                  <a:gd name="T28" fmla="*/ 1754 w 1880"/>
                  <a:gd name="T29" fmla="*/ 304 h 2152"/>
                  <a:gd name="T30" fmla="*/ 1557 w 1880"/>
                  <a:gd name="T31" fmla="*/ 512 h 2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80" h="2152">
                    <a:moveTo>
                      <a:pt x="1557" y="512"/>
                    </a:moveTo>
                    <a:cubicBezTo>
                      <a:pt x="1420" y="634"/>
                      <a:pt x="1420" y="634"/>
                      <a:pt x="1420" y="634"/>
                    </a:cubicBezTo>
                    <a:cubicBezTo>
                      <a:pt x="1424" y="450"/>
                      <a:pt x="1424" y="450"/>
                      <a:pt x="1424" y="450"/>
                    </a:cubicBezTo>
                    <a:cubicBezTo>
                      <a:pt x="1426" y="378"/>
                      <a:pt x="1410" y="253"/>
                      <a:pt x="1371" y="213"/>
                    </a:cubicBezTo>
                    <a:cubicBezTo>
                      <a:pt x="1364" y="206"/>
                      <a:pt x="1359" y="204"/>
                      <a:pt x="1352" y="204"/>
                    </a:cubicBezTo>
                    <a:cubicBezTo>
                      <a:pt x="1350" y="204"/>
                      <a:pt x="1349" y="204"/>
                      <a:pt x="1347" y="204"/>
                    </a:cubicBezTo>
                    <a:cubicBezTo>
                      <a:pt x="1152" y="203"/>
                      <a:pt x="968" y="131"/>
                      <a:pt x="825" y="0"/>
                    </a:cubicBezTo>
                    <a:cubicBezTo>
                      <a:pt x="819" y="7"/>
                      <a:pt x="813" y="13"/>
                      <a:pt x="807" y="19"/>
                    </a:cubicBezTo>
                    <a:cubicBezTo>
                      <a:pt x="622" y="205"/>
                      <a:pt x="378" y="310"/>
                      <a:pt x="117" y="319"/>
                    </a:cubicBezTo>
                    <a:cubicBezTo>
                      <a:pt x="43" y="454"/>
                      <a:pt x="0" y="609"/>
                      <a:pt x="0" y="774"/>
                    </a:cubicBezTo>
                    <a:cubicBezTo>
                      <a:pt x="0" y="1500"/>
                      <a:pt x="737" y="2152"/>
                      <a:pt x="737" y="2152"/>
                    </a:cubicBezTo>
                    <a:cubicBezTo>
                      <a:pt x="737" y="2152"/>
                      <a:pt x="726" y="1714"/>
                      <a:pt x="940" y="1714"/>
                    </a:cubicBezTo>
                    <a:cubicBezTo>
                      <a:pt x="942" y="1714"/>
                      <a:pt x="943" y="1714"/>
                      <a:pt x="945" y="1714"/>
                    </a:cubicBezTo>
                    <a:cubicBezTo>
                      <a:pt x="1462" y="1711"/>
                      <a:pt x="1880" y="1291"/>
                      <a:pt x="1880" y="774"/>
                    </a:cubicBezTo>
                    <a:cubicBezTo>
                      <a:pt x="1880" y="602"/>
                      <a:pt x="1834" y="442"/>
                      <a:pt x="1754" y="304"/>
                    </a:cubicBezTo>
                    <a:cubicBezTo>
                      <a:pt x="1649" y="431"/>
                      <a:pt x="1562" y="508"/>
                      <a:pt x="1557" y="5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2035089" y="1974453"/>
                <a:ext cx="1670982" cy="2551705"/>
              </a:xfrm>
              <a:custGeom>
                <a:avLst/>
                <a:gdLst>
                  <a:gd name="T0" fmla="*/ 1478 w 1518"/>
                  <a:gd name="T1" fmla="*/ 587 h 2318"/>
                  <a:gd name="T2" fmla="*/ 1230 w 1518"/>
                  <a:gd name="T3" fmla="*/ 88 h 2318"/>
                  <a:gd name="T4" fmla="*/ 834 w 1518"/>
                  <a:gd name="T5" fmla="*/ 0 h 2318"/>
                  <a:gd name="T6" fmla="*/ 0 w 1518"/>
                  <a:gd name="T7" fmla="*/ 506 h 2318"/>
                  <a:gd name="T8" fmla="*/ 394 w 1518"/>
                  <a:gd name="T9" fmla="*/ 1112 h 2318"/>
                  <a:gd name="T10" fmla="*/ 201 w 1518"/>
                  <a:gd name="T11" fmla="*/ 1580 h 2318"/>
                  <a:gd name="T12" fmla="*/ 106 w 1518"/>
                  <a:gd name="T13" fmla="*/ 1659 h 2318"/>
                  <a:gd name="T14" fmla="*/ 631 w 1518"/>
                  <a:gd name="T15" fmla="*/ 2318 h 2318"/>
                  <a:gd name="T16" fmla="*/ 834 w 1518"/>
                  <a:gd name="T17" fmla="*/ 1880 h 2318"/>
                  <a:gd name="T18" fmla="*/ 839 w 1518"/>
                  <a:gd name="T19" fmla="*/ 1880 h 2318"/>
                  <a:gd name="T20" fmla="*/ 1518 w 1518"/>
                  <a:gd name="T21" fmla="*/ 1585 h 2318"/>
                  <a:gd name="T22" fmla="*/ 1318 w 1518"/>
                  <a:gd name="T23" fmla="*/ 1061 h 2318"/>
                  <a:gd name="T24" fmla="*/ 1478 w 1518"/>
                  <a:gd name="T25" fmla="*/ 58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8" h="2318">
                    <a:moveTo>
                      <a:pt x="1478" y="587"/>
                    </a:moveTo>
                    <a:cubicBezTo>
                      <a:pt x="1379" y="463"/>
                      <a:pt x="1267" y="286"/>
                      <a:pt x="1230" y="88"/>
                    </a:cubicBezTo>
                    <a:cubicBezTo>
                      <a:pt x="1110" y="32"/>
                      <a:pt x="976" y="0"/>
                      <a:pt x="834" y="0"/>
                    </a:cubicBezTo>
                    <a:cubicBezTo>
                      <a:pt x="472" y="0"/>
                      <a:pt x="157" y="205"/>
                      <a:pt x="0" y="506"/>
                    </a:cubicBezTo>
                    <a:cubicBezTo>
                      <a:pt x="232" y="609"/>
                      <a:pt x="394" y="842"/>
                      <a:pt x="394" y="1112"/>
                    </a:cubicBezTo>
                    <a:cubicBezTo>
                      <a:pt x="394" y="1289"/>
                      <a:pt x="325" y="1455"/>
                      <a:pt x="201" y="1580"/>
                    </a:cubicBezTo>
                    <a:cubicBezTo>
                      <a:pt x="171" y="1610"/>
                      <a:pt x="140" y="1636"/>
                      <a:pt x="106" y="1659"/>
                    </a:cubicBezTo>
                    <a:cubicBezTo>
                      <a:pt x="324" y="2047"/>
                      <a:pt x="631" y="2318"/>
                      <a:pt x="631" y="2318"/>
                    </a:cubicBezTo>
                    <a:cubicBezTo>
                      <a:pt x="631" y="2318"/>
                      <a:pt x="620" y="1880"/>
                      <a:pt x="834" y="1880"/>
                    </a:cubicBezTo>
                    <a:cubicBezTo>
                      <a:pt x="836" y="1880"/>
                      <a:pt x="837" y="1880"/>
                      <a:pt x="839" y="1880"/>
                    </a:cubicBezTo>
                    <a:cubicBezTo>
                      <a:pt x="1107" y="1879"/>
                      <a:pt x="1348" y="1766"/>
                      <a:pt x="1518" y="1585"/>
                    </a:cubicBezTo>
                    <a:cubicBezTo>
                      <a:pt x="1389" y="1441"/>
                      <a:pt x="1318" y="1256"/>
                      <a:pt x="1318" y="1061"/>
                    </a:cubicBezTo>
                    <a:cubicBezTo>
                      <a:pt x="1318" y="883"/>
                      <a:pt x="1378" y="719"/>
                      <a:pt x="1478" y="5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3574363" y="2381554"/>
                <a:ext cx="1548585" cy="1895819"/>
              </a:xfrm>
              <a:custGeom>
                <a:avLst/>
                <a:gdLst>
                  <a:gd name="T0" fmla="*/ 1402 w 1407"/>
                  <a:gd name="T1" fmla="*/ 721 h 1723"/>
                  <a:gd name="T2" fmla="*/ 1034 w 1407"/>
                  <a:gd name="T3" fmla="*/ 566 h 1723"/>
                  <a:gd name="T4" fmla="*/ 880 w 1407"/>
                  <a:gd name="T5" fmla="*/ 193 h 1723"/>
                  <a:gd name="T6" fmla="*/ 910 w 1407"/>
                  <a:gd name="T7" fmla="*/ 18 h 1723"/>
                  <a:gd name="T8" fmla="*/ 838 w 1407"/>
                  <a:gd name="T9" fmla="*/ 0 h 1723"/>
                  <a:gd name="T10" fmla="*/ 832 w 1407"/>
                  <a:gd name="T11" fmla="*/ 6 h 1723"/>
                  <a:gd name="T12" fmla="*/ 416 w 1407"/>
                  <a:gd name="T13" fmla="*/ 181 h 1723"/>
                  <a:gd name="T14" fmla="*/ 414 w 1407"/>
                  <a:gd name="T15" fmla="*/ 181 h 1723"/>
                  <a:gd name="T16" fmla="*/ 381 w 1407"/>
                  <a:gd name="T17" fmla="*/ 337 h 1723"/>
                  <a:gd name="T18" fmla="*/ 385 w 1407"/>
                  <a:gd name="T19" fmla="*/ 520 h 1723"/>
                  <a:gd name="T20" fmla="*/ 249 w 1407"/>
                  <a:gd name="T21" fmla="*/ 399 h 1723"/>
                  <a:gd name="T22" fmla="*/ 132 w 1407"/>
                  <a:gd name="T23" fmla="*/ 280 h 1723"/>
                  <a:gd name="T24" fmla="*/ 0 w 1407"/>
                  <a:gd name="T25" fmla="*/ 691 h 1723"/>
                  <a:gd name="T26" fmla="*/ 700 w 1407"/>
                  <a:gd name="T27" fmla="*/ 1395 h 1723"/>
                  <a:gd name="T28" fmla="*/ 704 w 1407"/>
                  <a:gd name="T29" fmla="*/ 1395 h 1723"/>
                  <a:gd name="T30" fmla="*/ 856 w 1407"/>
                  <a:gd name="T31" fmla="*/ 1723 h 1723"/>
                  <a:gd name="T32" fmla="*/ 1407 w 1407"/>
                  <a:gd name="T33" fmla="*/ 731 h 1723"/>
                  <a:gd name="T34" fmla="*/ 1402 w 1407"/>
                  <a:gd name="T35" fmla="*/ 721 h 1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7" h="1723">
                    <a:moveTo>
                      <a:pt x="1402" y="721"/>
                    </a:moveTo>
                    <a:cubicBezTo>
                      <a:pt x="1263" y="720"/>
                      <a:pt x="1132" y="664"/>
                      <a:pt x="1034" y="566"/>
                    </a:cubicBezTo>
                    <a:cubicBezTo>
                      <a:pt x="935" y="466"/>
                      <a:pt x="880" y="334"/>
                      <a:pt x="880" y="193"/>
                    </a:cubicBezTo>
                    <a:cubicBezTo>
                      <a:pt x="880" y="132"/>
                      <a:pt x="891" y="73"/>
                      <a:pt x="910" y="18"/>
                    </a:cubicBezTo>
                    <a:cubicBezTo>
                      <a:pt x="886" y="11"/>
                      <a:pt x="862" y="5"/>
                      <a:pt x="838" y="0"/>
                    </a:cubicBezTo>
                    <a:cubicBezTo>
                      <a:pt x="836" y="2"/>
                      <a:pt x="834" y="4"/>
                      <a:pt x="832" y="6"/>
                    </a:cubicBezTo>
                    <a:cubicBezTo>
                      <a:pt x="721" y="118"/>
                      <a:pt x="573" y="180"/>
                      <a:pt x="416" y="181"/>
                    </a:cubicBezTo>
                    <a:cubicBezTo>
                      <a:pt x="415" y="181"/>
                      <a:pt x="414" y="181"/>
                      <a:pt x="414" y="181"/>
                    </a:cubicBezTo>
                    <a:cubicBezTo>
                      <a:pt x="398" y="195"/>
                      <a:pt x="380" y="268"/>
                      <a:pt x="381" y="337"/>
                    </a:cubicBezTo>
                    <a:cubicBezTo>
                      <a:pt x="385" y="520"/>
                      <a:pt x="385" y="520"/>
                      <a:pt x="385" y="520"/>
                    </a:cubicBezTo>
                    <a:cubicBezTo>
                      <a:pt x="249" y="399"/>
                      <a:pt x="249" y="399"/>
                      <a:pt x="249" y="399"/>
                    </a:cubicBezTo>
                    <a:cubicBezTo>
                      <a:pt x="243" y="394"/>
                      <a:pt x="195" y="351"/>
                      <a:pt x="132" y="280"/>
                    </a:cubicBezTo>
                    <a:cubicBezTo>
                      <a:pt x="49" y="396"/>
                      <a:pt x="0" y="538"/>
                      <a:pt x="0" y="691"/>
                    </a:cubicBezTo>
                    <a:cubicBezTo>
                      <a:pt x="0" y="1079"/>
                      <a:pt x="313" y="1393"/>
                      <a:pt x="700" y="1395"/>
                    </a:cubicBezTo>
                    <a:cubicBezTo>
                      <a:pt x="702" y="1395"/>
                      <a:pt x="703" y="1395"/>
                      <a:pt x="704" y="1395"/>
                    </a:cubicBezTo>
                    <a:cubicBezTo>
                      <a:pt x="864" y="1395"/>
                      <a:pt x="856" y="1723"/>
                      <a:pt x="856" y="1723"/>
                    </a:cubicBezTo>
                    <a:cubicBezTo>
                      <a:pt x="856" y="1723"/>
                      <a:pt x="1381" y="1259"/>
                      <a:pt x="1407" y="731"/>
                    </a:cubicBezTo>
                    <a:cubicBezTo>
                      <a:pt x="1405" y="727"/>
                      <a:pt x="1404" y="724"/>
                      <a:pt x="1402" y="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6" name="Freeform 876"/>
            <p:cNvSpPr>
              <a:spLocks noEditPoints="1"/>
            </p:cNvSpPr>
            <p:nvPr/>
          </p:nvSpPr>
          <p:spPr bwMode="auto">
            <a:xfrm>
              <a:off x="3917715" y="3039466"/>
              <a:ext cx="476250" cy="47466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47 w 236"/>
                <a:gd name="T11" fmla="*/ 122 h 236"/>
                <a:gd name="T12" fmla="*/ 128 w 236"/>
                <a:gd name="T13" fmla="*/ 122 h 236"/>
                <a:gd name="T14" fmla="*/ 128 w 236"/>
                <a:gd name="T15" fmla="*/ 191 h 236"/>
                <a:gd name="T16" fmla="*/ 100 w 236"/>
                <a:gd name="T17" fmla="*/ 191 h 236"/>
                <a:gd name="T18" fmla="*/ 100 w 236"/>
                <a:gd name="T19" fmla="*/ 122 h 236"/>
                <a:gd name="T20" fmla="*/ 86 w 236"/>
                <a:gd name="T21" fmla="*/ 122 h 236"/>
                <a:gd name="T22" fmla="*/ 86 w 236"/>
                <a:gd name="T23" fmla="*/ 98 h 236"/>
                <a:gd name="T24" fmla="*/ 100 w 236"/>
                <a:gd name="T25" fmla="*/ 98 h 236"/>
                <a:gd name="T26" fmla="*/ 100 w 236"/>
                <a:gd name="T27" fmla="*/ 82 h 236"/>
                <a:gd name="T28" fmla="*/ 128 w 236"/>
                <a:gd name="T29" fmla="*/ 54 h 236"/>
                <a:gd name="T30" fmla="*/ 149 w 236"/>
                <a:gd name="T31" fmla="*/ 54 h 236"/>
                <a:gd name="T32" fmla="*/ 149 w 236"/>
                <a:gd name="T33" fmla="*/ 77 h 236"/>
                <a:gd name="T34" fmla="*/ 134 w 236"/>
                <a:gd name="T35" fmla="*/ 77 h 236"/>
                <a:gd name="T36" fmla="*/ 128 w 236"/>
                <a:gd name="T37" fmla="*/ 84 h 236"/>
                <a:gd name="T38" fmla="*/ 128 w 236"/>
                <a:gd name="T39" fmla="*/ 98 h 236"/>
                <a:gd name="T40" fmla="*/ 150 w 236"/>
                <a:gd name="T41" fmla="*/ 98 h 236"/>
                <a:gd name="T42" fmla="*/ 147 w 236"/>
                <a:gd name="T43" fmla="*/ 1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47" y="122"/>
                  </a:moveTo>
                  <a:cubicBezTo>
                    <a:pt x="128" y="122"/>
                    <a:pt x="128" y="122"/>
                    <a:pt x="128" y="122"/>
                  </a:cubicBezTo>
                  <a:cubicBezTo>
                    <a:pt x="128" y="153"/>
                    <a:pt x="128" y="191"/>
                    <a:pt x="128" y="191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100" y="191"/>
                    <a:pt x="100" y="153"/>
                    <a:pt x="100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0" y="71"/>
                    <a:pt x="105" y="54"/>
                    <a:pt x="128" y="54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77"/>
                    <a:pt x="149" y="77"/>
                    <a:pt x="149" y="77"/>
                  </a:cubicBezTo>
                  <a:cubicBezTo>
                    <a:pt x="149" y="77"/>
                    <a:pt x="136" y="77"/>
                    <a:pt x="134" y="77"/>
                  </a:cubicBezTo>
                  <a:cubicBezTo>
                    <a:pt x="131" y="77"/>
                    <a:pt x="128" y="78"/>
                    <a:pt x="128" y="84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50" y="98"/>
                    <a:pt x="150" y="98"/>
                    <a:pt x="150" y="98"/>
                  </a:cubicBezTo>
                  <a:lnTo>
                    <a:pt x="147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77"/>
            <p:cNvSpPr>
              <a:spLocks noEditPoints="1"/>
            </p:cNvSpPr>
            <p:nvPr/>
          </p:nvSpPr>
          <p:spPr bwMode="auto">
            <a:xfrm>
              <a:off x="3713838" y="2030204"/>
              <a:ext cx="474663" cy="474663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04 w 236"/>
                <a:gd name="T5" fmla="*/ 175 h 236"/>
                <a:gd name="T6" fmla="*/ 74 w 236"/>
                <a:gd name="T7" fmla="*/ 175 h 236"/>
                <a:gd name="T8" fmla="*/ 51 w 236"/>
                <a:gd name="T9" fmla="*/ 154 h 236"/>
                <a:gd name="T10" fmla="*/ 88 w 236"/>
                <a:gd name="T11" fmla="*/ 126 h 236"/>
                <a:gd name="T12" fmla="*/ 87 w 236"/>
                <a:gd name="T13" fmla="*/ 119 h 236"/>
                <a:gd name="T14" fmla="*/ 59 w 236"/>
                <a:gd name="T15" fmla="*/ 87 h 236"/>
                <a:gd name="T16" fmla="*/ 92 w 236"/>
                <a:gd name="T17" fmla="*/ 59 h 236"/>
                <a:gd name="T18" fmla="*/ 130 w 236"/>
                <a:gd name="T19" fmla="*/ 60 h 236"/>
                <a:gd name="T20" fmla="*/ 121 w 236"/>
                <a:gd name="T21" fmla="*/ 69 h 236"/>
                <a:gd name="T22" fmla="*/ 116 w 236"/>
                <a:gd name="T23" fmla="*/ 70 h 236"/>
                <a:gd name="T24" fmla="*/ 111 w 236"/>
                <a:gd name="T25" fmla="*/ 108 h 236"/>
                <a:gd name="T26" fmla="*/ 114 w 236"/>
                <a:gd name="T27" fmla="*/ 124 h 236"/>
                <a:gd name="T28" fmla="*/ 104 w 236"/>
                <a:gd name="T29" fmla="*/ 175 h 236"/>
                <a:gd name="T30" fmla="*/ 181 w 236"/>
                <a:gd name="T31" fmla="*/ 118 h 236"/>
                <a:gd name="T32" fmla="*/ 161 w 236"/>
                <a:gd name="T33" fmla="*/ 138 h 236"/>
                <a:gd name="T34" fmla="*/ 152 w 236"/>
                <a:gd name="T35" fmla="*/ 141 h 236"/>
                <a:gd name="T36" fmla="*/ 150 w 236"/>
                <a:gd name="T37" fmla="*/ 118 h 236"/>
                <a:gd name="T38" fmla="*/ 127 w 236"/>
                <a:gd name="T39" fmla="*/ 115 h 236"/>
                <a:gd name="T40" fmla="*/ 130 w 236"/>
                <a:gd name="T41" fmla="*/ 107 h 236"/>
                <a:gd name="T42" fmla="*/ 150 w 236"/>
                <a:gd name="T43" fmla="*/ 87 h 236"/>
                <a:gd name="T44" fmla="*/ 158 w 236"/>
                <a:gd name="T45" fmla="*/ 84 h 236"/>
                <a:gd name="T46" fmla="*/ 161 w 236"/>
                <a:gd name="T47" fmla="*/ 107 h 236"/>
                <a:gd name="T48" fmla="*/ 183 w 236"/>
                <a:gd name="T49" fmla="*/ 110 h 236"/>
                <a:gd name="T50" fmla="*/ 94 w 236"/>
                <a:gd name="T51" fmla="*/ 106 h 236"/>
                <a:gd name="T52" fmla="*/ 101 w 236"/>
                <a:gd name="T53" fmla="*/ 103 h 236"/>
                <a:gd name="T54" fmla="*/ 88 w 236"/>
                <a:gd name="T55" fmla="*/ 69 h 236"/>
                <a:gd name="T56" fmla="*/ 80 w 236"/>
                <a:gd name="T57" fmla="*/ 72 h 236"/>
                <a:gd name="T58" fmla="*/ 93 w 236"/>
                <a:gd name="T59" fmla="*/ 106 h 236"/>
                <a:gd name="T60" fmla="*/ 102 w 236"/>
                <a:gd name="T61" fmla="*/ 138 h 236"/>
                <a:gd name="T62" fmla="*/ 92 w 236"/>
                <a:gd name="T63" fmla="*/ 135 h 236"/>
                <a:gd name="T64" fmla="*/ 69 w 236"/>
                <a:gd name="T65" fmla="*/ 150 h 236"/>
                <a:gd name="T66" fmla="*/ 113 w 236"/>
                <a:gd name="T67" fmla="*/ 151 h 236"/>
                <a:gd name="T68" fmla="*/ 102 w 236"/>
                <a:gd name="T69" fmla="*/ 13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4" y="175"/>
                  </a:moveTo>
                  <a:cubicBezTo>
                    <a:pt x="100" y="177"/>
                    <a:pt x="95" y="177"/>
                    <a:pt x="90" y="177"/>
                  </a:cubicBezTo>
                  <a:cubicBezTo>
                    <a:pt x="84" y="177"/>
                    <a:pt x="79" y="177"/>
                    <a:pt x="74" y="175"/>
                  </a:cubicBezTo>
                  <a:cubicBezTo>
                    <a:pt x="64" y="173"/>
                    <a:pt x="57" y="168"/>
                    <a:pt x="53" y="162"/>
                  </a:cubicBezTo>
                  <a:cubicBezTo>
                    <a:pt x="52" y="160"/>
                    <a:pt x="51" y="157"/>
                    <a:pt x="51" y="154"/>
                  </a:cubicBezTo>
                  <a:cubicBezTo>
                    <a:pt x="51" y="151"/>
                    <a:pt x="52" y="148"/>
                    <a:pt x="53" y="145"/>
                  </a:cubicBezTo>
                  <a:cubicBezTo>
                    <a:pt x="59" y="134"/>
                    <a:pt x="73" y="126"/>
                    <a:pt x="88" y="126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88" y="124"/>
                    <a:pt x="87" y="121"/>
                    <a:pt x="87" y="119"/>
                  </a:cubicBezTo>
                  <a:cubicBezTo>
                    <a:pt x="87" y="118"/>
                    <a:pt x="87" y="117"/>
                    <a:pt x="87" y="115"/>
                  </a:cubicBezTo>
                  <a:cubicBezTo>
                    <a:pt x="71" y="115"/>
                    <a:pt x="59" y="103"/>
                    <a:pt x="59" y="87"/>
                  </a:cubicBezTo>
                  <a:cubicBezTo>
                    <a:pt x="59" y="76"/>
                    <a:pt x="68" y="65"/>
                    <a:pt x="80" y="61"/>
                  </a:cubicBezTo>
                  <a:cubicBezTo>
                    <a:pt x="84" y="59"/>
                    <a:pt x="88" y="59"/>
                    <a:pt x="92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8" y="59"/>
                    <a:pt x="129" y="59"/>
                    <a:pt x="130" y="60"/>
                  </a:cubicBezTo>
                  <a:cubicBezTo>
                    <a:pt x="130" y="62"/>
                    <a:pt x="130" y="63"/>
                    <a:pt x="129" y="64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0" y="70"/>
                    <a:pt x="120" y="70"/>
                    <a:pt x="119" y="70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20" y="74"/>
                    <a:pt x="122" y="80"/>
                    <a:pt x="122" y="87"/>
                  </a:cubicBezTo>
                  <a:cubicBezTo>
                    <a:pt x="122" y="95"/>
                    <a:pt x="118" y="102"/>
                    <a:pt x="111" y="108"/>
                  </a:cubicBezTo>
                  <a:cubicBezTo>
                    <a:pt x="106" y="112"/>
                    <a:pt x="106" y="113"/>
                    <a:pt x="106" y="116"/>
                  </a:cubicBezTo>
                  <a:cubicBezTo>
                    <a:pt x="106" y="117"/>
                    <a:pt x="109" y="121"/>
                    <a:pt x="114" y="124"/>
                  </a:cubicBezTo>
                  <a:cubicBezTo>
                    <a:pt x="123" y="131"/>
                    <a:pt x="127" y="138"/>
                    <a:pt x="127" y="149"/>
                  </a:cubicBezTo>
                  <a:cubicBezTo>
                    <a:pt x="127" y="161"/>
                    <a:pt x="118" y="171"/>
                    <a:pt x="104" y="175"/>
                  </a:cubicBezTo>
                  <a:close/>
                  <a:moveTo>
                    <a:pt x="183" y="115"/>
                  </a:moveTo>
                  <a:cubicBezTo>
                    <a:pt x="183" y="117"/>
                    <a:pt x="182" y="118"/>
                    <a:pt x="181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0" y="141"/>
                    <a:pt x="158" y="141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51" y="141"/>
                    <a:pt x="150" y="139"/>
                    <a:pt x="150" y="138"/>
                  </a:cubicBezTo>
                  <a:cubicBezTo>
                    <a:pt x="150" y="118"/>
                    <a:pt x="150" y="118"/>
                    <a:pt x="150" y="118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28" y="118"/>
                    <a:pt x="127" y="117"/>
                    <a:pt x="127" y="115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08"/>
                    <a:pt x="128" y="107"/>
                    <a:pt x="13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87"/>
                    <a:pt x="150" y="87"/>
                    <a:pt x="150" y="87"/>
                  </a:cubicBezTo>
                  <a:cubicBezTo>
                    <a:pt x="150" y="85"/>
                    <a:pt x="151" y="84"/>
                    <a:pt x="152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60" y="84"/>
                    <a:pt x="161" y="85"/>
                    <a:pt x="161" y="8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2" y="107"/>
                    <a:pt x="183" y="108"/>
                    <a:pt x="183" y="110"/>
                  </a:cubicBezTo>
                  <a:lnTo>
                    <a:pt x="183" y="115"/>
                  </a:lnTo>
                  <a:close/>
                  <a:moveTo>
                    <a:pt x="94" y="106"/>
                  </a:moveTo>
                  <a:cubicBezTo>
                    <a:pt x="94" y="106"/>
                    <a:pt x="94" y="106"/>
                    <a:pt x="94" y="106"/>
                  </a:cubicBezTo>
                  <a:cubicBezTo>
                    <a:pt x="96" y="106"/>
                    <a:pt x="99" y="105"/>
                    <a:pt x="101" y="103"/>
                  </a:cubicBezTo>
                  <a:cubicBezTo>
                    <a:pt x="104" y="100"/>
                    <a:pt x="105" y="94"/>
                    <a:pt x="104" y="88"/>
                  </a:cubicBezTo>
                  <a:cubicBezTo>
                    <a:pt x="103" y="78"/>
                    <a:pt x="95" y="69"/>
                    <a:pt x="88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9"/>
                    <a:pt x="82" y="70"/>
                    <a:pt x="80" y="72"/>
                  </a:cubicBezTo>
                  <a:cubicBezTo>
                    <a:pt x="77" y="76"/>
                    <a:pt x="76" y="81"/>
                    <a:pt x="77" y="87"/>
                  </a:cubicBezTo>
                  <a:cubicBezTo>
                    <a:pt x="78" y="97"/>
                    <a:pt x="86" y="106"/>
                    <a:pt x="93" y="106"/>
                  </a:cubicBezTo>
                  <a:lnTo>
                    <a:pt x="94" y="106"/>
                  </a:lnTo>
                  <a:close/>
                  <a:moveTo>
                    <a:pt x="102" y="138"/>
                  </a:moveTo>
                  <a:cubicBezTo>
                    <a:pt x="101" y="137"/>
                    <a:pt x="100" y="136"/>
                    <a:pt x="100" y="136"/>
                  </a:cubicBezTo>
                  <a:cubicBezTo>
                    <a:pt x="97" y="135"/>
                    <a:pt x="95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0" y="135"/>
                    <a:pt x="69" y="142"/>
                    <a:pt x="69" y="150"/>
                  </a:cubicBezTo>
                  <a:cubicBezTo>
                    <a:pt x="69" y="159"/>
                    <a:pt x="78" y="166"/>
                    <a:pt x="90" y="166"/>
                  </a:cubicBezTo>
                  <a:cubicBezTo>
                    <a:pt x="105" y="166"/>
                    <a:pt x="113" y="161"/>
                    <a:pt x="113" y="151"/>
                  </a:cubicBezTo>
                  <a:cubicBezTo>
                    <a:pt x="113" y="150"/>
                    <a:pt x="112" y="149"/>
                    <a:pt x="112" y="148"/>
                  </a:cubicBezTo>
                  <a:cubicBezTo>
                    <a:pt x="111" y="144"/>
                    <a:pt x="108" y="141"/>
                    <a:pt x="102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79"/>
            <p:cNvSpPr>
              <a:spLocks noEditPoints="1"/>
            </p:cNvSpPr>
            <p:nvPr/>
          </p:nvSpPr>
          <p:spPr bwMode="auto">
            <a:xfrm>
              <a:off x="1934798" y="3022191"/>
              <a:ext cx="474663" cy="474663"/>
            </a:xfrm>
            <a:custGeom>
              <a:avLst/>
              <a:gdLst>
                <a:gd name="T0" fmla="*/ 118 w 236"/>
                <a:gd name="T1" fmla="*/ 142 h 236"/>
                <a:gd name="T2" fmla="*/ 141 w 236"/>
                <a:gd name="T3" fmla="*/ 118 h 236"/>
                <a:gd name="T4" fmla="*/ 137 w 236"/>
                <a:gd name="T5" fmla="*/ 104 h 236"/>
                <a:gd name="T6" fmla="*/ 118 w 236"/>
                <a:gd name="T7" fmla="*/ 94 h 236"/>
                <a:gd name="T8" fmla="*/ 99 w 236"/>
                <a:gd name="T9" fmla="*/ 104 h 236"/>
                <a:gd name="T10" fmla="*/ 94 w 236"/>
                <a:gd name="T11" fmla="*/ 118 h 236"/>
                <a:gd name="T12" fmla="*/ 118 w 236"/>
                <a:gd name="T13" fmla="*/ 142 h 236"/>
                <a:gd name="T14" fmla="*/ 169 w 236"/>
                <a:gd name="T15" fmla="*/ 89 h 236"/>
                <a:gd name="T16" fmla="*/ 169 w 236"/>
                <a:gd name="T17" fmla="*/ 69 h 236"/>
                <a:gd name="T18" fmla="*/ 169 w 236"/>
                <a:gd name="T19" fmla="*/ 66 h 236"/>
                <a:gd name="T20" fmla="*/ 166 w 236"/>
                <a:gd name="T21" fmla="*/ 66 h 236"/>
                <a:gd name="T22" fmla="*/ 147 w 236"/>
                <a:gd name="T23" fmla="*/ 66 h 236"/>
                <a:gd name="T24" fmla="*/ 147 w 236"/>
                <a:gd name="T25" fmla="*/ 89 h 236"/>
                <a:gd name="T26" fmla="*/ 169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4 h 236"/>
                <a:gd name="T40" fmla="*/ 185 w 236"/>
                <a:gd name="T41" fmla="*/ 159 h 236"/>
                <a:gd name="T42" fmla="*/ 159 w 236"/>
                <a:gd name="T43" fmla="*/ 185 h 236"/>
                <a:gd name="T44" fmla="*/ 77 w 236"/>
                <a:gd name="T45" fmla="*/ 185 h 236"/>
                <a:gd name="T46" fmla="*/ 51 w 236"/>
                <a:gd name="T47" fmla="*/ 159 h 236"/>
                <a:gd name="T48" fmla="*/ 51 w 236"/>
                <a:gd name="T49" fmla="*/ 104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4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4 h 236"/>
                <a:gd name="T68" fmla="*/ 64 w 236"/>
                <a:gd name="T69" fmla="*/ 104 h 236"/>
                <a:gd name="T70" fmla="*/ 64 w 236"/>
                <a:gd name="T71" fmla="*/ 159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59 h 236"/>
                <a:gd name="T78" fmla="*/ 172 w 236"/>
                <a:gd name="T79" fmla="*/ 104 h 236"/>
                <a:gd name="T80" fmla="*/ 152 w 236"/>
                <a:gd name="T81" fmla="*/ 104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1" y="131"/>
                    <a:pt x="141" y="118"/>
                  </a:cubicBezTo>
                  <a:cubicBezTo>
                    <a:pt x="141" y="113"/>
                    <a:pt x="140" y="108"/>
                    <a:pt x="137" y="104"/>
                  </a:cubicBezTo>
                  <a:cubicBezTo>
                    <a:pt x="133" y="98"/>
                    <a:pt x="126" y="94"/>
                    <a:pt x="118" y="94"/>
                  </a:cubicBezTo>
                  <a:cubicBezTo>
                    <a:pt x="110" y="94"/>
                    <a:pt x="103" y="98"/>
                    <a:pt x="99" y="104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69" y="89"/>
                  </a:moveTo>
                  <a:cubicBezTo>
                    <a:pt x="169" y="69"/>
                    <a:pt x="169" y="69"/>
                    <a:pt x="169" y="69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47" y="66"/>
                    <a:pt x="147" y="66"/>
                    <a:pt x="147" y="66"/>
                  </a:cubicBezTo>
                  <a:cubicBezTo>
                    <a:pt x="147" y="89"/>
                    <a:pt x="147" y="89"/>
                    <a:pt x="147" y="89"/>
                  </a:cubicBezTo>
                  <a:lnTo>
                    <a:pt x="169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4"/>
                  </a:moveTo>
                  <a:cubicBezTo>
                    <a:pt x="185" y="159"/>
                    <a:pt x="185" y="159"/>
                    <a:pt x="185" y="159"/>
                  </a:cubicBezTo>
                  <a:cubicBezTo>
                    <a:pt x="185" y="173"/>
                    <a:pt x="173" y="185"/>
                    <a:pt x="159" y="185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62" y="185"/>
                    <a:pt x="51" y="173"/>
                    <a:pt x="51" y="159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2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2"/>
                    <a:pt x="185" y="77"/>
                  </a:cubicBezTo>
                  <a:lnTo>
                    <a:pt x="185" y="104"/>
                  </a:lnTo>
                  <a:close/>
                  <a:moveTo>
                    <a:pt x="155" y="118"/>
                  </a:moveTo>
                  <a:cubicBezTo>
                    <a:pt x="155" y="138"/>
                    <a:pt x="138" y="155"/>
                    <a:pt x="118" y="155"/>
                  </a:cubicBezTo>
                  <a:cubicBezTo>
                    <a:pt x="98" y="155"/>
                    <a:pt x="81" y="138"/>
                    <a:pt x="81" y="118"/>
                  </a:cubicBezTo>
                  <a:cubicBezTo>
                    <a:pt x="81" y="113"/>
                    <a:pt x="82" y="108"/>
                    <a:pt x="84" y="104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64" y="166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6"/>
                    <a:pt x="172" y="159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8"/>
                    <a:pt x="155" y="113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82"/>
            <p:cNvSpPr>
              <a:spLocks noEditPoints="1"/>
            </p:cNvSpPr>
            <p:nvPr/>
          </p:nvSpPr>
          <p:spPr bwMode="auto">
            <a:xfrm>
              <a:off x="3561611" y="4154205"/>
              <a:ext cx="476250" cy="47466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87 w 236"/>
                <a:gd name="T11" fmla="*/ 118 h 236"/>
                <a:gd name="T12" fmla="*/ 87 w 236"/>
                <a:gd name="T13" fmla="*/ 121 h 236"/>
                <a:gd name="T14" fmla="*/ 136 w 236"/>
                <a:gd name="T15" fmla="*/ 146 h 236"/>
                <a:gd name="T16" fmla="*/ 153 w 236"/>
                <a:gd name="T17" fmla="*/ 138 h 236"/>
                <a:gd name="T18" fmla="*/ 176 w 236"/>
                <a:gd name="T19" fmla="*/ 162 h 236"/>
                <a:gd name="T20" fmla="*/ 153 w 236"/>
                <a:gd name="T21" fmla="*/ 185 h 236"/>
                <a:gd name="T22" fmla="*/ 130 w 236"/>
                <a:gd name="T23" fmla="*/ 162 h 236"/>
                <a:gd name="T24" fmla="*/ 130 w 236"/>
                <a:gd name="T25" fmla="*/ 158 h 236"/>
                <a:gd name="T26" fmla="*/ 80 w 236"/>
                <a:gd name="T27" fmla="*/ 134 h 236"/>
                <a:gd name="T28" fmla="*/ 63 w 236"/>
                <a:gd name="T29" fmla="*/ 141 h 236"/>
                <a:gd name="T30" fmla="*/ 40 w 236"/>
                <a:gd name="T31" fmla="*/ 118 h 236"/>
                <a:gd name="T32" fmla="*/ 63 w 236"/>
                <a:gd name="T33" fmla="*/ 94 h 236"/>
                <a:gd name="T34" fmla="*/ 80 w 236"/>
                <a:gd name="T35" fmla="*/ 102 h 236"/>
                <a:gd name="T36" fmla="*/ 130 w 236"/>
                <a:gd name="T37" fmla="*/ 78 h 236"/>
                <a:gd name="T38" fmla="*/ 130 w 236"/>
                <a:gd name="T39" fmla="*/ 74 h 236"/>
                <a:gd name="T40" fmla="*/ 153 w 236"/>
                <a:gd name="T41" fmla="*/ 51 h 236"/>
                <a:gd name="T42" fmla="*/ 176 w 236"/>
                <a:gd name="T43" fmla="*/ 74 h 236"/>
                <a:gd name="T44" fmla="*/ 153 w 236"/>
                <a:gd name="T45" fmla="*/ 98 h 236"/>
                <a:gd name="T46" fmla="*/ 136 w 236"/>
                <a:gd name="T47" fmla="*/ 90 h 236"/>
                <a:gd name="T48" fmla="*/ 87 w 236"/>
                <a:gd name="T49" fmla="*/ 114 h 236"/>
                <a:gd name="T50" fmla="*/ 87 w 236"/>
                <a:gd name="T51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87" y="118"/>
                  </a:moveTo>
                  <a:cubicBezTo>
                    <a:pt x="87" y="119"/>
                    <a:pt x="87" y="120"/>
                    <a:pt x="87" y="121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40" y="141"/>
                    <a:pt x="146" y="138"/>
                    <a:pt x="153" y="138"/>
                  </a:cubicBezTo>
                  <a:cubicBezTo>
                    <a:pt x="166" y="138"/>
                    <a:pt x="176" y="149"/>
                    <a:pt x="176" y="162"/>
                  </a:cubicBezTo>
                  <a:cubicBezTo>
                    <a:pt x="176" y="175"/>
                    <a:pt x="166" y="185"/>
                    <a:pt x="153" y="185"/>
                  </a:cubicBezTo>
                  <a:cubicBezTo>
                    <a:pt x="140" y="185"/>
                    <a:pt x="130" y="175"/>
                    <a:pt x="130" y="162"/>
                  </a:cubicBezTo>
                  <a:cubicBezTo>
                    <a:pt x="130" y="160"/>
                    <a:pt x="130" y="159"/>
                    <a:pt x="130" y="158"/>
                  </a:cubicBezTo>
                  <a:cubicBezTo>
                    <a:pt x="80" y="134"/>
                    <a:pt x="80" y="134"/>
                    <a:pt x="80" y="134"/>
                  </a:cubicBezTo>
                  <a:cubicBezTo>
                    <a:pt x="76" y="138"/>
                    <a:pt x="70" y="141"/>
                    <a:pt x="63" y="141"/>
                  </a:cubicBezTo>
                  <a:cubicBezTo>
                    <a:pt x="51" y="141"/>
                    <a:pt x="40" y="131"/>
                    <a:pt x="40" y="118"/>
                  </a:cubicBezTo>
                  <a:cubicBezTo>
                    <a:pt x="40" y="105"/>
                    <a:pt x="51" y="94"/>
                    <a:pt x="63" y="94"/>
                  </a:cubicBezTo>
                  <a:cubicBezTo>
                    <a:pt x="70" y="94"/>
                    <a:pt x="76" y="97"/>
                    <a:pt x="80" y="102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30" y="77"/>
                    <a:pt x="130" y="75"/>
                    <a:pt x="130" y="74"/>
                  </a:cubicBezTo>
                  <a:cubicBezTo>
                    <a:pt x="130" y="61"/>
                    <a:pt x="140" y="51"/>
                    <a:pt x="153" y="51"/>
                  </a:cubicBezTo>
                  <a:cubicBezTo>
                    <a:pt x="166" y="51"/>
                    <a:pt x="176" y="61"/>
                    <a:pt x="176" y="74"/>
                  </a:cubicBezTo>
                  <a:cubicBezTo>
                    <a:pt x="176" y="87"/>
                    <a:pt x="166" y="98"/>
                    <a:pt x="153" y="98"/>
                  </a:cubicBezTo>
                  <a:cubicBezTo>
                    <a:pt x="146" y="98"/>
                    <a:pt x="140" y="95"/>
                    <a:pt x="136" y="90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5"/>
                    <a:pt x="87" y="117"/>
                    <a:pt x="8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83"/>
            <p:cNvSpPr>
              <a:spLocks noEditPoints="1"/>
            </p:cNvSpPr>
            <p:nvPr/>
          </p:nvSpPr>
          <p:spPr bwMode="auto">
            <a:xfrm>
              <a:off x="4572048" y="2538003"/>
              <a:ext cx="476250" cy="47466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43 w 236"/>
                <a:gd name="T11" fmla="*/ 180 h 236"/>
                <a:gd name="T12" fmla="*/ 128 w 236"/>
                <a:gd name="T13" fmla="*/ 181 h 236"/>
                <a:gd name="T14" fmla="*/ 115 w 236"/>
                <a:gd name="T15" fmla="*/ 179 h 236"/>
                <a:gd name="T16" fmla="*/ 103 w 236"/>
                <a:gd name="T17" fmla="*/ 173 h 236"/>
                <a:gd name="T18" fmla="*/ 96 w 236"/>
                <a:gd name="T19" fmla="*/ 164 h 236"/>
                <a:gd name="T20" fmla="*/ 95 w 236"/>
                <a:gd name="T21" fmla="*/ 150 h 236"/>
                <a:gd name="T22" fmla="*/ 95 w 236"/>
                <a:gd name="T23" fmla="*/ 105 h 236"/>
                <a:gd name="T24" fmla="*/ 77 w 236"/>
                <a:gd name="T25" fmla="*/ 105 h 236"/>
                <a:gd name="T26" fmla="*/ 77 w 236"/>
                <a:gd name="T27" fmla="*/ 87 h 236"/>
                <a:gd name="T28" fmla="*/ 92 w 236"/>
                <a:gd name="T29" fmla="*/ 80 h 236"/>
                <a:gd name="T30" fmla="*/ 100 w 236"/>
                <a:gd name="T31" fmla="*/ 69 h 236"/>
                <a:gd name="T32" fmla="*/ 105 w 236"/>
                <a:gd name="T33" fmla="*/ 53 h 236"/>
                <a:gd name="T34" fmla="*/ 123 w 236"/>
                <a:gd name="T35" fmla="*/ 53 h 236"/>
                <a:gd name="T36" fmla="*/ 123 w 236"/>
                <a:gd name="T37" fmla="*/ 83 h 236"/>
                <a:gd name="T38" fmla="*/ 153 w 236"/>
                <a:gd name="T39" fmla="*/ 83 h 236"/>
                <a:gd name="T40" fmla="*/ 153 w 236"/>
                <a:gd name="T41" fmla="*/ 105 h 236"/>
                <a:gd name="T42" fmla="*/ 123 w 236"/>
                <a:gd name="T43" fmla="*/ 105 h 236"/>
                <a:gd name="T44" fmla="*/ 123 w 236"/>
                <a:gd name="T45" fmla="*/ 138 h 236"/>
                <a:gd name="T46" fmla="*/ 124 w 236"/>
                <a:gd name="T47" fmla="*/ 152 h 236"/>
                <a:gd name="T48" fmla="*/ 129 w 236"/>
                <a:gd name="T49" fmla="*/ 158 h 236"/>
                <a:gd name="T50" fmla="*/ 138 w 236"/>
                <a:gd name="T51" fmla="*/ 160 h 236"/>
                <a:gd name="T52" fmla="*/ 158 w 236"/>
                <a:gd name="T53" fmla="*/ 154 h 236"/>
                <a:gd name="T54" fmla="*/ 158 w 236"/>
                <a:gd name="T55" fmla="*/ 174 h 236"/>
                <a:gd name="T56" fmla="*/ 158 w 236"/>
                <a:gd name="T57" fmla="*/ 174 h 236"/>
                <a:gd name="T58" fmla="*/ 143 w 236"/>
                <a:gd name="T59" fmla="*/ 18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43" y="180"/>
                  </a:moveTo>
                  <a:cubicBezTo>
                    <a:pt x="138" y="181"/>
                    <a:pt x="134" y="181"/>
                    <a:pt x="128" y="181"/>
                  </a:cubicBezTo>
                  <a:cubicBezTo>
                    <a:pt x="123" y="181"/>
                    <a:pt x="119" y="180"/>
                    <a:pt x="115" y="179"/>
                  </a:cubicBezTo>
                  <a:cubicBezTo>
                    <a:pt x="110" y="177"/>
                    <a:pt x="106" y="175"/>
                    <a:pt x="103" y="173"/>
                  </a:cubicBezTo>
                  <a:cubicBezTo>
                    <a:pt x="100" y="170"/>
                    <a:pt x="98" y="167"/>
                    <a:pt x="96" y="164"/>
                  </a:cubicBezTo>
                  <a:cubicBezTo>
                    <a:pt x="95" y="161"/>
                    <a:pt x="95" y="156"/>
                    <a:pt x="95" y="150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82" y="86"/>
                    <a:pt x="88" y="83"/>
                    <a:pt x="92" y="80"/>
                  </a:cubicBezTo>
                  <a:cubicBezTo>
                    <a:pt x="95" y="77"/>
                    <a:pt x="98" y="74"/>
                    <a:pt x="100" y="69"/>
                  </a:cubicBezTo>
                  <a:cubicBezTo>
                    <a:pt x="102" y="65"/>
                    <a:pt x="104" y="60"/>
                    <a:pt x="105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3" y="146"/>
                    <a:pt x="123" y="150"/>
                    <a:pt x="124" y="152"/>
                  </a:cubicBezTo>
                  <a:cubicBezTo>
                    <a:pt x="124" y="154"/>
                    <a:pt x="126" y="156"/>
                    <a:pt x="129" y="158"/>
                  </a:cubicBezTo>
                  <a:cubicBezTo>
                    <a:pt x="131" y="159"/>
                    <a:pt x="135" y="160"/>
                    <a:pt x="138" y="160"/>
                  </a:cubicBezTo>
                  <a:cubicBezTo>
                    <a:pt x="145" y="160"/>
                    <a:pt x="151" y="158"/>
                    <a:pt x="158" y="154"/>
                  </a:cubicBezTo>
                  <a:cubicBezTo>
                    <a:pt x="158" y="174"/>
                    <a:pt x="158" y="174"/>
                    <a:pt x="158" y="174"/>
                  </a:cubicBezTo>
                  <a:cubicBezTo>
                    <a:pt x="158" y="174"/>
                    <a:pt x="158" y="174"/>
                    <a:pt x="158" y="174"/>
                  </a:cubicBezTo>
                  <a:cubicBezTo>
                    <a:pt x="152" y="177"/>
                    <a:pt x="147" y="179"/>
                    <a:pt x="143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84"/>
            <p:cNvSpPr>
              <a:spLocks noEditPoints="1"/>
            </p:cNvSpPr>
            <p:nvPr/>
          </p:nvSpPr>
          <p:spPr bwMode="auto">
            <a:xfrm>
              <a:off x="2883574" y="2879430"/>
              <a:ext cx="476250" cy="47466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0 w 236"/>
                <a:gd name="T11" fmla="*/ 91 h 236"/>
                <a:gd name="T12" fmla="*/ 171 w 236"/>
                <a:gd name="T13" fmla="*/ 94 h 236"/>
                <a:gd name="T14" fmla="*/ 93 w 236"/>
                <a:gd name="T15" fmla="*/ 172 h 236"/>
                <a:gd name="T16" fmla="*/ 52 w 236"/>
                <a:gd name="T17" fmla="*/ 160 h 236"/>
                <a:gd name="T18" fmla="*/ 58 w 236"/>
                <a:gd name="T19" fmla="*/ 160 h 236"/>
                <a:gd name="T20" fmla="*/ 92 w 236"/>
                <a:gd name="T21" fmla="*/ 148 h 236"/>
                <a:gd name="T22" fmla="*/ 66 w 236"/>
                <a:gd name="T23" fmla="*/ 129 h 236"/>
                <a:gd name="T24" fmla="*/ 72 w 236"/>
                <a:gd name="T25" fmla="*/ 130 h 236"/>
                <a:gd name="T26" fmla="*/ 79 w 236"/>
                <a:gd name="T27" fmla="*/ 129 h 236"/>
                <a:gd name="T28" fmla="*/ 57 w 236"/>
                <a:gd name="T29" fmla="*/ 102 h 236"/>
                <a:gd name="T30" fmla="*/ 57 w 236"/>
                <a:gd name="T31" fmla="*/ 102 h 236"/>
                <a:gd name="T32" fmla="*/ 69 w 236"/>
                <a:gd name="T33" fmla="*/ 105 h 236"/>
                <a:gd name="T34" fmla="*/ 57 w 236"/>
                <a:gd name="T35" fmla="*/ 83 h 236"/>
                <a:gd name="T36" fmla="*/ 61 w 236"/>
                <a:gd name="T37" fmla="*/ 69 h 236"/>
                <a:gd name="T38" fmla="*/ 117 w 236"/>
                <a:gd name="T39" fmla="*/ 98 h 236"/>
                <a:gd name="T40" fmla="*/ 116 w 236"/>
                <a:gd name="T41" fmla="*/ 91 h 236"/>
                <a:gd name="T42" fmla="*/ 143 w 236"/>
                <a:gd name="T43" fmla="*/ 64 h 236"/>
                <a:gd name="T44" fmla="*/ 163 w 236"/>
                <a:gd name="T45" fmla="*/ 73 h 236"/>
                <a:gd name="T46" fmla="*/ 180 w 236"/>
                <a:gd name="T47" fmla="*/ 66 h 236"/>
                <a:gd name="T48" fmla="*/ 168 w 236"/>
                <a:gd name="T49" fmla="*/ 81 h 236"/>
                <a:gd name="T50" fmla="*/ 184 w 236"/>
                <a:gd name="T51" fmla="*/ 77 h 236"/>
                <a:gd name="T52" fmla="*/ 170 w 236"/>
                <a:gd name="T53" fmla="*/ 9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0" y="91"/>
                  </a:moveTo>
                  <a:cubicBezTo>
                    <a:pt x="170" y="92"/>
                    <a:pt x="171" y="93"/>
                    <a:pt x="171" y="94"/>
                  </a:cubicBezTo>
                  <a:cubicBezTo>
                    <a:pt x="171" y="130"/>
                    <a:pt x="143" y="172"/>
                    <a:pt x="93" y="172"/>
                  </a:cubicBezTo>
                  <a:cubicBezTo>
                    <a:pt x="78" y="172"/>
                    <a:pt x="64" y="167"/>
                    <a:pt x="52" y="160"/>
                  </a:cubicBezTo>
                  <a:cubicBezTo>
                    <a:pt x="54" y="160"/>
                    <a:pt x="56" y="160"/>
                    <a:pt x="58" y="160"/>
                  </a:cubicBezTo>
                  <a:cubicBezTo>
                    <a:pt x="71" y="160"/>
                    <a:pt x="83" y="156"/>
                    <a:pt x="92" y="148"/>
                  </a:cubicBezTo>
                  <a:cubicBezTo>
                    <a:pt x="80" y="148"/>
                    <a:pt x="70" y="140"/>
                    <a:pt x="66" y="129"/>
                  </a:cubicBezTo>
                  <a:cubicBezTo>
                    <a:pt x="68" y="130"/>
                    <a:pt x="70" y="130"/>
                    <a:pt x="72" y="130"/>
                  </a:cubicBezTo>
                  <a:cubicBezTo>
                    <a:pt x="74" y="130"/>
                    <a:pt x="76" y="130"/>
                    <a:pt x="79" y="129"/>
                  </a:cubicBezTo>
                  <a:cubicBezTo>
                    <a:pt x="66" y="126"/>
                    <a:pt x="57" y="116"/>
                    <a:pt x="57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1" y="104"/>
                    <a:pt x="65" y="105"/>
                    <a:pt x="69" y="105"/>
                  </a:cubicBezTo>
                  <a:cubicBezTo>
                    <a:pt x="62" y="101"/>
                    <a:pt x="57" y="92"/>
                    <a:pt x="57" y="83"/>
                  </a:cubicBezTo>
                  <a:cubicBezTo>
                    <a:pt x="57" y="78"/>
                    <a:pt x="58" y="73"/>
                    <a:pt x="61" y="69"/>
                  </a:cubicBezTo>
                  <a:cubicBezTo>
                    <a:pt x="74" y="86"/>
                    <a:pt x="94" y="96"/>
                    <a:pt x="117" y="98"/>
                  </a:cubicBezTo>
                  <a:cubicBezTo>
                    <a:pt x="116" y="96"/>
                    <a:pt x="116" y="93"/>
                    <a:pt x="116" y="91"/>
                  </a:cubicBezTo>
                  <a:cubicBezTo>
                    <a:pt x="116" y="76"/>
                    <a:pt x="128" y="64"/>
                    <a:pt x="143" y="64"/>
                  </a:cubicBezTo>
                  <a:cubicBezTo>
                    <a:pt x="151" y="64"/>
                    <a:pt x="158" y="67"/>
                    <a:pt x="163" y="73"/>
                  </a:cubicBezTo>
                  <a:cubicBezTo>
                    <a:pt x="169" y="72"/>
                    <a:pt x="175" y="69"/>
                    <a:pt x="180" y="66"/>
                  </a:cubicBezTo>
                  <a:cubicBezTo>
                    <a:pt x="178" y="73"/>
                    <a:pt x="174" y="78"/>
                    <a:pt x="168" y="81"/>
                  </a:cubicBezTo>
                  <a:cubicBezTo>
                    <a:pt x="174" y="81"/>
                    <a:pt x="179" y="79"/>
                    <a:pt x="184" y="77"/>
                  </a:cubicBezTo>
                  <a:cubicBezTo>
                    <a:pt x="180" y="82"/>
                    <a:pt x="176" y="87"/>
                    <a:pt x="170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2989283180"/>
              </p:ext>
            </p:extLst>
          </p:nvPr>
        </p:nvGraphicFramePr>
        <p:xfrm>
          <a:off x="6640432" y="3784600"/>
          <a:ext cx="2207572" cy="147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7236051" y="4256201"/>
            <a:ext cx="1004008" cy="570158"/>
            <a:chOff x="4884008" y="4703436"/>
            <a:chExt cx="934247" cy="530543"/>
          </a:xfrm>
        </p:grpSpPr>
        <p:sp>
          <p:nvSpPr>
            <p:cNvPr id="50" name="TextBox 49"/>
            <p:cNvSpPr txBox="1"/>
            <p:nvPr/>
          </p:nvSpPr>
          <p:spPr>
            <a:xfrm>
              <a:off x="4986176" y="4864647"/>
              <a:ext cx="742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75%</a:t>
              </a:r>
              <a:endPara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84008" y="4703436"/>
              <a:ext cx="934247" cy="22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Optimalization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18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 animBg="1"/>
      <p:bldP spid="33" grpId="0"/>
      <p:bldGraphic spid="48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68732" y="2398071"/>
            <a:ext cx="2061622" cy="1131140"/>
            <a:chOff x="2568732" y="2398071"/>
            <a:chExt cx="2061622" cy="1131140"/>
          </a:xfrm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3143181" y="2803825"/>
              <a:ext cx="912725" cy="725386"/>
            </a:xfrm>
            <a:custGeom>
              <a:avLst/>
              <a:gdLst>
                <a:gd name="T0" fmla="*/ 217 w 434"/>
                <a:gd name="T1" fmla="*/ 345 h 345"/>
                <a:gd name="T2" fmla="*/ 186 w 434"/>
                <a:gd name="T3" fmla="*/ 304 h 345"/>
                <a:gd name="T4" fmla="*/ 0 w 434"/>
                <a:gd name="T5" fmla="*/ 100 h 345"/>
                <a:gd name="T6" fmla="*/ 0 w 434"/>
                <a:gd name="T7" fmla="*/ 0 h 345"/>
                <a:gd name="T8" fmla="*/ 434 w 434"/>
                <a:gd name="T9" fmla="*/ 0 h 345"/>
                <a:gd name="T10" fmla="*/ 434 w 434"/>
                <a:gd name="T11" fmla="*/ 100 h 345"/>
                <a:gd name="T12" fmla="*/ 248 w 434"/>
                <a:gd name="T13" fmla="*/ 304 h 345"/>
                <a:gd name="T14" fmla="*/ 217 w 434"/>
                <a:gd name="T15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345">
                  <a:moveTo>
                    <a:pt x="217" y="345"/>
                  </a:moveTo>
                  <a:cubicBezTo>
                    <a:pt x="208" y="331"/>
                    <a:pt x="197" y="317"/>
                    <a:pt x="186" y="30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34" y="100"/>
                    <a:pt x="434" y="100"/>
                    <a:pt x="434" y="100"/>
                  </a:cubicBezTo>
                  <a:cubicBezTo>
                    <a:pt x="248" y="304"/>
                    <a:pt x="248" y="304"/>
                    <a:pt x="248" y="304"/>
                  </a:cubicBezTo>
                  <a:cubicBezTo>
                    <a:pt x="236" y="317"/>
                    <a:pt x="226" y="331"/>
                    <a:pt x="217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2568732" y="2398071"/>
              <a:ext cx="2061622" cy="897632"/>
            </a:xfrm>
            <a:custGeom>
              <a:avLst/>
              <a:gdLst>
                <a:gd name="T0" fmla="*/ 28 w 980"/>
                <a:gd name="T1" fmla="*/ 130 h 427"/>
                <a:gd name="T2" fmla="*/ 85 w 980"/>
                <a:gd name="T3" fmla="*/ 130 h 427"/>
                <a:gd name="T4" fmla="*/ 85 w 980"/>
                <a:gd name="T5" fmla="*/ 293 h 427"/>
                <a:gd name="T6" fmla="*/ 128 w 980"/>
                <a:gd name="T7" fmla="*/ 405 h 427"/>
                <a:gd name="T8" fmla="*/ 148 w 980"/>
                <a:gd name="T9" fmla="*/ 427 h 427"/>
                <a:gd name="T10" fmla="*/ 314 w 980"/>
                <a:gd name="T11" fmla="*/ 427 h 427"/>
                <a:gd name="T12" fmla="*/ 224 w 980"/>
                <a:gd name="T13" fmla="*/ 328 h 427"/>
                <a:gd name="T14" fmla="*/ 213 w 980"/>
                <a:gd name="T15" fmla="*/ 300 h 427"/>
                <a:gd name="T16" fmla="*/ 213 w 980"/>
                <a:gd name="T17" fmla="*/ 133 h 427"/>
                <a:gd name="T18" fmla="*/ 767 w 980"/>
                <a:gd name="T19" fmla="*/ 133 h 427"/>
                <a:gd name="T20" fmla="*/ 767 w 980"/>
                <a:gd name="T21" fmla="*/ 300 h 427"/>
                <a:gd name="T22" fmla="*/ 756 w 980"/>
                <a:gd name="T23" fmla="*/ 328 h 427"/>
                <a:gd name="T24" fmla="*/ 665 w 980"/>
                <a:gd name="T25" fmla="*/ 427 h 427"/>
                <a:gd name="T26" fmla="*/ 831 w 980"/>
                <a:gd name="T27" fmla="*/ 427 h 427"/>
                <a:gd name="T28" fmla="*/ 851 w 980"/>
                <a:gd name="T29" fmla="*/ 405 h 427"/>
                <a:gd name="T30" fmla="*/ 895 w 980"/>
                <a:gd name="T31" fmla="*/ 293 h 427"/>
                <a:gd name="T32" fmla="*/ 895 w 980"/>
                <a:gd name="T33" fmla="*/ 130 h 427"/>
                <a:gd name="T34" fmla="*/ 951 w 980"/>
                <a:gd name="T35" fmla="*/ 130 h 427"/>
                <a:gd name="T36" fmla="*/ 980 w 980"/>
                <a:gd name="T37" fmla="*/ 102 h 427"/>
                <a:gd name="T38" fmla="*/ 980 w 980"/>
                <a:gd name="T39" fmla="*/ 29 h 427"/>
                <a:gd name="T40" fmla="*/ 951 w 980"/>
                <a:gd name="T41" fmla="*/ 0 h 427"/>
                <a:gd name="T42" fmla="*/ 28 w 980"/>
                <a:gd name="T43" fmla="*/ 0 h 427"/>
                <a:gd name="T44" fmla="*/ 0 w 980"/>
                <a:gd name="T45" fmla="*/ 29 h 427"/>
                <a:gd name="T46" fmla="*/ 0 w 980"/>
                <a:gd name="T47" fmla="*/ 102 h 427"/>
                <a:gd name="T48" fmla="*/ 28 w 980"/>
                <a:gd name="T49" fmla="*/ 13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0" h="427">
                  <a:moveTo>
                    <a:pt x="28" y="130"/>
                  </a:moveTo>
                  <a:cubicBezTo>
                    <a:pt x="85" y="130"/>
                    <a:pt x="85" y="130"/>
                    <a:pt x="85" y="130"/>
                  </a:cubicBezTo>
                  <a:cubicBezTo>
                    <a:pt x="85" y="293"/>
                    <a:pt x="85" y="293"/>
                    <a:pt x="85" y="293"/>
                  </a:cubicBezTo>
                  <a:cubicBezTo>
                    <a:pt x="85" y="336"/>
                    <a:pt x="101" y="375"/>
                    <a:pt x="128" y="405"/>
                  </a:cubicBezTo>
                  <a:cubicBezTo>
                    <a:pt x="148" y="427"/>
                    <a:pt x="148" y="427"/>
                    <a:pt x="148" y="427"/>
                  </a:cubicBezTo>
                  <a:cubicBezTo>
                    <a:pt x="314" y="427"/>
                    <a:pt x="314" y="427"/>
                    <a:pt x="314" y="427"/>
                  </a:cubicBezTo>
                  <a:cubicBezTo>
                    <a:pt x="224" y="328"/>
                    <a:pt x="224" y="328"/>
                    <a:pt x="224" y="328"/>
                  </a:cubicBezTo>
                  <a:cubicBezTo>
                    <a:pt x="219" y="322"/>
                    <a:pt x="213" y="313"/>
                    <a:pt x="213" y="300"/>
                  </a:cubicBezTo>
                  <a:cubicBezTo>
                    <a:pt x="213" y="133"/>
                    <a:pt x="213" y="133"/>
                    <a:pt x="213" y="133"/>
                  </a:cubicBezTo>
                  <a:cubicBezTo>
                    <a:pt x="767" y="133"/>
                    <a:pt x="767" y="133"/>
                    <a:pt x="767" y="133"/>
                  </a:cubicBezTo>
                  <a:cubicBezTo>
                    <a:pt x="767" y="300"/>
                    <a:pt x="767" y="300"/>
                    <a:pt x="767" y="300"/>
                  </a:cubicBezTo>
                  <a:cubicBezTo>
                    <a:pt x="767" y="313"/>
                    <a:pt x="761" y="322"/>
                    <a:pt x="756" y="328"/>
                  </a:cubicBezTo>
                  <a:cubicBezTo>
                    <a:pt x="665" y="427"/>
                    <a:pt x="665" y="427"/>
                    <a:pt x="665" y="427"/>
                  </a:cubicBezTo>
                  <a:cubicBezTo>
                    <a:pt x="831" y="427"/>
                    <a:pt x="831" y="427"/>
                    <a:pt x="831" y="427"/>
                  </a:cubicBezTo>
                  <a:cubicBezTo>
                    <a:pt x="851" y="405"/>
                    <a:pt x="851" y="405"/>
                    <a:pt x="851" y="405"/>
                  </a:cubicBezTo>
                  <a:cubicBezTo>
                    <a:pt x="878" y="375"/>
                    <a:pt x="895" y="336"/>
                    <a:pt x="895" y="293"/>
                  </a:cubicBezTo>
                  <a:cubicBezTo>
                    <a:pt x="895" y="130"/>
                    <a:pt x="895" y="130"/>
                    <a:pt x="895" y="130"/>
                  </a:cubicBezTo>
                  <a:cubicBezTo>
                    <a:pt x="951" y="130"/>
                    <a:pt x="951" y="130"/>
                    <a:pt x="951" y="130"/>
                  </a:cubicBezTo>
                  <a:cubicBezTo>
                    <a:pt x="967" y="130"/>
                    <a:pt x="980" y="118"/>
                    <a:pt x="980" y="102"/>
                  </a:cubicBezTo>
                  <a:cubicBezTo>
                    <a:pt x="980" y="29"/>
                    <a:pt x="980" y="29"/>
                    <a:pt x="980" y="29"/>
                  </a:cubicBezTo>
                  <a:cubicBezTo>
                    <a:pt x="980" y="13"/>
                    <a:pt x="967" y="0"/>
                    <a:pt x="95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8"/>
                    <a:pt x="12" y="130"/>
                    <a:pt x="28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4532" y="3356965"/>
            <a:ext cx="1328246" cy="899407"/>
            <a:chOff x="2934532" y="3356965"/>
            <a:chExt cx="1328246" cy="899407"/>
          </a:xfrm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643936" y="3356965"/>
              <a:ext cx="618842" cy="899407"/>
            </a:xfrm>
            <a:custGeom>
              <a:avLst/>
              <a:gdLst>
                <a:gd name="T0" fmla="*/ 294 w 294"/>
                <a:gd name="T1" fmla="*/ 0 h 428"/>
                <a:gd name="T2" fmla="*/ 128 w 294"/>
                <a:gd name="T3" fmla="*/ 0 h 428"/>
                <a:gd name="T4" fmla="*/ 54 w 294"/>
                <a:gd name="T5" fmla="*/ 81 h 428"/>
                <a:gd name="T6" fmla="*/ 0 w 294"/>
                <a:gd name="T7" fmla="*/ 221 h 428"/>
                <a:gd name="T8" fmla="*/ 54 w 294"/>
                <a:gd name="T9" fmla="*/ 360 h 428"/>
                <a:gd name="T10" fmla="*/ 116 w 294"/>
                <a:gd name="T11" fmla="*/ 428 h 428"/>
                <a:gd name="T12" fmla="*/ 294 w 294"/>
                <a:gd name="T13" fmla="*/ 428 h 428"/>
                <a:gd name="T14" fmla="*/ 150 w 294"/>
                <a:gd name="T15" fmla="*/ 270 h 428"/>
                <a:gd name="T16" fmla="*/ 128 w 294"/>
                <a:gd name="T17" fmla="*/ 214 h 428"/>
                <a:gd name="T18" fmla="*/ 150 w 294"/>
                <a:gd name="T19" fmla="*/ 158 h 428"/>
                <a:gd name="T20" fmla="*/ 294 w 294"/>
                <a:gd name="T2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428">
                  <a:moveTo>
                    <a:pt x="294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19" y="120"/>
                    <a:pt x="0" y="169"/>
                    <a:pt x="0" y="221"/>
                  </a:cubicBezTo>
                  <a:cubicBezTo>
                    <a:pt x="0" y="272"/>
                    <a:pt x="19" y="322"/>
                    <a:pt x="54" y="360"/>
                  </a:cubicBezTo>
                  <a:cubicBezTo>
                    <a:pt x="116" y="428"/>
                    <a:pt x="116" y="428"/>
                    <a:pt x="116" y="428"/>
                  </a:cubicBezTo>
                  <a:cubicBezTo>
                    <a:pt x="294" y="428"/>
                    <a:pt x="294" y="428"/>
                    <a:pt x="294" y="428"/>
                  </a:cubicBezTo>
                  <a:cubicBezTo>
                    <a:pt x="150" y="270"/>
                    <a:pt x="150" y="270"/>
                    <a:pt x="150" y="270"/>
                  </a:cubicBezTo>
                  <a:cubicBezTo>
                    <a:pt x="136" y="255"/>
                    <a:pt x="128" y="235"/>
                    <a:pt x="128" y="214"/>
                  </a:cubicBezTo>
                  <a:cubicBezTo>
                    <a:pt x="128" y="193"/>
                    <a:pt x="136" y="173"/>
                    <a:pt x="150" y="158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2934532" y="3356965"/>
              <a:ext cx="618842" cy="899407"/>
            </a:xfrm>
            <a:custGeom>
              <a:avLst/>
              <a:gdLst>
                <a:gd name="T0" fmla="*/ 0 w 294"/>
                <a:gd name="T1" fmla="*/ 428 h 428"/>
                <a:gd name="T2" fmla="*/ 178 w 294"/>
                <a:gd name="T3" fmla="*/ 428 h 428"/>
                <a:gd name="T4" fmla="*/ 240 w 294"/>
                <a:gd name="T5" fmla="*/ 360 h 428"/>
                <a:gd name="T6" fmla="*/ 294 w 294"/>
                <a:gd name="T7" fmla="*/ 221 h 428"/>
                <a:gd name="T8" fmla="*/ 240 w 294"/>
                <a:gd name="T9" fmla="*/ 81 h 428"/>
                <a:gd name="T10" fmla="*/ 166 w 294"/>
                <a:gd name="T11" fmla="*/ 0 h 428"/>
                <a:gd name="T12" fmla="*/ 1 w 294"/>
                <a:gd name="T13" fmla="*/ 0 h 428"/>
                <a:gd name="T14" fmla="*/ 145 w 294"/>
                <a:gd name="T15" fmla="*/ 158 h 428"/>
                <a:gd name="T16" fmla="*/ 167 w 294"/>
                <a:gd name="T17" fmla="*/ 214 h 428"/>
                <a:gd name="T18" fmla="*/ 145 w 294"/>
                <a:gd name="T19" fmla="*/ 270 h 428"/>
                <a:gd name="T20" fmla="*/ 0 w 294"/>
                <a:gd name="T21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428">
                  <a:moveTo>
                    <a:pt x="0" y="428"/>
                  </a:moveTo>
                  <a:cubicBezTo>
                    <a:pt x="178" y="428"/>
                    <a:pt x="178" y="428"/>
                    <a:pt x="178" y="428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275" y="322"/>
                    <a:pt x="294" y="272"/>
                    <a:pt x="294" y="221"/>
                  </a:cubicBezTo>
                  <a:cubicBezTo>
                    <a:pt x="294" y="169"/>
                    <a:pt x="275" y="120"/>
                    <a:pt x="240" y="81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8" y="173"/>
                    <a:pt x="167" y="193"/>
                    <a:pt x="167" y="214"/>
                  </a:cubicBezTo>
                  <a:cubicBezTo>
                    <a:pt x="167" y="235"/>
                    <a:pt x="158" y="255"/>
                    <a:pt x="145" y="270"/>
                  </a:cubicBezTo>
                  <a:lnTo>
                    <a:pt x="0" y="4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68732" y="4111651"/>
            <a:ext cx="2061622" cy="1101840"/>
            <a:chOff x="2568732" y="4111651"/>
            <a:chExt cx="2061622" cy="1101840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143181" y="4111651"/>
              <a:ext cx="912725" cy="704077"/>
            </a:xfrm>
            <a:custGeom>
              <a:avLst/>
              <a:gdLst>
                <a:gd name="T0" fmla="*/ 0 w 434"/>
                <a:gd name="T1" fmla="*/ 335 h 335"/>
                <a:gd name="T2" fmla="*/ 0 w 434"/>
                <a:gd name="T3" fmla="*/ 245 h 335"/>
                <a:gd name="T4" fmla="*/ 186 w 434"/>
                <a:gd name="T5" fmla="*/ 41 h 335"/>
                <a:gd name="T6" fmla="*/ 217 w 434"/>
                <a:gd name="T7" fmla="*/ 0 h 335"/>
                <a:gd name="T8" fmla="*/ 248 w 434"/>
                <a:gd name="T9" fmla="*/ 41 h 335"/>
                <a:gd name="T10" fmla="*/ 434 w 434"/>
                <a:gd name="T11" fmla="*/ 245 h 335"/>
                <a:gd name="T12" fmla="*/ 434 w 434"/>
                <a:gd name="T13" fmla="*/ 335 h 335"/>
                <a:gd name="T14" fmla="*/ 0 w 434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335">
                  <a:moveTo>
                    <a:pt x="0" y="335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7" y="28"/>
                    <a:pt x="208" y="15"/>
                    <a:pt x="217" y="0"/>
                  </a:cubicBezTo>
                  <a:cubicBezTo>
                    <a:pt x="226" y="15"/>
                    <a:pt x="236" y="28"/>
                    <a:pt x="248" y="41"/>
                  </a:cubicBezTo>
                  <a:cubicBezTo>
                    <a:pt x="434" y="245"/>
                    <a:pt x="434" y="245"/>
                    <a:pt x="434" y="245"/>
                  </a:cubicBezTo>
                  <a:cubicBezTo>
                    <a:pt x="434" y="335"/>
                    <a:pt x="434" y="335"/>
                    <a:pt x="434" y="335"/>
                  </a:cubicBezTo>
                  <a:lnTo>
                    <a:pt x="0" y="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2568732" y="4317635"/>
              <a:ext cx="2061622" cy="895856"/>
            </a:xfrm>
            <a:custGeom>
              <a:avLst/>
              <a:gdLst>
                <a:gd name="T0" fmla="*/ 951 w 980"/>
                <a:gd name="T1" fmla="*/ 297 h 426"/>
                <a:gd name="T2" fmla="*/ 895 w 980"/>
                <a:gd name="T3" fmla="*/ 297 h 426"/>
                <a:gd name="T4" fmla="*/ 895 w 980"/>
                <a:gd name="T5" fmla="*/ 133 h 426"/>
                <a:gd name="T6" fmla="*/ 851 w 980"/>
                <a:gd name="T7" fmla="*/ 22 h 426"/>
                <a:gd name="T8" fmla="*/ 831 w 980"/>
                <a:gd name="T9" fmla="*/ 0 h 426"/>
                <a:gd name="T10" fmla="*/ 653 w 980"/>
                <a:gd name="T11" fmla="*/ 0 h 426"/>
                <a:gd name="T12" fmla="*/ 756 w 980"/>
                <a:gd name="T13" fmla="*/ 112 h 426"/>
                <a:gd name="T14" fmla="*/ 767 w 980"/>
                <a:gd name="T15" fmla="*/ 140 h 426"/>
                <a:gd name="T16" fmla="*/ 767 w 980"/>
                <a:gd name="T17" fmla="*/ 297 h 426"/>
                <a:gd name="T18" fmla="*/ 213 w 980"/>
                <a:gd name="T19" fmla="*/ 297 h 426"/>
                <a:gd name="T20" fmla="*/ 213 w 980"/>
                <a:gd name="T21" fmla="*/ 140 h 426"/>
                <a:gd name="T22" fmla="*/ 224 w 980"/>
                <a:gd name="T23" fmla="*/ 112 h 426"/>
                <a:gd name="T24" fmla="*/ 326 w 980"/>
                <a:gd name="T25" fmla="*/ 0 h 426"/>
                <a:gd name="T26" fmla="*/ 148 w 980"/>
                <a:gd name="T27" fmla="*/ 0 h 426"/>
                <a:gd name="T28" fmla="*/ 128 w 980"/>
                <a:gd name="T29" fmla="*/ 22 h 426"/>
                <a:gd name="T30" fmla="*/ 85 w 980"/>
                <a:gd name="T31" fmla="*/ 133 h 426"/>
                <a:gd name="T32" fmla="*/ 85 w 980"/>
                <a:gd name="T33" fmla="*/ 297 h 426"/>
                <a:gd name="T34" fmla="*/ 28 w 980"/>
                <a:gd name="T35" fmla="*/ 297 h 426"/>
                <a:gd name="T36" fmla="*/ 0 w 980"/>
                <a:gd name="T37" fmla="*/ 325 h 426"/>
                <a:gd name="T38" fmla="*/ 0 w 980"/>
                <a:gd name="T39" fmla="*/ 398 h 426"/>
                <a:gd name="T40" fmla="*/ 28 w 980"/>
                <a:gd name="T41" fmla="*/ 426 h 426"/>
                <a:gd name="T42" fmla="*/ 951 w 980"/>
                <a:gd name="T43" fmla="*/ 426 h 426"/>
                <a:gd name="T44" fmla="*/ 980 w 980"/>
                <a:gd name="T45" fmla="*/ 398 h 426"/>
                <a:gd name="T46" fmla="*/ 980 w 980"/>
                <a:gd name="T47" fmla="*/ 325 h 426"/>
                <a:gd name="T48" fmla="*/ 951 w 980"/>
                <a:gd name="T49" fmla="*/ 29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0" h="426">
                  <a:moveTo>
                    <a:pt x="951" y="297"/>
                  </a:moveTo>
                  <a:cubicBezTo>
                    <a:pt x="895" y="297"/>
                    <a:pt x="895" y="297"/>
                    <a:pt x="895" y="297"/>
                  </a:cubicBezTo>
                  <a:cubicBezTo>
                    <a:pt x="895" y="133"/>
                    <a:pt x="895" y="133"/>
                    <a:pt x="895" y="133"/>
                  </a:cubicBezTo>
                  <a:cubicBezTo>
                    <a:pt x="895" y="91"/>
                    <a:pt x="878" y="52"/>
                    <a:pt x="851" y="22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756" y="112"/>
                    <a:pt x="756" y="112"/>
                    <a:pt x="756" y="112"/>
                  </a:cubicBezTo>
                  <a:cubicBezTo>
                    <a:pt x="761" y="118"/>
                    <a:pt x="767" y="127"/>
                    <a:pt x="767" y="140"/>
                  </a:cubicBezTo>
                  <a:cubicBezTo>
                    <a:pt x="767" y="297"/>
                    <a:pt x="767" y="297"/>
                    <a:pt x="767" y="297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27"/>
                    <a:pt x="219" y="118"/>
                    <a:pt x="224" y="11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01" y="52"/>
                    <a:pt x="85" y="91"/>
                    <a:pt x="85" y="133"/>
                  </a:cubicBezTo>
                  <a:cubicBezTo>
                    <a:pt x="85" y="297"/>
                    <a:pt x="85" y="297"/>
                    <a:pt x="85" y="297"/>
                  </a:cubicBezTo>
                  <a:cubicBezTo>
                    <a:pt x="28" y="297"/>
                    <a:pt x="28" y="297"/>
                    <a:pt x="28" y="297"/>
                  </a:cubicBezTo>
                  <a:cubicBezTo>
                    <a:pt x="12" y="297"/>
                    <a:pt x="0" y="309"/>
                    <a:pt x="0" y="32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14"/>
                    <a:pt x="12" y="426"/>
                    <a:pt x="28" y="426"/>
                  </a:cubicBezTo>
                  <a:cubicBezTo>
                    <a:pt x="951" y="426"/>
                    <a:pt x="951" y="426"/>
                    <a:pt x="951" y="426"/>
                  </a:cubicBezTo>
                  <a:cubicBezTo>
                    <a:pt x="967" y="426"/>
                    <a:pt x="980" y="414"/>
                    <a:pt x="980" y="398"/>
                  </a:cubicBezTo>
                  <a:cubicBezTo>
                    <a:pt x="980" y="325"/>
                    <a:pt x="980" y="325"/>
                    <a:pt x="980" y="325"/>
                  </a:cubicBezTo>
                  <a:cubicBezTo>
                    <a:pt x="980" y="309"/>
                    <a:pt x="967" y="297"/>
                    <a:pt x="951" y="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869777" y="2042357"/>
            <a:ext cx="4420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5869777" y="3348886"/>
            <a:ext cx="4420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5869777" y="4692341"/>
            <a:ext cx="4420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endParaRPr lang="en-US" sz="12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4140563" y="3806668"/>
            <a:ext cx="76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710503" y="2504022"/>
            <a:ext cx="29874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710503" y="5087202"/>
            <a:ext cx="2987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144843" y="4854203"/>
            <a:ext cx="599606" cy="599606"/>
            <a:chOff x="5144843" y="4854203"/>
            <a:chExt cx="599606" cy="599606"/>
          </a:xfrm>
        </p:grpSpPr>
        <p:sp>
          <p:nvSpPr>
            <p:cNvPr id="53" name="Oval 52"/>
            <p:cNvSpPr/>
            <p:nvPr/>
          </p:nvSpPr>
          <p:spPr>
            <a:xfrm>
              <a:off x="5144843" y="4854203"/>
              <a:ext cx="599606" cy="5996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6"/>
            <p:cNvSpPr>
              <a:spLocks noEditPoints="1"/>
            </p:cNvSpPr>
            <p:nvPr/>
          </p:nvSpPr>
          <p:spPr bwMode="auto">
            <a:xfrm>
              <a:off x="5263234" y="4973261"/>
              <a:ext cx="362586" cy="361490"/>
            </a:xfrm>
            <a:custGeom>
              <a:avLst/>
              <a:gdLst>
                <a:gd name="T0" fmla="*/ 183 w 260"/>
                <a:gd name="T1" fmla="*/ 106 h 260"/>
                <a:gd name="T2" fmla="*/ 192 w 260"/>
                <a:gd name="T3" fmla="*/ 142 h 260"/>
                <a:gd name="T4" fmla="*/ 117 w 260"/>
                <a:gd name="T5" fmla="*/ 218 h 260"/>
                <a:gd name="T6" fmla="*/ 41 w 260"/>
                <a:gd name="T7" fmla="*/ 142 h 260"/>
                <a:gd name="T8" fmla="*/ 117 w 260"/>
                <a:gd name="T9" fmla="*/ 66 h 260"/>
                <a:gd name="T10" fmla="*/ 154 w 260"/>
                <a:gd name="T11" fmla="*/ 75 h 260"/>
                <a:gd name="T12" fmla="*/ 183 w 260"/>
                <a:gd name="T13" fmla="*/ 46 h 260"/>
                <a:gd name="T14" fmla="*/ 116 w 260"/>
                <a:gd name="T15" fmla="*/ 24 h 260"/>
                <a:gd name="T16" fmla="*/ 0 w 260"/>
                <a:gd name="T17" fmla="*/ 142 h 260"/>
                <a:gd name="T18" fmla="*/ 116 w 260"/>
                <a:gd name="T19" fmla="*/ 260 h 260"/>
                <a:gd name="T20" fmla="*/ 233 w 260"/>
                <a:gd name="T21" fmla="*/ 142 h 260"/>
                <a:gd name="T22" fmla="*/ 213 w 260"/>
                <a:gd name="T23" fmla="*/ 76 h 260"/>
                <a:gd name="T24" fmla="*/ 183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2 w 260"/>
                <a:gd name="T33" fmla="*/ 22 h 260"/>
                <a:gd name="T34" fmla="*/ 202 w 260"/>
                <a:gd name="T35" fmla="*/ 45 h 260"/>
                <a:gd name="T36" fmla="*/ 138 w 260"/>
                <a:gd name="T37" fmla="*/ 110 h 260"/>
                <a:gd name="T38" fmla="*/ 117 w 260"/>
                <a:gd name="T39" fmla="*/ 103 h 260"/>
                <a:gd name="T40" fmla="*/ 79 w 260"/>
                <a:gd name="T41" fmla="*/ 142 h 260"/>
                <a:gd name="T42" fmla="*/ 117 w 260"/>
                <a:gd name="T43" fmla="*/ 180 h 260"/>
                <a:gd name="T44" fmla="*/ 155 w 260"/>
                <a:gd name="T45" fmla="*/ 142 h 260"/>
                <a:gd name="T46" fmla="*/ 150 w 260"/>
                <a:gd name="T47" fmla="*/ 123 h 260"/>
                <a:gd name="T48" fmla="*/ 214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3" y="106"/>
                  </a:moveTo>
                  <a:cubicBezTo>
                    <a:pt x="189" y="117"/>
                    <a:pt x="192" y="129"/>
                    <a:pt x="192" y="142"/>
                  </a:cubicBezTo>
                  <a:cubicBezTo>
                    <a:pt x="192" y="184"/>
                    <a:pt x="159" y="218"/>
                    <a:pt x="117" y="218"/>
                  </a:cubicBezTo>
                  <a:cubicBezTo>
                    <a:pt x="75" y="218"/>
                    <a:pt x="41" y="184"/>
                    <a:pt x="41" y="142"/>
                  </a:cubicBezTo>
                  <a:cubicBezTo>
                    <a:pt x="41" y="100"/>
                    <a:pt x="75" y="66"/>
                    <a:pt x="117" y="66"/>
                  </a:cubicBezTo>
                  <a:cubicBezTo>
                    <a:pt x="130" y="66"/>
                    <a:pt x="143" y="69"/>
                    <a:pt x="154" y="75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4" y="32"/>
                    <a:pt x="141" y="24"/>
                    <a:pt x="116" y="24"/>
                  </a:cubicBezTo>
                  <a:cubicBezTo>
                    <a:pt x="52" y="24"/>
                    <a:pt x="0" y="77"/>
                    <a:pt x="0" y="142"/>
                  </a:cubicBezTo>
                  <a:cubicBezTo>
                    <a:pt x="0" y="207"/>
                    <a:pt x="52" y="260"/>
                    <a:pt x="116" y="260"/>
                  </a:cubicBezTo>
                  <a:cubicBezTo>
                    <a:pt x="180" y="260"/>
                    <a:pt x="233" y="207"/>
                    <a:pt x="233" y="142"/>
                  </a:cubicBezTo>
                  <a:cubicBezTo>
                    <a:pt x="233" y="118"/>
                    <a:pt x="225" y="95"/>
                    <a:pt x="213" y="76"/>
                  </a:cubicBezTo>
                  <a:cubicBezTo>
                    <a:pt x="183" y="106"/>
                    <a:pt x="183" y="106"/>
                    <a:pt x="183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2" y="106"/>
                    <a:pt x="125" y="103"/>
                    <a:pt x="117" y="103"/>
                  </a:cubicBezTo>
                  <a:cubicBezTo>
                    <a:pt x="96" y="103"/>
                    <a:pt x="79" y="121"/>
                    <a:pt x="79" y="142"/>
                  </a:cubicBezTo>
                  <a:cubicBezTo>
                    <a:pt x="79" y="163"/>
                    <a:pt x="96" y="180"/>
                    <a:pt x="117" y="180"/>
                  </a:cubicBezTo>
                  <a:cubicBezTo>
                    <a:pt x="138" y="180"/>
                    <a:pt x="155" y="163"/>
                    <a:pt x="155" y="142"/>
                  </a:cubicBezTo>
                  <a:cubicBezTo>
                    <a:pt x="155" y="135"/>
                    <a:pt x="153" y="128"/>
                    <a:pt x="150" y="123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44843" y="3529211"/>
            <a:ext cx="599606" cy="599606"/>
            <a:chOff x="5144843" y="3529211"/>
            <a:chExt cx="599606" cy="599606"/>
          </a:xfrm>
        </p:grpSpPr>
        <p:sp>
          <p:nvSpPr>
            <p:cNvPr id="52" name="Oval 51"/>
            <p:cNvSpPr/>
            <p:nvPr/>
          </p:nvSpPr>
          <p:spPr>
            <a:xfrm>
              <a:off x="5144843" y="3529211"/>
              <a:ext cx="599606" cy="5996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5277474" y="3621463"/>
              <a:ext cx="334105" cy="377922"/>
            </a:xfrm>
            <a:custGeom>
              <a:avLst/>
              <a:gdLst>
                <a:gd name="T0" fmla="*/ 61 w 240"/>
                <a:gd name="T1" fmla="*/ 48 h 272"/>
                <a:gd name="T2" fmla="*/ 35 w 240"/>
                <a:gd name="T3" fmla="*/ 35 h 272"/>
                <a:gd name="T4" fmla="*/ 48 w 240"/>
                <a:gd name="T5" fmla="*/ 61 h 272"/>
                <a:gd name="T6" fmla="*/ 61 w 240"/>
                <a:gd name="T7" fmla="*/ 61 h 272"/>
                <a:gd name="T8" fmla="*/ 9 w 240"/>
                <a:gd name="T9" fmla="*/ 110 h 272"/>
                <a:gd name="T10" fmla="*/ 9 w 240"/>
                <a:gd name="T11" fmla="*/ 129 h 272"/>
                <a:gd name="T12" fmla="*/ 37 w 240"/>
                <a:gd name="T13" fmla="*/ 120 h 272"/>
                <a:gd name="T14" fmla="*/ 120 w 240"/>
                <a:gd name="T15" fmla="*/ 37 h 272"/>
                <a:gd name="T16" fmla="*/ 129 w 240"/>
                <a:gd name="T17" fmla="*/ 9 h 272"/>
                <a:gd name="T18" fmla="*/ 110 w 240"/>
                <a:gd name="T19" fmla="*/ 9 h 272"/>
                <a:gd name="T20" fmla="*/ 120 w 240"/>
                <a:gd name="T21" fmla="*/ 37 h 272"/>
                <a:gd name="T22" fmla="*/ 106 w 240"/>
                <a:gd name="T23" fmla="*/ 272 h 272"/>
                <a:gd name="T24" fmla="*/ 152 w 240"/>
                <a:gd name="T25" fmla="*/ 252 h 272"/>
                <a:gd name="T26" fmla="*/ 87 w 240"/>
                <a:gd name="T27" fmla="*/ 243 h 272"/>
                <a:gd name="T28" fmla="*/ 204 w 240"/>
                <a:gd name="T29" fmla="*/ 35 h 272"/>
                <a:gd name="T30" fmla="*/ 178 w 240"/>
                <a:gd name="T31" fmla="*/ 48 h 272"/>
                <a:gd name="T32" fmla="*/ 184 w 240"/>
                <a:gd name="T33" fmla="*/ 64 h 272"/>
                <a:gd name="T34" fmla="*/ 204 w 240"/>
                <a:gd name="T35" fmla="*/ 48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5 h 272"/>
                <a:gd name="T42" fmla="*/ 74 w 240"/>
                <a:gd name="T43" fmla="*/ 199 h 272"/>
                <a:gd name="T44" fmla="*/ 68 w 240"/>
                <a:gd name="T45" fmla="*/ 229 h 272"/>
                <a:gd name="T46" fmla="*/ 165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7 w 240"/>
                <a:gd name="T53" fmla="*/ 157 h 272"/>
                <a:gd name="T54" fmla="*/ 120 w 240"/>
                <a:gd name="T55" fmla="*/ 49 h 272"/>
                <a:gd name="T56" fmla="*/ 116 w 240"/>
                <a:gd name="T57" fmla="*/ 136 h 272"/>
                <a:gd name="T58" fmla="*/ 120 w 240"/>
                <a:gd name="T59" fmla="*/ 169 h 272"/>
                <a:gd name="T60" fmla="*/ 143 w 240"/>
                <a:gd name="T61" fmla="*/ 185 h 272"/>
                <a:gd name="T62" fmla="*/ 126 w 240"/>
                <a:gd name="T63" fmla="*/ 199 h 272"/>
                <a:gd name="T64" fmla="*/ 141 w 240"/>
                <a:gd name="T65" fmla="*/ 136 h 272"/>
                <a:gd name="T66" fmla="*/ 141 w 240"/>
                <a:gd name="T67" fmla="*/ 106 h 272"/>
                <a:gd name="T68" fmla="*/ 125 w 240"/>
                <a:gd name="T69" fmla="*/ 126 h 272"/>
                <a:gd name="T70" fmla="*/ 110 w 240"/>
                <a:gd name="T71" fmla="*/ 110 h 272"/>
                <a:gd name="T72" fmla="*/ 84 w 240"/>
                <a:gd name="T73" fmla="*/ 121 h 272"/>
                <a:gd name="T74" fmla="*/ 107 w 240"/>
                <a:gd name="T75" fmla="*/ 136 h 272"/>
                <a:gd name="T76" fmla="*/ 96 w 240"/>
                <a:gd name="T77" fmla="*/ 199 h 272"/>
                <a:gd name="T78" fmla="*/ 77 w 240"/>
                <a:gd name="T79" fmla="*/ 146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6 h 272"/>
                <a:gd name="T86" fmla="*/ 138 w 240"/>
                <a:gd name="T87" fmla="*/ 117 h 272"/>
                <a:gd name="T88" fmla="*/ 146 w 240"/>
                <a:gd name="T89" fmla="*/ 121 h 272"/>
                <a:gd name="T90" fmla="*/ 134 w 240"/>
                <a:gd name="T91" fmla="*/ 126 h 272"/>
                <a:gd name="T92" fmla="*/ 100 w 240"/>
                <a:gd name="T93" fmla="*/ 126 h 272"/>
                <a:gd name="T94" fmla="*/ 100 w 240"/>
                <a:gd name="T95" fmla="*/ 115 h 272"/>
                <a:gd name="T96" fmla="*/ 106 w 240"/>
                <a:gd name="T97" fmla="*/ 126 h 272"/>
                <a:gd name="T98" fmla="*/ 211 w 240"/>
                <a:gd name="T99" fmla="*/ 110 h 272"/>
                <a:gd name="T100" fmla="*/ 211 w 240"/>
                <a:gd name="T101" fmla="*/ 129 h 272"/>
                <a:gd name="T102" fmla="*/ 240 w 240"/>
                <a:gd name="T103" fmla="*/ 11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1" y="61"/>
                  </a:moveTo>
                  <a:cubicBezTo>
                    <a:pt x="65" y="58"/>
                    <a:pt x="65" y="52"/>
                    <a:pt x="61" y="4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31"/>
                    <a:pt x="38" y="31"/>
                    <a:pt x="35" y="35"/>
                  </a:cubicBezTo>
                  <a:cubicBezTo>
                    <a:pt x="31" y="38"/>
                    <a:pt x="31" y="44"/>
                    <a:pt x="35" y="48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0" y="63"/>
                    <a:pt x="52" y="64"/>
                    <a:pt x="55" y="64"/>
                  </a:cubicBezTo>
                  <a:cubicBezTo>
                    <a:pt x="57" y="64"/>
                    <a:pt x="60" y="63"/>
                    <a:pt x="61" y="61"/>
                  </a:cubicBezTo>
                  <a:moveTo>
                    <a:pt x="28" y="110"/>
                  </a:moveTo>
                  <a:cubicBezTo>
                    <a:pt x="9" y="110"/>
                    <a:pt x="9" y="110"/>
                    <a:pt x="9" y="110"/>
                  </a:cubicBezTo>
                  <a:cubicBezTo>
                    <a:pt x="4" y="110"/>
                    <a:pt x="0" y="114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3" y="129"/>
                    <a:pt x="37" y="125"/>
                    <a:pt x="37" y="120"/>
                  </a:cubicBezTo>
                  <a:cubicBezTo>
                    <a:pt x="37" y="114"/>
                    <a:pt x="33" y="110"/>
                    <a:pt x="28" y="110"/>
                  </a:cubicBezTo>
                  <a:moveTo>
                    <a:pt x="120" y="37"/>
                  </a:moveTo>
                  <a:cubicBezTo>
                    <a:pt x="125" y="37"/>
                    <a:pt x="129" y="33"/>
                    <a:pt x="129" y="28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4" y="0"/>
                    <a:pt x="110" y="4"/>
                    <a:pt x="110" y="9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33"/>
                    <a:pt x="114" y="37"/>
                    <a:pt x="120" y="37"/>
                  </a:cubicBezTo>
                  <a:moveTo>
                    <a:pt x="87" y="252"/>
                  </a:moveTo>
                  <a:cubicBezTo>
                    <a:pt x="87" y="263"/>
                    <a:pt x="96" y="272"/>
                    <a:pt x="106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2" y="263"/>
                    <a:pt x="152" y="252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7" y="252"/>
                    <a:pt x="87" y="252"/>
                    <a:pt x="87" y="252"/>
                  </a:cubicBezTo>
                  <a:close/>
                  <a:moveTo>
                    <a:pt x="204" y="35"/>
                  </a:moveTo>
                  <a:cubicBezTo>
                    <a:pt x="201" y="31"/>
                    <a:pt x="195" y="31"/>
                    <a:pt x="191" y="35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4" y="52"/>
                    <a:pt x="174" y="58"/>
                    <a:pt x="178" y="61"/>
                  </a:cubicBezTo>
                  <a:cubicBezTo>
                    <a:pt x="180" y="63"/>
                    <a:pt x="182" y="64"/>
                    <a:pt x="184" y="64"/>
                  </a:cubicBezTo>
                  <a:cubicBezTo>
                    <a:pt x="187" y="64"/>
                    <a:pt x="189" y="63"/>
                    <a:pt x="191" y="61"/>
                  </a:cubicBezTo>
                  <a:cubicBezTo>
                    <a:pt x="204" y="48"/>
                    <a:pt x="204" y="48"/>
                    <a:pt x="204" y="48"/>
                  </a:cubicBezTo>
                  <a:cubicBezTo>
                    <a:pt x="208" y="44"/>
                    <a:pt x="208" y="38"/>
                    <a:pt x="204" y="35"/>
                  </a:cubicBezTo>
                  <a:moveTo>
                    <a:pt x="120" y="49"/>
                  </a:moveTo>
                  <a:cubicBezTo>
                    <a:pt x="81" y="49"/>
                    <a:pt x="49" y="80"/>
                    <a:pt x="49" y="118"/>
                  </a:cubicBezTo>
                  <a:cubicBezTo>
                    <a:pt x="49" y="131"/>
                    <a:pt x="53" y="144"/>
                    <a:pt x="61" y="156"/>
                  </a:cubicBezTo>
                  <a:cubicBezTo>
                    <a:pt x="61" y="156"/>
                    <a:pt x="62" y="157"/>
                    <a:pt x="62" y="157"/>
                  </a:cubicBezTo>
                  <a:cubicBezTo>
                    <a:pt x="75" y="176"/>
                    <a:pt x="78" y="182"/>
                    <a:pt x="78" y="185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4" y="199"/>
                    <a:pt x="74" y="199"/>
                    <a:pt x="74" y="199"/>
                  </a:cubicBezTo>
                  <a:cubicBezTo>
                    <a:pt x="71" y="199"/>
                    <a:pt x="68" y="200"/>
                    <a:pt x="68" y="204"/>
                  </a:cubicBezTo>
                  <a:cubicBezTo>
                    <a:pt x="68" y="229"/>
                    <a:pt x="68" y="229"/>
                    <a:pt x="68" y="229"/>
                  </a:cubicBezTo>
                  <a:cubicBezTo>
                    <a:pt x="68" y="233"/>
                    <a:pt x="71" y="235"/>
                    <a:pt x="74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8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8" y="199"/>
                    <a:pt x="165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2" y="182"/>
                    <a:pt x="163" y="177"/>
                    <a:pt x="177" y="157"/>
                  </a:cubicBezTo>
                  <a:cubicBezTo>
                    <a:pt x="186" y="146"/>
                    <a:pt x="190" y="132"/>
                    <a:pt x="190" y="118"/>
                  </a:cubicBezTo>
                  <a:cubicBezTo>
                    <a:pt x="190" y="80"/>
                    <a:pt x="158" y="49"/>
                    <a:pt x="120" y="49"/>
                  </a:cubicBezTo>
                  <a:moveTo>
                    <a:pt x="120" y="169"/>
                  </a:moveTo>
                  <a:cubicBezTo>
                    <a:pt x="116" y="136"/>
                    <a:pt x="116" y="136"/>
                    <a:pt x="116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69"/>
                  </a:lnTo>
                  <a:close/>
                  <a:moveTo>
                    <a:pt x="162" y="146"/>
                  </a:moveTo>
                  <a:cubicBezTo>
                    <a:pt x="147" y="167"/>
                    <a:pt x="143" y="176"/>
                    <a:pt x="143" y="185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6" y="199"/>
                    <a:pt x="126" y="199"/>
                    <a:pt x="126" y="199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29"/>
                    <a:pt x="156" y="121"/>
                  </a:cubicBezTo>
                  <a:cubicBezTo>
                    <a:pt x="156" y="113"/>
                    <a:pt x="149" y="106"/>
                    <a:pt x="141" y="106"/>
                  </a:cubicBezTo>
                  <a:cubicBezTo>
                    <a:pt x="137" y="106"/>
                    <a:pt x="133" y="107"/>
                    <a:pt x="131" y="110"/>
                  </a:cubicBezTo>
                  <a:cubicBezTo>
                    <a:pt x="126" y="115"/>
                    <a:pt x="125" y="122"/>
                    <a:pt x="125" y="126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16" y="122"/>
                    <a:pt x="114" y="115"/>
                    <a:pt x="110" y="110"/>
                  </a:cubicBezTo>
                  <a:cubicBezTo>
                    <a:pt x="107" y="108"/>
                    <a:pt x="104" y="106"/>
                    <a:pt x="100" y="106"/>
                  </a:cubicBezTo>
                  <a:cubicBezTo>
                    <a:pt x="91" y="106"/>
                    <a:pt x="84" y="113"/>
                    <a:pt x="84" y="121"/>
                  </a:cubicBezTo>
                  <a:cubicBezTo>
                    <a:pt x="84" y="129"/>
                    <a:pt x="91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76"/>
                    <a:pt x="92" y="167"/>
                    <a:pt x="77" y="146"/>
                  </a:cubicBezTo>
                  <a:cubicBezTo>
                    <a:pt x="77" y="146"/>
                    <a:pt x="77" y="146"/>
                    <a:pt x="77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7"/>
                    <a:pt x="68" y="128"/>
                    <a:pt x="68" y="118"/>
                  </a:cubicBezTo>
                  <a:cubicBezTo>
                    <a:pt x="68" y="90"/>
                    <a:pt x="91" y="68"/>
                    <a:pt x="120" y="68"/>
                  </a:cubicBezTo>
                  <a:cubicBezTo>
                    <a:pt x="148" y="68"/>
                    <a:pt x="171" y="90"/>
                    <a:pt x="171" y="118"/>
                  </a:cubicBezTo>
                  <a:cubicBezTo>
                    <a:pt x="171" y="128"/>
                    <a:pt x="168" y="138"/>
                    <a:pt x="162" y="146"/>
                  </a:cubicBezTo>
                  <a:moveTo>
                    <a:pt x="134" y="126"/>
                  </a:moveTo>
                  <a:cubicBezTo>
                    <a:pt x="134" y="123"/>
                    <a:pt x="135" y="119"/>
                    <a:pt x="138" y="117"/>
                  </a:cubicBezTo>
                  <a:cubicBezTo>
                    <a:pt x="138" y="116"/>
                    <a:pt x="139" y="115"/>
                    <a:pt x="141" y="115"/>
                  </a:cubicBezTo>
                  <a:cubicBezTo>
                    <a:pt x="144" y="115"/>
                    <a:pt x="146" y="118"/>
                    <a:pt x="146" y="121"/>
                  </a:cubicBezTo>
                  <a:cubicBezTo>
                    <a:pt x="146" y="124"/>
                    <a:pt x="144" y="126"/>
                    <a:pt x="141" y="126"/>
                  </a:cubicBezTo>
                  <a:cubicBezTo>
                    <a:pt x="134" y="126"/>
                    <a:pt x="134" y="126"/>
                    <a:pt x="134" y="126"/>
                  </a:cubicBezTo>
                  <a:close/>
                  <a:moveTo>
                    <a:pt x="106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96" y="126"/>
                    <a:pt x="94" y="124"/>
                    <a:pt x="94" y="121"/>
                  </a:cubicBezTo>
                  <a:cubicBezTo>
                    <a:pt x="94" y="118"/>
                    <a:pt x="96" y="115"/>
                    <a:pt x="100" y="115"/>
                  </a:cubicBezTo>
                  <a:cubicBezTo>
                    <a:pt x="101" y="115"/>
                    <a:pt x="102" y="116"/>
                    <a:pt x="103" y="117"/>
                  </a:cubicBezTo>
                  <a:cubicBezTo>
                    <a:pt x="105" y="119"/>
                    <a:pt x="106" y="123"/>
                    <a:pt x="106" y="126"/>
                  </a:cubicBezTo>
                  <a:moveTo>
                    <a:pt x="230" y="110"/>
                  </a:moveTo>
                  <a:cubicBezTo>
                    <a:pt x="211" y="110"/>
                    <a:pt x="211" y="110"/>
                    <a:pt x="211" y="110"/>
                  </a:cubicBezTo>
                  <a:cubicBezTo>
                    <a:pt x="206" y="110"/>
                    <a:pt x="202" y="114"/>
                    <a:pt x="202" y="119"/>
                  </a:cubicBezTo>
                  <a:cubicBezTo>
                    <a:pt x="202" y="125"/>
                    <a:pt x="206" y="129"/>
                    <a:pt x="211" y="129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235" y="129"/>
                    <a:pt x="240" y="125"/>
                    <a:pt x="240" y="119"/>
                  </a:cubicBezTo>
                  <a:cubicBezTo>
                    <a:pt x="240" y="114"/>
                    <a:pt x="235" y="110"/>
                    <a:pt x="230" y="11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4843" y="2204219"/>
            <a:ext cx="599606" cy="599606"/>
            <a:chOff x="5144843" y="2204219"/>
            <a:chExt cx="599606" cy="599606"/>
          </a:xfrm>
        </p:grpSpPr>
        <p:sp>
          <p:nvSpPr>
            <p:cNvPr id="30" name="Oval 29"/>
            <p:cNvSpPr/>
            <p:nvPr/>
          </p:nvSpPr>
          <p:spPr>
            <a:xfrm>
              <a:off x="5144843" y="2204219"/>
              <a:ext cx="599606" cy="5996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279"/>
            <p:cNvSpPr>
              <a:spLocks noEditPoints="1"/>
            </p:cNvSpPr>
            <p:nvPr/>
          </p:nvSpPr>
          <p:spPr bwMode="auto">
            <a:xfrm>
              <a:off x="5277474" y="2336488"/>
              <a:ext cx="317673" cy="316578"/>
            </a:xfrm>
            <a:custGeom>
              <a:avLst/>
              <a:gdLst>
                <a:gd name="T0" fmla="*/ 4 w 228"/>
                <a:gd name="T1" fmla="*/ 158 h 228"/>
                <a:gd name="T2" fmla="*/ 0 w 228"/>
                <a:gd name="T3" fmla="*/ 223 h 228"/>
                <a:gd name="T4" fmla="*/ 44 w 228"/>
                <a:gd name="T5" fmla="*/ 228 h 228"/>
                <a:gd name="T6" fmla="*/ 48 w 228"/>
                <a:gd name="T7" fmla="*/ 162 h 228"/>
                <a:gd name="T8" fmla="*/ 103 w 228"/>
                <a:gd name="T9" fmla="*/ 120 h 228"/>
                <a:gd name="T10" fmla="*/ 59 w 228"/>
                <a:gd name="T11" fmla="*/ 124 h 228"/>
                <a:gd name="T12" fmla="*/ 63 w 228"/>
                <a:gd name="T13" fmla="*/ 228 h 228"/>
                <a:gd name="T14" fmla="*/ 108 w 228"/>
                <a:gd name="T15" fmla="*/ 223 h 228"/>
                <a:gd name="T16" fmla="*/ 103 w 228"/>
                <a:gd name="T17" fmla="*/ 120 h 228"/>
                <a:gd name="T18" fmla="*/ 183 w 228"/>
                <a:gd name="T19" fmla="*/ 95 h 228"/>
                <a:gd name="T20" fmla="*/ 179 w 228"/>
                <a:gd name="T21" fmla="*/ 223 h 228"/>
                <a:gd name="T22" fmla="*/ 223 w 228"/>
                <a:gd name="T23" fmla="*/ 227 h 228"/>
                <a:gd name="T24" fmla="*/ 228 w 228"/>
                <a:gd name="T25" fmla="*/ 99 h 228"/>
                <a:gd name="T26" fmla="*/ 163 w 228"/>
                <a:gd name="T27" fmla="*/ 140 h 228"/>
                <a:gd name="T28" fmla="*/ 119 w 228"/>
                <a:gd name="T29" fmla="*/ 144 h 228"/>
                <a:gd name="T30" fmla="*/ 123 w 228"/>
                <a:gd name="T31" fmla="*/ 228 h 228"/>
                <a:gd name="T32" fmla="*/ 167 w 228"/>
                <a:gd name="T33" fmla="*/ 223 h 228"/>
                <a:gd name="T34" fmla="*/ 163 w 228"/>
                <a:gd name="T35" fmla="*/ 140 h 228"/>
                <a:gd name="T36" fmla="*/ 154 w 228"/>
                <a:gd name="T37" fmla="*/ 84 h 228"/>
                <a:gd name="T38" fmla="*/ 204 w 228"/>
                <a:gd name="T39" fmla="*/ 44 h 228"/>
                <a:gd name="T40" fmla="*/ 204 w 228"/>
                <a:gd name="T41" fmla="*/ 0 h 228"/>
                <a:gd name="T42" fmla="*/ 183 w 228"/>
                <a:gd name="T43" fmla="*/ 29 h 228"/>
                <a:gd name="T44" fmla="*/ 133 w 228"/>
                <a:gd name="T45" fmla="*/ 69 h 228"/>
                <a:gd name="T46" fmla="*/ 99 w 228"/>
                <a:gd name="T47" fmla="*/ 40 h 228"/>
                <a:gd name="T48" fmla="*/ 78 w 228"/>
                <a:gd name="T49" fmla="*/ 8 h 228"/>
                <a:gd name="T50" fmla="*/ 57 w 228"/>
                <a:gd name="T51" fmla="*/ 39 h 228"/>
                <a:gd name="T52" fmla="*/ 22 w 228"/>
                <a:gd name="T53" fmla="*/ 69 h 228"/>
                <a:gd name="T54" fmla="*/ 22 w 228"/>
                <a:gd name="T55" fmla="*/ 114 h 228"/>
                <a:gd name="T56" fmla="*/ 43 w 228"/>
                <a:gd name="T57" fmla="*/ 83 h 228"/>
                <a:gd name="T58" fmla="*/ 78 w 228"/>
                <a:gd name="T59" fmla="*/ 53 h 228"/>
                <a:gd name="T60" fmla="*/ 112 w 228"/>
                <a:gd name="T61" fmla="*/ 82 h 228"/>
                <a:gd name="T62" fmla="*/ 132 w 228"/>
                <a:gd name="T63" fmla="*/ 114 h 228"/>
                <a:gd name="T64" fmla="*/ 204 w 228"/>
                <a:gd name="T65" fmla="*/ 12 h 228"/>
                <a:gd name="T66" fmla="*/ 204 w 228"/>
                <a:gd name="T67" fmla="*/ 32 h 228"/>
                <a:gd name="T68" fmla="*/ 204 w 228"/>
                <a:gd name="T69" fmla="*/ 12 h 228"/>
                <a:gd name="T70" fmla="*/ 12 w 228"/>
                <a:gd name="T71" fmla="*/ 91 h 228"/>
                <a:gd name="T72" fmla="*/ 33 w 228"/>
                <a:gd name="T73" fmla="*/ 9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8">
                  <a:moveTo>
                    <a:pt x="44" y="158"/>
                  </a:moveTo>
                  <a:cubicBezTo>
                    <a:pt x="4" y="158"/>
                    <a:pt x="4" y="158"/>
                    <a:pt x="4" y="158"/>
                  </a:cubicBezTo>
                  <a:cubicBezTo>
                    <a:pt x="2" y="158"/>
                    <a:pt x="0" y="160"/>
                    <a:pt x="0" y="162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26"/>
                    <a:pt x="2" y="228"/>
                    <a:pt x="4" y="228"/>
                  </a:cubicBezTo>
                  <a:cubicBezTo>
                    <a:pt x="44" y="228"/>
                    <a:pt x="44" y="228"/>
                    <a:pt x="44" y="228"/>
                  </a:cubicBezTo>
                  <a:cubicBezTo>
                    <a:pt x="46" y="228"/>
                    <a:pt x="48" y="226"/>
                    <a:pt x="48" y="223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0"/>
                    <a:pt x="46" y="158"/>
                    <a:pt x="44" y="158"/>
                  </a:cubicBezTo>
                  <a:moveTo>
                    <a:pt x="103" y="120"/>
                  </a:moveTo>
                  <a:cubicBezTo>
                    <a:pt x="63" y="120"/>
                    <a:pt x="63" y="120"/>
                    <a:pt x="63" y="120"/>
                  </a:cubicBezTo>
                  <a:cubicBezTo>
                    <a:pt x="61" y="120"/>
                    <a:pt x="59" y="122"/>
                    <a:pt x="59" y="124"/>
                  </a:cubicBezTo>
                  <a:cubicBezTo>
                    <a:pt x="59" y="223"/>
                    <a:pt x="59" y="223"/>
                    <a:pt x="59" y="223"/>
                  </a:cubicBezTo>
                  <a:cubicBezTo>
                    <a:pt x="59" y="226"/>
                    <a:pt x="61" y="228"/>
                    <a:pt x="63" y="228"/>
                  </a:cubicBezTo>
                  <a:cubicBezTo>
                    <a:pt x="103" y="228"/>
                    <a:pt x="103" y="228"/>
                    <a:pt x="103" y="228"/>
                  </a:cubicBezTo>
                  <a:cubicBezTo>
                    <a:pt x="106" y="228"/>
                    <a:pt x="108" y="226"/>
                    <a:pt x="108" y="223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8" y="122"/>
                    <a:pt x="106" y="120"/>
                    <a:pt x="103" y="120"/>
                  </a:cubicBezTo>
                  <a:moveTo>
                    <a:pt x="223" y="95"/>
                  </a:moveTo>
                  <a:cubicBezTo>
                    <a:pt x="183" y="95"/>
                    <a:pt x="183" y="95"/>
                    <a:pt x="183" y="95"/>
                  </a:cubicBezTo>
                  <a:cubicBezTo>
                    <a:pt x="181" y="95"/>
                    <a:pt x="179" y="97"/>
                    <a:pt x="179" y="99"/>
                  </a:cubicBezTo>
                  <a:cubicBezTo>
                    <a:pt x="179" y="223"/>
                    <a:pt x="179" y="223"/>
                    <a:pt x="179" y="223"/>
                  </a:cubicBezTo>
                  <a:cubicBezTo>
                    <a:pt x="179" y="225"/>
                    <a:pt x="181" y="227"/>
                    <a:pt x="183" y="227"/>
                  </a:cubicBezTo>
                  <a:cubicBezTo>
                    <a:pt x="223" y="227"/>
                    <a:pt x="223" y="227"/>
                    <a:pt x="223" y="227"/>
                  </a:cubicBezTo>
                  <a:cubicBezTo>
                    <a:pt x="226" y="227"/>
                    <a:pt x="228" y="225"/>
                    <a:pt x="228" y="223"/>
                  </a:cubicBezTo>
                  <a:cubicBezTo>
                    <a:pt x="228" y="99"/>
                    <a:pt x="228" y="99"/>
                    <a:pt x="228" y="99"/>
                  </a:cubicBezTo>
                  <a:cubicBezTo>
                    <a:pt x="228" y="97"/>
                    <a:pt x="226" y="95"/>
                    <a:pt x="223" y="95"/>
                  </a:cubicBezTo>
                  <a:moveTo>
                    <a:pt x="163" y="140"/>
                  </a:moveTo>
                  <a:cubicBezTo>
                    <a:pt x="123" y="140"/>
                    <a:pt x="123" y="140"/>
                    <a:pt x="123" y="140"/>
                  </a:cubicBezTo>
                  <a:cubicBezTo>
                    <a:pt x="121" y="140"/>
                    <a:pt x="119" y="142"/>
                    <a:pt x="119" y="144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19" y="226"/>
                    <a:pt x="121" y="228"/>
                    <a:pt x="123" y="228"/>
                  </a:cubicBezTo>
                  <a:cubicBezTo>
                    <a:pt x="163" y="228"/>
                    <a:pt x="163" y="228"/>
                    <a:pt x="163" y="228"/>
                  </a:cubicBezTo>
                  <a:cubicBezTo>
                    <a:pt x="165" y="228"/>
                    <a:pt x="167" y="226"/>
                    <a:pt x="167" y="223"/>
                  </a:cubicBezTo>
                  <a:cubicBezTo>
                    <a:pt x="167" y="144"/>
                    <a:pt x="167" y="144"/>
                    <a:pt x="167" y="144"/>
                  </a:cubicBezTo>
                  <a:cubicBezTo>
                    <a:pt x="167" y="142"/>
                    <a:pt x="165" y="140"/>
                    <a:pt x="163" y="140"/>
                  </a:cubicBezTo>
                  <a:moveTo>
                    <a:pt x="155" y="91"/>
                  </a:moveTo>
                  <a:cubicBezTo>
                    <a:pt x="155" y="89"/>
                    <a:pt x="154" y="86"/>
                    <a:pt x="154" y="84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9" y="44"/>
                    <a:pt x="202" y="44"/>
                    <a:pt x="204" y="44"/>
                  </a:cubicBezTo>
                  <a:cubicBezTo>
                    <a:pt x="217" y="44"/>
                    <a:pt x="227" y="34"/>
                    <a:pt x="227" y="22"/>
                  </a:cubicBezTo>
                  <a:cubicBezTo>
                    <a:pt x="227" y="10"/>
                    <a:pt x="217" y="0"/>
                    <a:pt x="204" y="0"/>
                  </a:cubicBezTo>
                  <a:cubicBezTo>
                    <a:pt x="192" y="0"/>
                    <a:pt x="182" y="10"/>
                    <a:pt x="182" y="22"/>
                  </a:cubicBezTo>
                  <a:cubicBezTo>
                    <a:pt x="182" y="24"/>
                    <a:pt x="182" y="27"/>
                    <a:pt x="183" y="29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8" y="70"/>
                    <a:pt x="135" y="69"/>
                    <a:pt x="133" y="69"/>
                  </a:cubicBezTo>
                  <a:cubicBezTo>
                    <a:pt x="130" y="69"/>
                    <a:pt x="128" y="69"/>
                    <a:pt x="126" y="7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0" y="37"/>
                    <a:pt x="101" y="34"/>
                    <a:pt x="101" y="31"/>
                  </a:cubicBezTo>
                  <a:cubicBezTo>
                    <a:pt x="101" y="18"/>
                    <a:pt x="91" y="8"/>
                    <a:pt x="78" y="8"/>
                  </a:cubicBezTo>
                  <a:cubicBezTo>
                    <a:pt x="66" y="8"/>
                    <a:pt x="56" y="18"/>
                    <a:pt x="56" y="31"/>
                  </a:cubicBezTo>
                  <a:cubicBezTo>
                    <a:pt x="56" y="34"/>
                    <a:pt x="56" y="37"/>
                    <a:pt x="57" y="3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7" y="69"/>
                    <a:pt x="25" y="69"/>
                    <a:pt x="22" y="69"/>
                  </a:cubicBezTo>
                  <a:cubicBezTo>
                    <a:pt x="10" y="69"/>
                    <a:pt x="0" y="79"/>
                    <a:pt x="0" y="91"/>
                  </a:cubicBezTo>
                  <a:cubicBezTo>
                    <a:pt x="0" y="104"/>
                    <a:pt x="10" y="114"/>
                    <a:pt x="22" y="114"/>
                  </a:cubicBezTo>
                  <a:cubicBezTo>
                    <a:pt x="35" y="114"/>
                    <a:pt x="45" y="104"/>
                    <a:pt x="45" y="91"/>
                  </a:cubicBezTo>
                  <a:cubicBezTo>
                    <a:pt x="45" y="88"/>
                    <a:pt x="44" y="85"/>
                    <a:pt x="43" y="83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4" y="52"/>
                    <a:pt x="76" y="53"/>
                    <a:pt x="78" y="53"/>
                  </a:cubicBezTo>
                  <a:cubicBezTo>
                    <a:pt x="81" y="53"/>
                    <a:pt x="83" y="53"/>
                    <a:pt x="85" y="5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1" y="85"/>
                    <a:pt x="110" y="88"/>
                    <a:pt x="110" y="91"/>
                  </a:cubicBezTo>
                  <a:cubicBezTo>
                    <a:pt x="110" y="104"/>
                    <a:pt x="120" y="114"/>
                    <a:pt x="132" y="114"/>
                  </a:cubicBezTo>
                  <a:cubicBezTo>
                    <a:pt x="145" y="114"/>
                    <a:pt x="155" y="104"/>
                    <a:pt x="155" y="91"/>
                  </a:cubicBezTo>
                  <a:moveTo>
                    <a:pt x="204" y="12"/>
                  </a:moveTo>
                  <a:cubicBezTo>
                    <a:pt x="210" y="12"/>
                    <a:pt x="215" y="16"/>
                    <a:pt x="215" y="22"/>
                  </a:cubicBezTo>
                  <a:cubicBezTo>
                    <a:pt x="215" y="28"/>
                    <a:pt x="210" y="32"/>
                    <a:pt x="204" y="32"/>
                  </a:cubicBezTo>
                  <a:cubicBezTo>
                    <a:pt x="199" y="32"/>
                    <a:pt x="194" y="28"/>
                    <a:pt x="194" y="22"/>
                  </a:cubicBezTo>
                  <a:cubicBezTo>
                    <a:pt x="194" y="16"/>
                    <a:pt x="199" y="12"/>
                    <a:pt x="204" y="12"/>
                  </a:cubicBezTo>
                  <a:moveTo>
                    <a:pt x="22" y="102"/>
                  </a:moveTo>
                  <a:cubicBezTo>
                    <a:pt x="16" y="102"/>
                    <a:pt x="12" y="97"/>
                    <a:pt x="12" y="91"/>
                  </a:cubicBezTo>
                  <a:cubicBezTo>
                    <a:pt x="12" y="86"/>
                    <a:pt x="16" y="81"/>
                    <a:pt x="22" y="81"/>
                  </a:cubicBezTo>
                  <a:cubicBezTo>
                    <a:pt x="28" y="81"/>
                    <a:pt x="33" y="86"/>
                    <a:pt x="33" y="91"/>
                  </a:cubicBezTo>
                  <a:cubicBezTo>
                    <a:pt x="33" y="97"/>
                    <a:pt x="28" y="102"/>
                    <a:pt x="22" y="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Three point times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31" grpId="0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8627257" y="2414823"/>
            <a:ext cx="890124" cy="8901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144216" y="2439182"/>
            <a:ext cx="890124" cy="8901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158262" y="2458232"/>
            <a:ext cx="890124" cy="8901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652137" y="2452923"/>
            <a:ext cx="890124" cy="8901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2674622" y="2414823"/>
            <a:ext cx="890124" cy="890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8179282" y="2759973"/>
            <a:ext cx="1806548" cy="1036249"/>
          </a:xfrm>
          <a:custGeom>
            <a:avLst/>
            <a:gdLst>
              <a:gd name="T0" fmla="*/ 727 w 797"/>
              <a:gd name="T1" fmla="*/ 0 h 456"/>
              <a:gd name="T2" fmla="*/ 657 w 797"/>
              <a:gd name="T3" fmla="*/ 56 h 456"/>
              <a:gd name="T4" fmla="*/ 398 w 797"/>
              <a:gd name="T5" fmla="*/ 316 h 456"/>
              <a:gd name="T6" fmla="*/ 140 w 797"/>
              <a:gd name="T7" fmla="*/ 82 h 456"/>
              <a:gd name="T8" fmla="*/ 68 w 797"/>
              <a:gd name="T9" fmla="*/ 139 h 456"/>
              <a:gd name="T10" fmla="*/ 0 w 797"/>
              <a:gd name="T11" fmla="*/ 84 h 456"/>
              <a:gd name="T12" fmla="*/ 398 w 797"/>
              <a:gd name="T13" fmla="*/ 456 h 456"/>
              <a:gd name="T14" fmla="*/ 797 w 797"/>
              <a:gd name="T15" fmla="*/ 56 h 456"/>
              <a:gd name="T16" fmla="*/ 727 w 797"/>
              <a:gd name="T17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7" h="456">
                <a:moveTo>
                  <a:pt x="727" y="0"/>
                </a:moveTo>
                <a:cubicBezTo>
                  <a:pt x="657" y="56"/>
                  <a:pt x="657" y="56"/>
                  <a:pt x="657" y="56"/>
                </a:cubicBezTo>
                <a:cubicBezTo>
                  <a:pt x="657" y="199"/>
                  <a:pt x="541" y="316"/>
                  <a:pt x="398" y="316"/>
                </a:cubicBezTo>
                <a:cubicBezTo>
                  <a:pt x="264" y="316"/>
                  <a:pt x="153" y="213"/>
                  <a:pt x="140" y="82"/>
                </a:cubicBezTo>
                <a:cubicBezTo>
                  <a:pt x="68" y="139"/>
                  <a:pt x="68" y="139"/>
                  <a:pt x="68" y="139"/>
                </a:cubicBezTo>
                <a:cubicBezTo>
                  <a:pt x="0" y="84"/>
                  <a:pt x="0" y="84"/>
                  <a:pt x="0" y="84"/>
                </a:cubicBezTo>
                <a:cubicBezTo>
                  <a:pt x="14" y="292"/>
                  <a:pt x="187" y="456"/>
                  <a:pt x="398" y="456"/>
                </a:cubicBezTo>
                <a:cubicBezTo>
                  <a:pt x="618" y="456"/>
                  <a:pt x="797" y="277"/>
                  <a:pt x="797" y="56"/>
                </a:cubicBezTo>
                <a:lnTo>
                  <a:pt x="72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6686603" y="1982486"/>
            <a:ext cx="1805351" cy="1036249"/>
          </a:xfrm>
          <a:custGeom>
            <a:avLst/>
            <a:gdLst>
              <a:gd name="T0" fmla="*/ 398 w 797"/>
              <a:gd name="T1" fmla="*/ 0 h 456"/>
              <a:gd name="T2" fmla="*/ 0 w 797"/>
              <a:gd name="T3" fmla="*/ 372 h 456"/>
              <a:gd name="T4" fmla="*/ 68 w 797"/>
              <a:gd name="T5" fmla="*/ 317 h 456"/>
              <a:gd name="T6" fmla="*/ 140 w 797"/>
              <a:gd name="T7" fmla="*/ 374 h 456"/>
              <a:gd name="T8" fmla="*/ 398 w 797"/>
              <a:gd name="T9" fmla="*/ 140 h 456"/>
              <a:gd name="T10" fmla="*/ 657 w 797"/>
              <a:gd name="T11" fmla="*/ 400 h 456"/>
              <a:gd name="T12" fmla="*/ 727 w 797"/>
              <a:gd name="T13" fmla="*/ 456 h 456"/>
              <a:gd name="T14" fmla="*/ 797 w 797"/>
              <a:gd name="T15" fmla="*/ 400 h 456"/>
              <a:gd name="T16" fmla="*/ 398 w 797"/>
              <a:gd name="T17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7" h="456">
                <a:moveTo>
                  <a:pt x="398" y="0"/>
                </a:moveTo>
                <a:cubicBezTo>
                  <a:pt x="187" y="0"/>
                  <a:pt x="14" y="165"/>
                  <a:pt x="0" y="372"/>
                </a:cubicBezTo>
                <a:cubicBezTo>
                  <a:pt x="68" y="317"/>
                  <a:pt x="68" y="317"/>
                  <a:pt x="68" y="317"/>
                </a:cubicBezTo>
                <a:cubicBezTo>
                  <a:pt x="140" y="374"/>
                  <a:pt x="140" y="374"/>
                  <a:pt x="140" y="374"/>
                </a:cubicBezTo>
                <a:cubicBezTo>
                  <a:pt x="153" y="243"/>
                  <a:pt x="264" y="140"/>
                  <a:pt x="398" y="140"/>
                </a:cubicBezTo>
                <a:cubicBezTo>
                  <a:pt x="541" y="140"/>
                  <a:pt x="657" y="257"/>
                  <a:pt x="657" y="400"/>
                </a:cubicBezTo>
                <a:cubicBezTo>
                  <a:pt x="727" y="456"/>
                  <a:pt x="727" y="456"/>
                  <a:pt x="727" y="456"/>
                </a:cubicBezTo>
                <a:cubicBezTo>
                  <a:pt x="797" y="400"/>
                  <a:pt x="797" y="400"/>
                  <a:pt x="797" y="400"/>
                </a:cubicBezTo>
                <a:cubicBezTo>
                  <a:pt x="797" y="179"/>
                  <a:pt x="618" y="0"/>
                  <a:pt x="3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5192727" y="2759973"/>
            <a:ext cx="1808944" cy="1036249"/>
          </a:xfrm>
          <a:custGeom>
            <a:avLst/>
            <a:gdLst>
              <a:gd name="T0" fmla="*/ 727 w 798"/>
              <a:gd name="T1" fmla="*/ 0 h 456"/>
              <a:gd name="T2" fmla="*/ 658 w 798"/>
              <a:gd name="T3" fmla="*/ 56 h 456"/>
              <a:gd name="T4" fmla="*/ 398 w 798"/>
              <a:gd name="T5" fmla="*/ 316 h 456"/>
              <a:gd name="T6" fmla="*/ 140 w 798"/>
              <a:gd name="T7" fmla="*/ 82 h 456"/>
              <a:gd name="T8" fmla="*/ 68 w 798"/>
              <a:gd name="T9" fmla="*/ 139 h 456"/>
              <a:gd name="T10" fmla="*/ 0 w 798"/>
              <a:gd name="T11" fmla="*/ 84 h 456"/>
              <a:gd name="T12" fmla="*/ 398 w 798"/>
              <a:gd name="T13" fmla="*/ 456 h 456"/>
              <a:gd name="T14" fmla="*/ 798 w 798"/>
              <a:gd name="T15" fmla="*/ 56 h 456"/>
              <a:gd name="T16" fmla="*/ 727 w 798"/>
              <a:gd name="T17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8" h="456">
                <a:moveTo>
                  <a:pt x="727" y="0"/>
                </a:moveTo>
                <a:cubicBezTo>
                  <a:pt x="658" y="56"/>
                  <a:pt x="658" y="56"/>
                  <a:pt x="658" y="56"/>
                </a:cubicBezTo>
                <a:cubicBezTo>
                  <a:pt x="658" y="199"/>
                  <a:pt x="541" y="316"/>
                  <a:pt x="398" y="316"/>
                </a:cubicBezTo>
                <a:cubicBezTo>
                  <a:pt x="264" y="316"/>
                  <a:pt x="153" y="213"/>
                  <a:pt x="140" y="82"/>
                </a:cubicBezTo>
                <a:cubicBezTo>
                  <a:pt x="68" y="139"/>
                  <a:pt x="68" y="139"/>
                  <a:pt x="68" y="139"/>
                </a:cubicBezTo>
                <a:cubicBezTo>
                  <a:pt x="0" y="84"/>
                  <a:pt x="0" y="84"/>
                  <a:pt x="0" y="84"/>
                </a:cubicBezTo>
                <a:cubicBezTo>
                  <a:pt x="14" y="292"/>
                  <a:pt x="188" y="456"/>
                  <a:pt x="398" y="456"/>
                </a:cubicBezTo>
                <a:cubicBezTo>
                  <a:pt x="619" y="456"/>
                  <a:pt x="798" y="277"/>
                  <a:pt x="798" y="56"/>
                </a:cubicBezTo>
                <a:lnTo>
                  <a:pt x="7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3700049" y="1982486"/>
            <a:ext cx="1807747" cy="1036249"/>
          </a:xfrm>
          <a:custGeom>
            <a:avLst/>
            <a:gdLst>
              <a:gd name="T0" fmla="*/ 398 w 798"/>
              <a:gd name="T1" fmla="*/ 0 h 456"/>
              <a:gd name="T2" fmla="*/ 0 w 798"/>
              <a:gd name="T3" fmla="*/ 372 h 456"/>
              <a:gd name="T4" fmla="*/ 69 w 798"/>
              <a:gd name="T5" fmla="*/ 317 h 456"/>
              <a:gd name="T6" fmla="*/ 140 w 798"/>
              <a:gd name="T7" fmla="*/ 373 h 456"/>
              <a:gd name="T8" fmla="*/ 398 w 798"/>
              <a:gd name="T9" fmla="*/ 140 h 456"/>
              <a:gd name="T10" fmla="*/ 658 w 798"/>
              <a:gd name="T11" fmla="*/ 400 h 456"/>
              <a:gd name="T12" fmla="*/ 727 w 798"/>
              <a:gd name="T13" fmla="*/ 456 h 456"/>
              <a:gd name="T14" fmla="*/ 798 w 798"/>
              <a:gd name="T15" fmla="*/ 400 h 456"/>
              <a:gd name="T16" fmla="*/ 398 w 798"/>
              <a:gd name="T17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8" h="456">
                <a:moveTo>
                  <a:pt x="398" y="0"/>
                </a:moveTo>
                <a:cubicBezTo>
                  <a:pt x="187" y="0"/>
                  <a:pt x="14" y="165"/>
                  <a:pt x="0" y="372"/>
                </a:cubicBezTo>
                <a:cubicBezTo>
                  <a:pt x="69" y="317"/>
                  <a:pt x="69" y="317"/>
                  <a:pt x="69" y="317"/>
                </a:cubicBezTo>
                <a:cubicBezTo>
                  <a:pt x="140" y="373"/>
                  <a:pt x="140" y="373"/>
                  <a:pt x="140" y="373"/>
                </a:cubicBezTo>
                <a:cubicBezTo>
                  <a:pt x="154" y="243"/>
                  <a:pt x="264" y="140"/>
                  <a:pt x="398" y="140"/>
                </a:cubicBezTo>
                <a:cubicBezTo>
                  <a:pt x="541" y="140"/>
                  <a:pt x="658" y="257"/>
                  <a:pt x="658" y="400"/>
                </a:cubicBezTo>
                <a:cubicBezTo>
                  <a:pt x="727" y="456"/>
                  <a:pt x="727" y="456"/>
                  <a:pt x="727" y="456"/>
                </a:cubicBezTo>
                <a:cubicBezTo>
                  <a:pt x="798" y="400"/>
                  <a:pt x="798" y="400"/>
                  <a:pt x="798" y="400"/>
                </a:cubicBezTo>
                <a:cubicBezTo>
                  <a:pt x="798" y="179"/>
                  <a:pt x="619" y="0"/>
                  <a:pt x="3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2206172" y="2759973"/>
            <a:ext cx="1810143" cy="1036249"/>
          </a:xfrm>
          <a:custGeom>
            <a:avLst/>
            <a:gdLst>
              <a:gd name="T0" fmla="*/ 399 w 799"/>
              <a:gd name="T1" fmla="*/ 456 h 456"/>
              <a:gd name="T2" fmla="*/ 0 w 799"/>
              <a:gd name="T3" fmla="*/ 56 h 456"/>
              <a:gd name="T4" fmla="*/ 140 w 799"/>
              <a:gd name="T5" fmla="*/ 56 h 456"/>
              <a:gd name="T6" fmla="*/ 399 w 799"/>
              <a:gd name="T7" fmla="*/ 316 h 456"/>
              <a:gd name="T8" fmla="*/ 659 w 799"/>
              <a:gd name="T9" fmla="*/ 56 h 456"/>
              <a:gd name="T10" fmla="*/ 728 w 799"/>
              <a:gd name="T11" fmla="*/ 0 h 456"/>
              <a:gd name="T12" fmla="*/ 799 w 799"/>
              <a:gd name="T13" fmla="*/ 56 h 456"/>
              <a:gd name="T14" fmla="*/ 399 w 799"/>
              <a:gd name="T15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9" h="456">
                <a:moveTo>
                  <a:pt x="399" y="456"/>
                </a:moveTo>
                <a:cubicBezTo>
                  <a:pt x="179" y="456"/>
                  <a:pt x="0" y="277"/>
                  <a:pt x="0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0" y="199"/>
                  <a:pt x="256" y="316"/>
                  <a:pt x="399" y="316"/>
                </a:cubicBezTo>
                <a:cubicBezTo>
                  <a:pt x="542" y="316"/>
                  <a:pt x="659" y="199"/>
                  <a:pt x="659" y="56"/>
                </a:cubicBezTo>
                <a:cubicBezTo>
                  <a:pt x="728" y="0"/>
                  <a:pt x="728" y="0"/>
                  <a:pt x="728" y="0"/>
                </a:cubicBezTo>
                <a:cubicBezTo>
                  <a:pt x="799" y="56"/>
                  <a:pt x="799" y="56"/>
                  <a:pt x="799" y="56"/>
                </a:cubicBezTo>
                <a:cubicBezTo>
                  <a:pt x="799" y="277"/>
                  <a:pt x="620" y="456"/>
                  <a:pt x="399" y="4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100"/>
          <p:cNvSpPr>
            <a:spLocks noEditPoints="1"/>
          </p:cNvSpPr>
          <p:nvPr/>
        </p:nvSpPr>
        <p:spPr bwMode="auto">
          <a:xfrm>
            <a:off x="2974609" y="2724985"/>
            <a:ext cx="324970" cy="318382"/>
          </a:xfrm>
          <a:custGeom>
            <a:avLst/>
            <a:gdLst>
              <a:gd name="T0" fmla="*/ 20 w 233"/>
              <a:gd name="T1" fmla="*/ 164 h 229"/>
              <a:gd name="T2" fmla="*/ 67 w 233"/>
              <a:gd name="T3" fmla="*/ 210 h 229"/>
              <a:gd name="T4" fmla="*/ 194 w 233"/>
              <a:gd name="T5" fmla="*/ 85 h 229"/>
              <a:gd name="T6" fmla="*/ 147 w 233"/>
              <a:gd name="T7" fmla="*/ 38 h 229"/>
              <a:gd name="T8" fmla="*/ 20 w 233"/>
              <a:gd name="T9" fmla="*/ 164 h 229"/>
              <a:gd name="T10" fmla="*/ 0 w 233"/>
              <a:gd name="T11" fmla="*/ 229 h 229"/>
              <a:gd name="T12" fmla="*/ 57 w 233"/>
              <a:gd name="T13" fmla="*/ 220 h 229"/>
              <a:gd name="T14" fmla="*/ 10 w 233"/>
              <a:gd name="T15" fmla="*/ 173 h 229"/>
              <a:gd name="T16" fmla="*/ 0 w 233"/>
              <a:gd name="T17" fmla="*/ 229 h 229"/>
              <a:gd name="T18" fmla="*/ 227 w 233"/>
              <a:gd name="T19" fmla="*/ 32 h 229"/>
              <a:gd name="T20" fmla="*/ 201 w 233"/>
              <a:gd name="T21" fmla="*/ 6 h 229"/>
              <a:gd name="T22" fmla="*/ 180 w 233"/>
              <a:gd name="T23" fmla="*/ 6 h 229"/>
              <a:gd name="T24" fmla="*/ 157 w 233"/>
              <a:gd name="T25" fmla="*/ 29 h 229"/>
              <a:gd name="T26" fmla="*/ 204 w 233"/>
              <a:gd name="T27" fmla="*/ 75 h 229"/>
              <a:gd name="T28" fmla="*/ 227 w 233"/>
              <a:gd name="T29" fmla="*/ 52 h 229"/>
              <a:gd name="T30" fmla="*/ 227 w 233"/>
              <a:gd name="T31" fmla="*/ 3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3" h="229">
                <a:moveTo>
                  <a:pt x="20" y="164"/>
                </a:moveTo>
                <a:cubicBezTo>
                  <a:pt x="67" y="210"/>
                  <a:pt x="67" y="210"/>
                  <a:pt x="67" y="210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147" y="38"/>
                  <a:pt x="147" y="38"/>
                  <a:pt x="147" y="38"/>
                </a:cubicBezTo>
                <a:lnTo>
                  <a:pt x="20" y="164"/>
                </a:lnTo>
                <a:close/>
                <a:moveTo>
                  <a:pt x="0" y="229"/>
                </a:moveTo>
                <a:cubicBezTo>
                  <a:pt x="57" y="220"/>
                  <a:pt x="57" y="220"/>
                  <a:pt x="57" y="220"/>
                </a:cubicBezTo>
                <a:cubicBezTo>
                  <a:pt x="10" y="173"/>
                  <a:pt x="10" y="173"/>
                  <a:pt x="10" y="173"/>
                </a:cubicBezTo>
                <a:lnTo>
                  <a:pt x="0" y="229"/>
                </a:lnTo>
                <a:close/>
                <a:moveTo>
                  <a:pt x="227" y="32"/>
                </a:moveTo>
                <a:cubicBezTo>
                  <a:pt x="201" y="6"/>
                  <a:pt x="201" y="6"/>
                  <a:pt x="201" y="6"/>
                </a:cubicBezTo>
                <a:cubicBezTo>
                  <a:pt x="195" y="0"/>
                  <a:pt x="186" y="0"/>
                  <a:pt x="180" y="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204" y="75"/>
                  <a:pt x="204" y="75"/>
                  <a:pt x="204" y="75"/>
                </a:cubicBezTo>
                <a:cubicBezTo>
                  <a:pt x="227" y="52"/>
                  <a:pt x="227" y="52"/>
                  <a:pt x="227" y="52"/>
                </a:cubicBezTo>
                <a:cubicBezTo>
                  <a:pt x="233" y="46"/>
                  <a:pt x="233" y="37"/>
                  <a:pt x="227" y="3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279"/>
          <p:cNvSpPr>
            <a:spLocks noEditPoints="1"/>
          </p:cNvSpPr>
          <p:nvPr/>
        </p:nvSpPr>
        <p:spPr bwMode="auto">
          <a:xfrm>
            <a:off x="7430687" y="2729722"/>
            <a:ext cx="318384" cy="317286"/>
          </a:xfrm>
          <a:custGeom>
            <a:avLst/>
            <a:gdLst>
              <a:gd name="T0" fmla="*/ 4 w 228"/>
              <a:gd name="T1" fmla="*/ 158 h 228"/>
              <a:gd name="T2" fmla="*/ 0 w 228"/>
              <a:gd name="T3" fmla="*/ 223 h 228"/>
              <a:gd name="T4" fmla="*/ 44 w 228"/>
              <a:gd name="T5" fmla="*/ 228 h 228"/>
              <a:gd name="T6" fmla="*/ 48 w 228"/>
              <a:gd name="T7" fmla="*/ 162 h 228"/>
              <a:gd name="T8" fmla="*/ 103 w 228"/>
              <a:gd name="T9" fmla="*/ 120 h 228"/>
              <a:gd name="T10" fmla="*/ 59 w 228"/>
              <a:gd name="T11" fmla="*/ 124 h 228"/>
              <a:gd name="T12" fmla="*/ 63 w 228"/>
              <a:gd name="T13" fmla="*/ 228 h 228"/>
              <a:gd name="T14" fmla="*/ 108 w 228"/>
              <a:gd name="T15" fmla="*/ 223 h 228"/>
              <a:gd name="T16" fmla="*/ 103 w 228"/>
              <a:gd name="T17" fmla="*/ 120 h 228"/>
              <a:gd name="T18" fmla="*/ 183 w 228"/>
              <a:gd name="T19" fmla="*/ 95 h 228"/>
              <a:gd name="T20" fmla="*/ 179 w 228"/>
              <a:gd name="T21" fmla="*/ 223 h 228"/>
              <a:gd name="T22" fmla="*/ 223 w 228"/>
              <a:gd name="T23" fmla="*/ 227 h 228"/>
              <a:gd name="T24" fmla="*/ 228 w 228"/>
              <a:gd name="T25" fmla="*/ 99 h 228"/>
              <a:gd name="T26" fmla="*/ 163 w 228"/>
              <a:gd name="T27" fmla="*/ 140 h 228"/>
              <a:gd name="T28" fmla="*/ 119 w 228"/>
              <a:gd name="T29" fmla="*/ 144 h 228"/>
              <a:gd name="T30" fmla="*/ 123 w 228"/>
              <a:gd name="T31" fmla="*/ 228 h 228"/>
              <a:gd name="T32" fmla="*/ 167 w 228"/>
              <a:gd name="T33" fmla="*/ 223 h 228"/>
              <a:gd name="T34" fmla="*/ 163 w 228"/>
              <a:gd name="T35" fmla="*/ 140 h 228"/>
              <a:gd name="T36" fmla="*/ 154 w 228"/>
              <a:gd name="T37" fmla="*/ 84 h 228"/>
              <a:gd name="T38" fmla="*/ 204 w 228"/>
              <a:gd name="T39" fmla="*/ 44 h 228"/>
              <a:gd name="T40" fmla="*/ 204 w 228"/>
              <a:gd name="T41" fmla="*/ 0 h 228"/>
              <a:gd name="T42" fmla="*/ 183 w 228"/>
              <a:gd name="T43" fmla="*/ 29 h 228"/>
              <a:gd name="T44" fmla="*/ 133 w 228"/>
              <a:gd name="T45" fmla="*/ 69 h 228"/>
              <a:gd name="T46" fmla="*/ 99 w 228"/>
              <a:gd name="T47" fmla="*/ 40 h 228"/>
              <a:gd name="T48" fmla="*/ 78 w 228"/>
              <a:gd name="T49" fmla="*/ 8 h 228"/>
              <a:gd name="T50" fmla="*/ 57 w 228"/>
              <a:gd name="T51" fmla="*/ 39 h 228"/>
              <a:gd name="T52" fmla="*/ 22 w 228"/>
              <a:gd name="T53" fmla="*/ 69 h 228"/>
              <a:gd name="T54" fmla="*/ 22 w 228"/>
              <a:gd name="T55" fmla="*/ 114 h 228"/>
              <a:gd name="T56" fmla="*/ 43 w 228"/>
              <a:gd name="T57" fmla="*/ 83 h 228"/>
              <a:gd name="T58" fmla="*/ 78 w 228"/>
              <a:gd name="T59" fmla="*/ 53 h 228"/>
              <a:gd name="T60" fmla="*/ 112 w 228"/>
              <a:gd name="T61" fmla="*/ 82 h 228"/>
              <a:gd name="T62" fmla="*/ 132 w 228"/>
              <a:gd name="T63" fmla="*/ 114 h 228"/>
              <a:gd name="T64" fmla="*/ 204 w 228"/>
              <a:gd name="T65" fmla="*/ 12 h 228"/>
              <a:gd name="T66" fmla="*/ 204 w 228"/>
              <a:gd name="T67" fmla="*/ 32 h 228"/>
              <a:gd name="T68" fmla="*/ 204 w 228"/>
              <a:gd name="T69" fmla="*/ 12 h 228"/>
              <a:gd name="T70" fmla="*/ 12 w 228"/>
              <a:gd name="T71" fmla="*/ 91 h 228"/>
              <a:gd name="T72" fmla="*/ 33 w 228"/>
              <a:gd name="T73" fmla="*/ 91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28">
                <a:moveTo>
                  <a:pt x="44" y="158"/>
                </a:moveTo>
                <a:cubicBezTo>
                  <a:pt x="4" y="158"/>
                  <a:pt x="4" y="158"/>
                  <a:pt x="4" y="158"/>
                </a:cubicBezTo>
                <a:cubicBezTo>
                  <a:pt x="2" y="158"/>
                  <a:pt x="0" y="160"/>
                  <a:pt x="0" y="162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6"/>
                  <a:pt x="2" y="228"/>
                  <a:pt x="4" y="228"/>
                </a:cubicBezTo>
                <a:cubicBezTo>
                  <a:pt x="44" y="228"/>
                  <a:pt x="44" y="228"/>
                  <a:pt x="44" y="228"/>
                </a:cubicBezTo>
                <a:cubicBezTo>
                  <a:pt x="46" y="228"/>
                  <a:pt x="48" y="226"/>
                  <a:pt x="48" y="223"/>
                </a:cubicBezTo>
                <a:cubicBezTo>
                  <a:pt x="48" y="162"/>
                  <a:pt x="48" y="162"/>
                  <a:pt x="48" y="162"/>
                </a:cubicBezTo>
                <a:cubicBezTo>
                  <a:pt x="48" y="160"/>
                  <a:pt x="46" y="158"/>
                  <a:pt x="44" y="158"/>
                </a:cubicBezTo>
                <a:moveTo>
                  <a:pt x="103" y="120"/>
                </a:moveTo>
                <a:cubicBezTo>
                  <a:pt x="63" y="120"/>
                  <a:pt x="63" y="120"/>
                  <a:pt x="63" y="120"/>
                </a:cubicBezTo>
                <a:cubicBezTo>
                  <a:pt x="61" y="120"/>
                  <a:pt x="59" y="122"/>
                  <a:pt x="59" y="124"/>
                </a:cubicBezTo>
                <a:cubicBezTo>
                  <a:pt x="59" y="223"/>
                  <a:pt x="59" y="223"/>
                  <a:pt x="59" y="223"/>
                </a:cubicBezTo>
                <a:cubicBezTo>
                  <a:pt x="59" y="226"/>
                  <a:pt x="61" y="228"/>
                  <a:pt x="63" y="228"/>
                </a:cubicBezTo>
                <a:cubicBezTo>
                  <a:pt x="103" y="228"/>
                  <a:pt x="103" y="228"/>
                  <a:pt x="103" y="228"/>
                </a:cubicBezTo>
                <a:cubicBezTo>
                  <a:pt x="106" y="228"/>
                  <a:pt x="108" y="226"/>
                  <a:pt x="108" y="2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08" y="122"/>
                  <a:pt x="106" y="120"/>
                  <a:pt x="103" y="120"/>
                </a:cubicBezTo>
                <a:moveTo>
                  <a:pt x="223" y="95"/>
                </a:moveTo>
                <a:cubicBezTo>
                  <a:pt x="183" y="95"/>
                  <a:pt x="183" y="95"/>
                  <a:pt x="183" y="95"/>
                </a:cubicBezTo>
                <a:cubicBezTo>
                  <a:pt x="181" y="95"/>
                  <a:pt x="179" y="97"/>
                  <a:pt x="179" y="99"/>
                </a:cubicBezTo>
                <a:cubicBezTo>
                  <a:pt x="179" y="223"/>
                  <a:pt x="179" y="223"/>
                  <a:pt x="179" y="223"/>
                </a:cubicBezTo>
                <a:cubicBezTo>
                  <a:pt x="179" y="225"/>
                  <a:pt x="181" y="227"/>
                  <a:pt x="183" y="227"/>
                </a:cubicBezTo>
                <a:cubicBezTo>
                  <a:pt x="223" y="227"/>
                  <a:pt x="223" y="227"/>
                  <a:pt x="223" y="227"/>
                </a:cubicBezTo>
                <a:cubicBezTo>
                  <a:pt x="226" y="227"/>
                  <a:pt x="228" y="225"/>
                  <a:pt x="228" y="223"/>
                </a:cubicBezTo>
                <a:cubicBezTo>
                  <a:pt x="228" y="99"/>
                  <a:pt x="228" y="99"/>
                  <a:pt x="228" y="99"/>
                </a:cubicBezTo>
                <a:cubicBezTo>
                  <a:pt x="228" y="97"/>
                  <a:pt x="226" y="95"/>
                  <a:pt x="223" y="95"/>
                </a:cubicBezTo>
                <a:moveTo>
                  <a:pt x="163" y="140"/>
                </a:moveTo>
                <a:cubicBezTo>
                  <a:pt x="123" y="140"/>
                  <a:pt x="123" y="140"/>
                  <a:pt x="123" y="140"/>
                </a:cubicBezTo>
                <a:cubicBezTo>
                  <a:pt x="121" y="140"/>
                  <a:pt x="119" y="142"/>
                  <a:pt x="119" y="144"/>
                </a:cubicBezTo>
                <a:cubicBezTo>
                  <a:pt x="119" y="223"/>
                  <a:pt x="119" y="223"/>
                  <a:pt x="119" y="223"/>
                </a:cubicBezTo>
                <a:cubicBezTo>
                  <a:pt x="119" y="226"/>
                  <a:pt x="121" y="228"/>
                  <a:pt x="123" y="228"/>
                </a:cubicBezTo>
                <a:cubicBezTo>
                  <a:pt x="163" y="228"/>
                  <a:pt x="163" y="228"/>
                  <a:pt x="163" y="228"/>
                </a:cubicBezTo>
                <a:cubicBezTo>
                  <a:pt x="165" y="228"/>
                  <a:pt x="167" y="226"/>
                  <a:pt x="167" y="223"/>
                </a:cubicBezTo>
                <a:cubicBezTo>
                  <a:pt x="167" y="144"/>
                  <a:pt x="167" y="144"/>
                  <a:pt x="167" y="144"/>
                </a:cubicBezTo>
                <a:cubicBezTo>
                  <a:pt x="167" y="142"/>
                  <a:pt x="165" y="140"/>
                  <a:pt x="163" y="140"/>
                </a:cubicBezTo>
                <a:moveTo>
                  <a:pt x="155" y="91"/>
                </a:moveTo>
                <a:cubicBezTo>
                  <a:pt x="155" y="89"/>
                  <a:pt x="154" y="86"/>
                  <a:pt x="154" y="84"/>
                </a:cubicBezTo>
                <a:cubicBezTo>
                  <a:pt x="196" y="43"/>
                  <a:pt x="196" y="43"/>
                  <a:pt x="196" y="43"/>
                </a:cubicBezTo>
                <a:cubicBezTo>
                  <a:pt x="199" y="44"/>
                  <a:pt x="202" y="44"/>
                  <a:pt x="204" y="44"/>
                </a:cubicBezTo>
                <a:cubicBezTo>
                  <a:pt x="217" y="44"/>
                  <a:pt x="227" y="34"/>
                  <a:pt x="227" y="22"/>
                </a:cubicBezTo>
                <a:cubicBezTo>
                  <a:pt x="227" y="10"/>
                  <a:pt x="217" y="0"/>
                  <a:pt x="204" y="0"/>
                </a:cubicBezTo>
                <a:cubicBezTo>
                  <a:pt x="192" y="0"/>
                  <a:pt x="182" y="10"/>
                  <a:pt x="182" y="22"/>
                </a:cubicBezTo>
                <a:cubicBezTo>
                  <a:pt x="182" y="24"/>
                  <a:pt x="182" y="27"/>
                  <a:pt x="183" y="29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38" y="70"/>
                  <a:pt x="135" y="69"/>
                  <a:pt x="133" y="69"/>
                </a:cubicBezTo>
                <a:cubicBezTo>
                  <a:pt x="130" y="69"/>
                  <a:pt x="128" y="69"/>
                  <a:pt x="126" y="70"/>
                </a:cubicBezTo>
                <a:cubicBezTo>
                  <a:pt x="99" y="40"/>
                  <a:pt x="99" y="40"/>
                  <a:pt x="99" y="40"/>
                </a:cubicBezTo>
                <a:cubicBezTo>
                  <a:pt x="100" y="37"/>
                  <a:pt x="101" y="34"/>
                  <a:pt x="101" y="31"/>
                </a:cubicBezTo>
                <a:cubicBezTo>
                  <a:pt x="101" y="18"/>
                  <a:pt x="91" y="8"/>
                  <a:pt x="78" y="8"/>
                </a:cubicBezTo>
                <a:cubicBezTo>
                  <a:pt x="66" y="8"/>
                  <a:pt x="56" y="18"/>
                  <a:pt x="56" y="31"/>
                </a:cubicBezTo>
                <a:cubicBezTo>
                  <a:pt x="56" y="34"/>
                  <a:pt x="56" y="37"/>
                  <a:pt x="57" y="39"/>
                </a:cubicBezTo>
                <a:cubicBezTo>
                  <a:pt x="29" y="70"/>
                  <a:pt x="29" y="70"/>
                  <a:pt x="29" y="70"/>
                </a:cubicBezTo>
                <a:cubicBezTo>
                  <a:pt x="27" y="69"/>
                  <a:pt x="25" y="69"/>
                  <a:pt x="22" y="69"/>
                </a:cubicBezTo>
                <a:cubicBezTo>
                  <a:pt x="10" y="69"/>
                  <a:pt x="0" y="79"/>
                  <a:pt x="0" y="91"/>
                </a:cubicBezTo>
                <a:cubicBezTo>
                  <a:pt x="0" y="104"/>
                  <a:pt x="10" y="114"/>
                  <a:pt x="22" y="114"/>
                </a:cubicBezTo>
                <a:cubicBezTo>
                  <a:pt x="35" y="114"/>
                  <a:pt x="45" y="104"/>
                  <a:pt x="45" y="91"/>
                </a:cubicBezTo>
                <a:cubicBezTo>
                  <a:pt x="45" y="88"/>
                  <a:pt x="44" y="85"/>
                  <a:pt x="43" y="83"/>
                </a:cubicBezTo>
                <a:cubicBezTo>
                  <a:pt x="72" y="52"/>
                  <a:pt x="72" y="52"/>
                  <a:pt x="72" y="52"/>
                </a:cubicBezTo>
                <a:cubicBezTo>
                  <a:pt x="74" y="52"/>
                  <a:pt x="76" y="53"/>
                  <a:pt x="78" y="53"/>
                </a:cubicBezTo>
                <a:cubicBezTo>
                  <a:pt x="81" y="53"/>
                  <a:pt x="83" y="53"/>
                  <a:pt x="85" y="5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5"/>
                  <a:pt x="110" y="88"/>
                  <a:pt x="110" y="91"/>
                </a:cubicBezTo>
                <a:cubicBezTo>
                  <a:pt x="110" y="104"/>
                  <a:pt x="120" y="114"/>
                  <a:pt x="132" y="114"/>
                </a:cubicBezTo>
                <a:cubicBezTo>
                  <a:pt x="145" y="114"/>
                  <a:pt x="155" y="104"/>
                  <a:pt x="155" y="91"/>
                </a:cubicBezTo>
                <a:moveTo>
                  <a:pt x="204" y="12"/>
                </a:moveTo>
                <a:cubicBezTo>
                  <a:pt x="210" y="12"/>
                  <a:pt x="215" y="16"/>
                  <a:pt x="215" y="22"/>
                </a:cubicBezTo>
                <a:cubicBezTo>
                  <a:pt x="215" y="28"/>
                  <a:pt x="210" y="32"/>
                  <a:pt x="204" y="32"/>
                </a:cubicBezTo>
                <a:cubicBezTo>
                  <a:pt x="199" y="32"/>
                  <a:pt x="194" y="28"/>
                  <a:pt x="194" y="22"/>
                </a:cubicBezTo>
                <a:cubicBezTo>
                  <a:pt x="194" y="16"/>
                  <a:pt x="199" y="12"/>
                  <a:pt x="204" y="12"/>
                </a:cubicBezTo>
                <a:moveTo>
                  <a:pt x="22" y="102"/>
                </a:moveTo>
                <a:cubicBezTo>
                  <a:pt x="16" y="102"/>
                  <a:pt x="12" y="97"/>
                  <a:pt x="12" y="91"/>
                </a:cubicBezTo>
                <a:cubicBezTo>
                  <a:pt x="12" y="86"/>
                  <a:pt x="16" y="81"/>
                  <a:pt x="22" y="81"/>
                </a:cubicBezTo>
                <a:cubicBezTo>
                  <a:pt x="28" y="81"/>
                  <a:pt x="33" y="86"/>
                  <a:pt x="33" y="91"/>
                </a:cubicBezTo>
                <a:cubicBezTo>
                  <a:pt x="33" y="97"/>
                  <a:pt x="28" y="102"/>
                  <a:pt x="22" y="102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367"/>
          <p:cNvSpPr>
            <a:spLocks noEditPoints="1"/>
          </p:cNvSpPr>
          <p:nvPr/>
        </p:nvSpPr>
        <p:spPr bwMode="auto">
          <a:xfrm>
            <a:off x="8952199" y="2697375"/>
            <a:ext cx="245924" cy="345830"/>
          </a:xfrm>
          <a:custGeom>
            <a:avLst/>
            <a:gdLst>
              <a:gd name="T0" fmla="*/ 26 w 176"/>
              <a:gd name="T1" fmla="*/ 168 h 248"/>
              <a:gd name="T2" fmla="*/ 0 w 176"/>
              <a:gd name="T3" fmla="*/ 190 h 248"/>
              <a:gd name="T4" fmla="*/ 0 w 176"/>
              <a:gd name="T5" fmla="*/ 248 h 248"/>
              <a:gd name="T6" fmla="*/ 47 w 176"/>
              <a:gd name="T7" fmla="*/ 214 h 248"/>
              <a:gd name="T8" fmla="*/ 32 w 176"/>
              <a:gd name="T9" fmla="*/ 168 h 248"/>
              <a:gd name="T10" fmla="*/ 26 w 176"/>
              <a:gd name="T11" fmla="*/ 168 h 248"/>
              <a:gd name="T12" fmla="*/ 149 w 176"/>
              <a:gd name="T13" fmla="*/ 168 h 248"/>
              <a:gd name="T14" fmla="*/ 143 w 176"/>
              <a:gd name="T15" fmla="*/ 168 h 248"/>
              <a:gd name="T16" fmla="*/ 128 w 176"/>
              <a:gd name="T17" fmla="*/ 214 h 248"/>
              <a:gd name="T18" fmla="*/ 176 w 176"/>
              <a:gd name="T19" fmla="*/ 248 h 248"/>
              <a:gd name="T20" fmla="*/ 176 w 176"/>
              <a:gd name="T21" fmla="*/ 190 h 248"/>
              <a:gd name="T22" fmla="*/ 149 w 176"/>
              <a:gd name="T23" fmla="*/ 168 h 248"/>
              <a:gd name="T24" fmla="*/ 88 w 176"/>
              <a:gd name="T25" fmla="*/ 0 h 248"/>
              <a:gd name="T26" fmla="*/ 39 w 176"/>
              <a:gd name="T27" fmla="*/ 128 h 248"/>
              <a:gd name="T28" fmla="*/ 80 w 176"/>
              <a:gd name="T29" fmla="*/ 229 h 248"/>
              <a:gd name="T30" fmla="*/ 80 w 176"/>
              <a:gd name="T31" fmla="*/ 171 h 248"/>
              <a:gd name="T32" fmla="*/ 88 w 176"/>
              <a:gd name="T33" fmla="*/ 163 h 248"/>
              <a:gd name="T34" fmla="*/ 95 w 176"/>
              <a:gd name="T35" fmla="*/ 171 h 248"/>
              <a:gd name="T36" fmla="*/ 95 w 176"/>
              <a:gd name="T37" fmla="*/ 229 h 248"/>
              <a:gd name="T38" fmla="*/ 136 w 176"/>
              <a:gd name="T39" fmla="*/ 128 h 248"/>
              <a:gd name="T40" fmla="*/ 88 w 176"/>
              <a:gd name="T41" fmla="*/ 0 h 248"/>
              <a:gd name="T42" fmla="*/ 87 w 176"/>
              <a:gd name="T43" fmla="*/ 70 h 248"/>
              <a:gd name="T44" fmla="*/ 63 w 176"/>
              <a:gd name="T45" fmla="*/ 68 h 248"/>
              <a:gd name="T46" fmla="*/ 88 w 176"/>
              <a:gd name="T47" fmla="*/ 22 h 248"/>
              <a:gd name="T48" fmla="*/ 112 w 176"/>
              <a:gd name="T49" fmla="*/ 68 h 248"/>
              <a:gd name="T50" fmla="*/ 87 w 176"/>
              <a:gd name="T51" fmla="*/ 7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248">
                <a:moveTo>
                  <a:pt x="26" y="168"/>
                </a:moveTo>
                <a:cubicBezTo>
                  <a:pt x="11" y="168"/>
                  <a:pt x="0" y="178"/>
                  <a:pt x="0" y="190"/>
                </a:cubicBezTo>
                <a:cubicBezTo>
                  <a:pt x="0" y="248"/>
                  <a:pt x="0" y="248"/>
                  <a:pt x="0" y="248"/>
                </a:cubicBezTo>
                <a:cubicBezTo>
                  <a:pt x="47" y="214"/>
                  <a:pt x="47" y="214"/>
                  <a:pt x="47" y="214"/>
                </a:cubicBezTo>
                <a:cubicBezTo>
                  <a:pt x="40" y="202"/>
                  <a:pt x="35" y="187"/>
                  <a:pt x="32" y="168"/>
                </a:cubicBezTo>
                <a:cubicBezTo>
                  <a:pt x="26" y="168"/>
                  <a:pt x="26" y="168"/>
                  <a:pt x="26" y="168"/>
                </a:cubicBezTo>
                <a:close/>
                <a:moveTo>
                  <a:pt x="149" y="168"/>
                </a:moveTo>
                <a:cubicBezTo>
                  <a:pt x="143" y="168"/>
                  <a:pt x="143" y="168"/>
                  <a:pt x="143" y="168"/>
                </a:cubicBezTo>
                <a:cubicBezTo>
                  <a:pt x="140" y="187"/>
                  <a:pt x="135" y="202"/>
                  <a:pt x="128" y="214"/>
                </a:cubicBezTo>
                <a:cubicBezTo>
                  <a:pt x="176" y="248"/>
                  <a:pt x="176" y="248"/>
                  <a:pt x="176" y="248"/>
                </a:cubicBezTo>
                <a:cubicBezTo>
                  <a:pt x="176" y="190"/>
                  <a:pt x="176" y="190"/>
                  <a:pt x="176" y="190"/>
                </a:cubicBezTo>
                <a:cubicBezTo>
                  <a:pt x="176" y="178"/>
                  <a:pt x="164" y="168"/>
                  <a:pt x="149" y="168"/>
                </a:cubicBezTo>
                <a:moveTo>
                  <a:pt x="88" y="0"/>
                </a:moveTo>
                <a:cubicBezTo>
                  <a:pt x="88" y="0"/>
                  <a:pt x="39" y="37"/>
                  <a:pt x="39" y="128"/>
                </a:cubicBezTo>
                <a:cubicBezTo>
                  <a:pt x="39" y="187"/>
                  <a:pt x="57" y="223"/>
                  <a:pt x="80" y="229"/>
                </a:cubicBezTo>
                <a:cubicBezTo>
                  <a:pt x="80" y="171"/>
                  <a:pt x="80" y="171"/>
                  <a:pt x="80" y="171"/>
                </a:cubicBezTo>
                <a:cubicBezTo>
                  <a:pt x="80" y="167"/>
                  <a:pt x="84" y="163"/>
                  <a:pt x="88" y="163"/>
                </a:cubicBezTo>
                <a:cubicBezTo>
                  <a:pt x="92" y="163"/>
                  <a:pt x="95" y="167"/>
                  <a:pt x="95" y="171"/>
                </a:cubicBezTo>
                <a:cubicBezTo>
                  <a:pt x="95" y="229"/>
                  <a:pt x="95" y="229"/>
                  <a:pt x="95" y="229"/>
                </a:cubicBezTo>
                <a:cubicBezTo>
                  <a:pt x="118" y="223"/>
                  <a:pt x="136" y="187"/>
                  <a:pt x="136" y="128"/>
                </a:cubicBezTo>
                <a:cubicBezTo>
                  <a:pt x="136" y="36"/>
                  <a:pt x="88" y="0"/>
                  <a:pt x="88" y="0"/>
                </a:cubicBezTo>
                <a:moveTo>
                  <a:pt x="87" y="70"/>
                </a:moveTo>
                <a:cubicBezTo>
                  <a:pt x="79" y="70"/>
                  <a:pt x="71" y="70"/>
                  <a:pt x="63" y="68"/>
                </a:cubicBezTo>
                <a:cubicBezTo>
                  <a:pt x="70" y="46"/>
                  <a:pt x="80" y="31"/>
                  <a:pt x="88" y="22"/>
                </a:cubicBezTo>
                <a:cubicBezTo>
                  <a:pt x="95" y="31"/>
                  <a:pt x="105" y="46"/>
                  <a:pt x="112" y="68"/>
                </a:cubicBezTo>
                <a:cubicBezTo>
                  <a:pt x="104" y="70"/>
                  <a:pt x="96" y="70"/>
                  <a:pt x="87" y="70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459"/>
          <p:cNvSpPr>
            <a:spLocks noEditPoints="1"/>
          </p:cNvSpPr>
          <p:nvPr/>
        </p:nvSpPr>
        <p:spPr bwMode="auto">
          <a:xfrm>
            <a:off x="5944305" y="2749199"/>
            <a:ext cx="318384" cy="318382"/>
          </a:xfrm>
          <a:custGeom>
            <a:avLst/>
            <a:gdLst>
              <a:gd name="T0" fmla="*/ 126 w 228"/>
              <a:gd name="T1" fmla="*/ 116 h 228"/>
              <a:gd name="T2" fmla="*/ 133 w 228"/>
              <a:gd name="T3" fmla="*/ 119 h 228"/>
              <a:gd name="T4" fmla="*/ 139 w 228"/>
              <a:gd name="T5" fmla="*/ 117 h 228"/>
              <a:gd name="T6" fmla="*/ 169 w 228"/>
              <a:gd name="T7" fmla="*/ 89 h 228"/>
              <a:gd name="T8" fmla="*/ 172 w 228"/>
              <a:gd name="T9" fmla="*/ 82 h 228"/>
              <a:gd name="T10" fmla="*/ 169 w 228"/>
              <a:gd name="T11" fmla="*/ 75 h 228"/>
              <a:gd name="T12" fmla="*/ 139 w 228"/>
              <a:gd name="T13" fmla="*/ 47 h 228"/>
              <a:gd name="T14" fmla="*/ 126 w 228"/>
              <a:gd name="T15" fmla="*/ 48 h 228"/>
              <a:gd name="T16" fmla="*/ 126 w 228"/>
              <a:gd name="T17" fmla="*/ 61 h 228"/>
              <a:gd name="T18" fmla="*/ 148 w 228"/>
              <a:gd name="T19" fmla="*/ 82 h 228"/>
              <a:gd name="T20" fmla="*/ 126 w 228"/>
              <a:gd name="T21" fmla="*/ 103 h 228"/>
              <a:gd name="T22" fmla="*/ 126 w 228"/>
              <a:gd name="T23" fmla="*/ 116 h 228"/>
              <a:gd name="T24" fmla="*/ 88 w 228"/>
              <a:gd name="T25" fmla="*/ 117 h 228"/>
              <a:gd name="T26" fmla="*/ 95 w 228"/>
              <a:gd name="T27" fmla="*/ 119 h 228"/>
              <a:gd name="T28" fmla="*/ 102 w 228"/>
              <a:gd name="T29" fmla="*/ 116 h 228"/>
              <a:gd name="T30" fmla="*/ 101 w 228"/>
              <a:gd name="T31" fmla="*/ 103 h 228"/>
              <a:gd name="T32" fmla="*/ 79 w 228"/>
              <a:gd name="T33" fmla="*/ 82 h 228"/>
              <a:gd name="T34" fmla="*/ 101 w 228"/>
              <a:gd name="T35" fmla="*/ 61 h 228"/>
              <a:gd name="T36" fmla="*/ 102 w 228"/>
              <a:gd name="T37" fmla="*/ 48 h 228"/>
              <a:gd name="T38" fmla="*/ 88 w 228"/>
              <a:gd name="T39" fmla="*/ 47 h 228"/>
              <a:gd name="T40" fmla="*/ 59 w 228"/>
              <a:gd name="T41" fmla="*/ 75 h 228"/>
              <a:gd name="T42" fmla="*/ 56 w 228"/>
              <a:gd name="T43" fmla="*/ 82 h 228"/>
              <a:gd name="T44" fmla="*/ 59 w 228"/>
              <a:gd name="T45" fmla="*/ 89 h 228"/>
              <a:gd name="T46" fmla="*/ 88 w 228"/>
              <a:gd name="T47" fmla="*/ 117 h 228"/>
              <a:gd name="T48" fmla="*/ 209 w 228"/>
              <a:gd name="T49" fmla="*/ 0 h 228"/>
              <a:gd name="T50" fmla="*/ 19 w 228"/>
              <a:gd name="T51" fmla="*/ 0 h 228"/>
              <a:gd name="T52" fmla="*/ 0 w 228"/>
              <a:gd name="T53" fmla="*/ 19 h 228"/>
              <a:gd name="T54" fmla="*/ 0 w 228"/>
              <a:gd name="T55" fmla="*/ 171 h 228"/>
              <a:gd name="T56" fmla="*/ 14 w 228"/>
              <a:gd name="T57" fmla="*/ 185 h 228"/>
              <a:gd name="T58" fmla="*/ 83 w 228"/>
              <a:gd name="T59" fmla="*/ 185 h 228"/>
              <a:gd name="T60" fmla="*/ 70 w 228"/>
              <a:gd name="T61" fmla="*/ 219 h 228"/>
              <a:gd name="T62" fmla="*/ 76 w 228"/>
              <a:gd name="T63" fmla="*/ 228 h 228"/>
              <a:gd name="T64" fmla="*/ 152 w 228"/>
              <a:gd name="T65" fmla="*/ 228 h 228"/>
              <a:gd name="T66" fmla="*/ 158 w 228"/>
              <a:gd name="T67" fmla="*/ 219 h 228"/>
              <a:gd name="T68" fmla="*/ 144 w 228"/>
              <a:gd name="T69" fmla="*/ 185 h 228"/>
              <a:gd name="T70" fmla="*/ 214 w 228"/>
              <a:gd name="T71" fmla="*/ 185 h 228"/>
              <a:gd name="T72" fmla="*/ 228 w 228"/>
              <a:gd name="T73" fmla="*/ 171 h 228"/>
              <a:gd name="T74" fmla="*/ 228 w 228"/>
              <a:gd name="T75" fmla="*/ 19 h 228"/>
              <a:gd name="T76" fmla="*/ 209 w 228"/>
              <a:gd name="T77" fmla="*/ 0 h 228"/>
              <a:gd name="T78" fmla="*/ 114 w 228"/>
              <a:gd name="T79" fmla="*/ 173 h 228"/>
              <a:gd name="T80" fmla="*/ 104 w 228"/>
              <a:gd name="T81" fmla="*/ 163 h 228"/>
              <a:gd name="T82" fmla="*/ 114 w 228"/>
              <a:gd name="T83" fmla="*/ 153 h 228"/>
              <a:gd name="T84" fmla="*/ 124 w 228"/>
              <a:gd name="T85" fmla="*/ 163 h 228"/>
              <a:gd name="T86" fmla="*/ 114 w 228"/>
              <a:gd name="T87" fmla="*/ 173 h 228"/>
              <a:gd name="T88" fmla="*/ 204 w 228"/>
              <a:gd name="T89" fmla="*/ 138 h 228"/>
              <a:gd name="T90" fmla="*/ 24 w 228"/>
              <a:gd name="T91" fmla="*/ 138 h 228"/>
              <a:gd name="T92" fmla="*/ 24 w 228"/>
              <a:gd name="T93" fmla="*/ 24 h 228"/>
              <a:gd name="T94" fmla="*/ 204 w 228"/>
              <a:gd name="T95" fmla="*/ 24 h 228"/>
              <a:gd name="T96" fmla="*/ 204 w 228"/>
              <a:gd name="T97" fmla="*/ 13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8" h="228">
                <a:moveTo>
                  <a:pt x="126" y="116"/>
                </a:moveTo>
                <a:cubicBezTo>
                  <a:pt x="128" y="118"/>
                  <a:pt x="130" y="119"/>
                  <a:pt x="133" y="119"/>
                </a:cubicBezTo>
                <a:cubicBezTo>
                  <a:pt x="135" y="119"/>
                  <a:pt x="137" y="118"/>
                  <a:pt x="139" y="117"/>
                </a:cubicBezTo>
                <a:cubicBezTo>
                  <a:pt x="169" y="89"/>
                  <a:pt x="169" y="89"/>
                  <a:pt x="169" y="89"/>
                </a:cubicBezTo>
                <a:cubicBezTo>
                  <a:pt x="171" y="87"/>
                  <a:pt x="172" y="85"/>
                  <a:pt x="172" y="82"/>
                </a:cubicBezTo>
                <a:cubicBezTo>
                  <a:pt x="172" y="79"/>
                  <a:pt x="171" y="77"/>
                  <a:pt x="169" y="75"/>
                </a:cubicBezTo>
                <a:cubicBezTo>
                  <a:pt x="139" y="47"/>
                  <a:pt x="139" y="47"/>
                  <a:pt x="139" y="47"/>
                </a:cubicBezTo>
                <a:cubicBezTo>
                  <a:pt x="135" y="44"/>
                  <a:pt x="129" y="44"/>
                  <a:pt x="126" y="48"/>
                </a:cubicBezTo>
                <a:cubicBezTo>
                  <a:pt x="122" y="52"/>
                  <a:pt x="122" y="58"/>
                  <a:pt x="126" y="61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26" y="103"/>
                  <a:pt x="126" y="103"/>
                  <a:pt x="126" y="103"/>
                </a:cubicBezTo>
                <a:cubicBezTo>
                  <a:pt x="122" y="106"/>
                  <a:pt x="122" y="112"/>
                  <a:pt x="126" y="116"/>
                </a:cubicBezTo>
                <a:close/>
                <a:moveTo>
                  <a:pt x="88" y="117"/>
                </a:moveTo>
                <a:cubicBezTo>
                  <a:pt x="90" y="118"/>
                  <a:pt x="93" y="119"/>
                  <a:pt x="95" y="119"/>
                </a:cubicBezTo>
                <a:cubicBezTo>
                  <a:pt x="97" y="119"/>
                  <a:pt x="100" y="118"/>
                  <a:pt x="102" y="116"/>
                </a:cubicBezTo>
                <a:cubicBezTo>
                  <a:pt x="105" y="112"/>
                  <a:pt x="105" y="106"/>
                  <a:pt x="101" y="103"/>
                </a:cubicBezTo>
                <a:cubicBezTo>
                  <a:pt x="79" y="82"/>
                  <a:pt x="79" y="82"/>
                  <a:pt x="79" y="82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5" y="58"/>
                  <a:pt x="105" y="52"/>
                  <a:pt x="102" y="48"/>
                </a:cubicBezTo>
                <a:cubicBezTo>
                  <a:pt x="98" y="44"/>
                  <a:pt x="92" y="44"/>
                  <a:pt x="88" y="47"/>
                </a:cubicBezTo>
                <a:cubicBezTo>
                  <a:pt x="59" y="75"/>
                  <a:pt x="59" y="75"/>
                  <a:pt x="59" y="75"/>
                </a:cubicBezTo>
                <a:cubicBezTo>
                  <a:pt x="57" y="77"/>
                  <a:pt x="56" y="79"/>
                  <a:pt x="56" y="82"/>
                </a:cubicBezTo>
                <a:cubicBezTo>
                  <a:pt x="56" y="85"/>
                  <a:pt x="57" y="87"/>
                  <a:pt x="59" y="89"/>
                </a:cubicBezTo>
                <a:cubicBezTo>
                  <a:pt x="88" y="117"/>
                  <a:pt x="88" y="117"/>
                  <a:pt x="88" y="117"/>
                </a:cubicBezTo>
                <a:close/>
                <a:moveTo>
                  <a:pt x="209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9"/>
                  <a:pt x="6" y="185"/>
                  <a:pt x="14" y="185"/>
                </a:cubicBezTo>
                <a:cubicBezTo>
                  <a:pt x="83" y="185"/>
                  <a:pt x="83" y="185"/>
                  <a:pt x="83" y="185"/>
                </a:cubicBezTo>
                <a:cubicBezTo>
                  <a:pt x="70" y="219"/>
                  <a:pt x="70" y="219"/>
                  <a:pt x="70" y="219"/>
                </a:cubicBezTo>
                <a:cubicBezTo>
                  <a:pt x="68" y="224"/>
                  <a:pt x="71" y="228"/>
                  <a:pt x="76" y="228"/>
                </a:cubicBezTo>
                <a:cubicBezTo>
                  <a:pt x="152" y="228"/>
                  <a:pt x="152" y="228"/>
                  <a:pt x="152" y="228"/>
                </a:cubicBezTo>
                <a:cubicBezTo>
                  <a:pt x="157" y="228"/>
                  <a:pt x="160" y="224"/>
                  <a:pt x="158" y="219"/>
                </a:cubicBezTo>
                <a:cubicBezTo>
                  <a:pt x="144" y="185"/>
                  <a:pt x="144" y="185"/>
                  <a:pt x="144" y="185"/>
                </a:cubicBezTo>
                <a:cubicBezTo>
                  <a:pt x="214" y="185"/>
                  <a:pt x="214" y="185"/>
                  <a:pt x="214" y="185"/>
                </a:cubicBezTo>
                <a:cubicBezTo>
                  <a:pt x="221" y="185"/>
                  <a:pt x="228" y="179"/>
                  <a:pt x="228" y="171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28" y="9"/>
                  <a:pt x="219" y="0"/>
                  <a:pt x="209" y="0"/>
                </a:cubicBezTo>
                <a:close/>
                <a:moveTo>
                  <a:pt x="114" y="173"/>
                </a:moveTo>
                <a:cubicBezTo>
                  <a:pt x="108" y="173"/>
                  <a:pt x="104" y="169"/>
                  <a:pt x="104" y="163"/>
                </a:cubicBezTo>
                <a:cubicBezTo>
                  <a:pt x="104" y="157"/>
                  <a:pt x="108" y="153"/>
                  <a:pt x="114" y="153"/>
                </a:cubicBezTo>
                <a:cubicBezTo>
                  <a:pt x="119" y="153"/>
                  <a:pt x="124" y="158"/>
                  <a:pt x="124" y="163"/>
                </a:cubicBezTo>
                <a:cubicBezTo>
                  <a:pt x="124" y="169"/>
                  <a:pt x="119" y="173"/>
                  <a:pt x="114" y="173"/>
                </a:cubicBezTo>
                <a:close/>
                <a:moveTo>
                  <a:pt x="204" y="138"/>
                </a:moveTo>
                <a:cubicBezTo>
                  <a:pt x="24" y="138"/>
                  <a:pt x="24" y="138"/>
                  <a:pt x="24" y="138"/>
                </a:cubicBezTo>
                <a:cubicBezTo>
                  <a:pt x="24" y="24"/>
                  <a:pt x="24" y="24"/>
                  <a:pt x="24" y="24"/>
                </a:cubicBezTo>
                <a:cubicBezTo>
                  <a:pt x="204" y="24"/>
                  <a:pt x="204" y="24"/>
                  <a:pt x="204" y="24"/>
                </a:cubicBezTo>
                <a:lnTo>
                  <a:pt x="204" y="13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552"/>
          <p:cNvSpPr>
            <a:spLocks noEditPoints="1"/>
          </p:cNvSpPr>
          <p:nvPr/>
        </p:nvSpPr>
        <p:spPr bwMode="auto">
          <a:xfrm>
            <a:off x="4440839" y="2744930"/>
            <a:ext cx="324970" cy="324970"/>
          </a:xfrm>
          <a:custGeom>
            <a:avLst/>
            <a:gdLst>
              <a:gd name="T0" fmla="*/ 185 w 233"/>
              <a:gd name="T1" fmla="*/ 150 h 233"/>
              <a:gd name="T2" fmla="*/ 185 w 233"/>
              <a:gd name="T3" fmla="*/ 150 h 233"/>
              <a:gd name="T4" fmla="*/ 23 w 233"/>
              <a:gd name="T5" fmla="*/ 150 h 233"/>
              <a:gd name="T6" fmla="*/ 23 w 233"/>
              <a:gd name="T7" fmla="*/ 46 h 233"/>
              <a:gd name="T8" fmla="*/ 148 w 233"/>
              <a:gd name="T9" fmla="*/ 46 h 233"/>
              <a:gd name="T10" fmla="*/ 171 w 233"/>
              <a:gd name="T11" fmla="*/ 23 h 233"/>
              <a:gd name="T12" fmla="*/ 17 w 233"/>
              <a:gd name="T13" fmla="*/ 23 h 233"/>
              <a:gd name="T14" fmla="*/ 0 w 233"/>
              <a:gd name="T15" fmla="*/ 40 h 233"/>
              <a:gd name="T16" fmla="*/ 0 w 233"/>
              <a:gd name="T17" fmla="*/ 180 h 233"/>
              <a:gd name="T18" fmla="*/ 13 w 233"/>
              <a:gd name="T19" fmla="*/ 194 h 233"/>
              <a:gd name="T20" fmla="*/ 76 w 233"/>
              <a:gd name="T21" fmla="*/ 194 h 233"/>
              <a:gd name="T22" fmla="*/ 64 w 233"/>
              <a:gd name="T23" fmla="*/ 225 h 233"/>
              <a:gd name="T24" fmla="*/ 69 w 233"/>
              <a:gd name="T25" fmla="*/ 233 h 233"/>
              <a:gd name="T26" fmla="*/ 139 w 233"/>
              <a:gd name="T27" fmla="*/ 233 h 233"/>
              <a:gd name="T28" fmla="*/ 144 w 233"/>
              <a:gd name="T29" fmla="*/ 225 h 233"/>
              <a:gd name="T30" fmla="*/ 132 w 233"/>
              <a:gd name="T31" fmla="*/ 194 h 233"/>
              <a:gd name="T32" fmla="*/ 195 w 233"/>
              <a:gd name="T33" fmla="*/ 194 h 233"/>
              <a:gd name="T34" fmla="*/ 208 w 233"/>
              <a:gd name="T35" fmla="*/ 180 h 233"/>
              <a:gd name="T36" fmla="*/ 208 w 233"/>
              <a:gd name="T37" fmla="*/ 64 h 233"/>
              <a:gd name="T38" fmla="*/ 185 w 233"/>
              <a:gd name="T39" fmla="*/ 88 h 233"/>
              <a:gd name="T40" fmla="*/ 185 w 233"/>
              <a:gd name="T41" fmla="*/ 150 h 233"/>
              <a:gd name="T42" fmla="*/ 104 w 233"/>
              <a:gd name="T43" fmla="*/ 182 h 233"/>
              <a:gd name="T44" fmla="*/ 95 w 233"/>
              <a:gd name="T45" fmla="*/ 173 h 233"/>
              <a:gd name="T46" fmla="*/ 104 w 233"/>
              <a:gd name="T47" fmla="*/ 164 h 233"/>
              <a:gd name="T48" fmla="*/ 113 w 233"/>
              <a:gd name="T49" fmla="*/ 173 h 233"/>
              <a:gd name="T50" fmla="*/ 104 w 233"/>
              <a:gd name="T51" fmla="*/ 182 h 233"/>
              <a:gd name="T52" fmla="*/ 122 w 233"/>
              <a:gd name="T53" fmla="*/ 88 h 233"/>
              <a:gd name="T54" fmla="*/ 146 w 233"/>
              <a:gd name="T55" fmla="*/ 112 h 233"/>
              <a:gd name="T56" fmla="*/ 212 w 233"/>
              <a:gd name="T57" fmla="*/ 45 h 233"/>
              <a:gd name="T58" fmla="*/ 188 w 233"/>
              <a:gd name="T59" fmla="*/ 21 h 233"/>
              <a:gd name="T60" fmla="*/ 122 w 233"/>
              <a:gd name="T61" fmla="*/ 88 h 233"/>
              <a:gd name="T62" fmla="*/ 117 w 233"/>
              <a:gd name="T63" fmla="*/ 93 h 233"/>
              <a:gd name="T64" fmla="*/ 112 w 233"/>
              <a:gd name="T65" fmla="*/ 123 h 233"/>
              <a:gd name="T66" fmla="*/ 141 w 233"/>
              <a:gd name="T67" fmla="*/ 118 h 233"/>
              <a:gd name="T68" fmla="*/ 117 w 233"/>
              <a:gd name="T69" fmla="*/ 93 h 233"/>
              <a:gd name="T70" fmla="*/ 230 w 233"/>
              <a:gd name="T71" fmla="*/ 17 h 233"/>
              <a:gd name="T72" fmla="*/ 216 w 233"/>
              <a:gd name="T73" fmla="*/ 3 h 233"/>
              <a:gd name="T74" fmla="*/ 205 w 233"/>
              <a:gd name="T75" fmla="*/ 3 h 233"/>
              <a:gd name="T76" fmla="*/ 193 w 233"/>
              <a:gd name="T77" fmla="*/ 16 h 233"/>
              <a:gd name="T78" fmla="*/ 218 w 233"/>
              <a:gd name="T79" fmla="*/ 40 h 233"/>
              <a:gd name="T80" fmla="*/ 230 w 233"/>
              <a:gd name="T81" fmla="*/ 28 h 233"/>
              <a:gd name="T82" fmla="*/ 230 w 233"/>
              <a:gd name="T83" fmla="*/ 17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" h="233">
                <a:moveTo>
                  <a:pt x="185" y="150"/>
                </a:moveTo>
                <a:cubicBezTo>
                  <a:pt x="185" y="150"/>
                  <a:pt x="185" y="150"/>
                  <a:pt x="185" y="150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46"/>
                  <a:pt x="23" y="46"/>
                  <a:pt x="23" y="46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71" y="23"/>
                  <a:pt x="171" y="23"/>
                  <a:pt x="17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8" y="23"/>
                  <a:pt x="0" y="30"/>
                  <a:pt x="0" y="4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8"/>
                  <a:pt x="6" y="194"/>
                  <a:pt x="13" y="194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64" y="225"/>
                  <a:pt x="64" y="225"/>
                  <a:pt x="64" y="225"/>
                </a:cubicBezTo>
                <a:cubicBezTo>
                  <a:pt x="62" y="229"/>
                  <a:pt x="65" y="233"/>
                  <a:pt x="69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44" y="233"/>
                  <a:pt x="146" y="229"/>
                  <a:pt x="144" y="225"/>
                </a:cubicBezTo>
                <a:cubicBezTo>
                  <a:pt x="132" y="194"/>
                  <a:pt x="132" y="194"/>
                  <a:pt x="132" y="194"/>
                </a:cubicBezTo>
                <a:cubicBezTo>
                  <a:pt x="195" y="194"/>
                  <a:pt x="195" y="194"/>
                  <a:pt x="195" y="194"/>
                </a:cubicBezTo>
                <a:cubicBezTo>
                  <a:pt x="203" y="194"/>
                  <a:pt x="208" y="188"/>
                  <a:pt x="208" y="180"/>
                </a:cubicBezTo>
                <a:cubicBezTo>
                  <a:pt x="208" y="64"/>
                  <a:pt x="208" y="64"/>
                  <a:pt x="208" y="64"/>
                </a:cubicBezTo>
                <a:cubicBezTo>
                  <a:pt x="185" y="88"/>
                  <a:pt x="185" y="88"/>
                  <a:pt x="185" y="88"/>
                </a:cubicBezTo>
                <a:cubicBezTo>
                  <a:pt x="185" y="150"/>
                  <a:pt x="185" y="150"/>
                  <a:pt x="185" y="150"/>
                </a:cubicBezTo>
                <a:close/>
                <a:moveTo>
                  <a:pt x="104" y="182"/>
                </a:moveTo>
                <a:cubicBezTo>
                  <a:pt x="99" y="182"/>
                  <a:pt x="95" y="178"/>
                  <a:pt x="95" y="173"/>
                </a:cubicBezTo>
                <a:cubicBezTo>
                  <a:pt x="95" y="168"/>
                  <a:pt x="99" y="164"/>
                  <a:pt x="104" y="164"/>
                </a:cubicBezTo>
                <a:cubicBezTo>
                  <a:pt x="109" y="164"/>
                  <a:pt x="113" y="168"/>
                  <a:pt x="113" y="173"/>
                </a:cubicBezTo>
                <a:cubicBezTo>
                  <a:pt x="113" y="178"/>
                  <a:pt x="109" y="182"/>
                  <a:pt x="104" y="182"/>
                </a:cubicBezTo>
                <a:close/>
                <a:moveTo>
                  <a:pt x="122" y="88"/>
                </a:moveTo>
                <a:cubicBezTo>
                  <a:pt x="146" y="112"/>
                  <a:pt x="146" y="112"/>
                  <a:pt x="146" y="112"/>
                </a:cubicBezTo>
                <a:cubicBezTo>
                  <a:pt x="212" y="45"/>
                  <a:pt x="212" y="45"/>
                  <a:pt x="212" y="45"/>
                </a:cubicBezTo>
                <a:cubicBezTo>
                  <a:pt x="188" y="21"/>
                  <a:pt x="188" y="21"/>
                  <a:pt x="188" y="21"/>
                </a:cubicBezTo>
                <a:lnTo>
                  <a:pt x="122" y="88"/>
                </a:lnTo>
                <a:close/>
                <a:moveTo>
                  <a:pt x="117" y="93"/>
                </a:moveTo>
                <a:cubicBezTo>
                  <a:pt x="112" y="123"/>
                  <a:pt x="112" y="123"/>
                  <a:pt x="112" y="123"/>
                </a:cubicBezTo>
                <a:cubicBezTo>
                  <a:pt x="141" y="118"/>
                  <a:pt x="141" y="118"/>
                  <a:pt x="141" y="118"/>
                </a:cubicBezTo>
                <a:lnTo>
                  <a:pt x="117" y="93"/>
                </a:lnTo>
                <a:close/>
                <a:moveTo>
                  <a:pt x="230" y="17"/>
                </a:moveTo>
                <a:cubicBezTo>
                  <a:pt x="216" y="3"/>
                  <a:pt x="216" y="3"/>
                  <a:pt x="216" y="3"/>
                </a:cubicBezTo>
                <a:cubicBezTo>
                  <a:pt x="213" y="0"/>
                  <a:pt x="208" y="0"/>
                  <a:pt x="205" y="3"/>
                </a:cubicBezTo>
                <a:cubicBezTo>
                  <a:pt x="193" y="16"/>
                  <a:pt x="193" y="16"/>
                  <a:pt x="193" y="16"/>
                </a:cubicBezTo>
                <a:cubicBezTo>
                  <a:pt x="218" y="40"/>
                  <a:pt x="218" y="40"/>
                  <a:pt x="218" y="40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33" y="25"/>
                  <a:pt x="233" y="20"/>
                  <a:pt x="230" y="1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2096782" y="3984939"/>
            <a:ext cx="7899129" cy="144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dictum.Lorem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Countinues</a:t>
            </a:r>
            <a:endParaRPr lang="en-US" sz="2800" b="1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20" grpId="0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1592131" y="2754090"/>
            <a:ext cx="3342261" cy="2904774"/>
          </a:xfrm>
          <a:custGeom>
            <a:avLst/>
            <a:gdLst>
              <a:gd name="T0" fmla="*/ 309 w 1236"/>
              <a:gd name="T1" fmla="*/ 619 h 1074"/>
              <a:gd name="T2" fmla="*/ 309 w 1236"/>
              <a:gd name="T3" fmla="*/ 619 h 1074"/>
              <a:gd name="T4" fmla="*/ 309 w 1236"/>
              <a:gd name="T5" fmla="*/ 616 h 1074"/>
              <a:gd name="T6" fmla="*/ 309 w 1236"/>
              <a:gd name="T7" fmla="*/ 619 h 1074"/>
              <a:gd name="T8" fmla="*/ 0 w 1236"/>
              <a:gd name="T9" fmla="*/ 619 h 1074"/>
              <a:gd name="T10" fmla="*/ 0 w 1236"/>
              <a:gd name="T11" fmla="*/ 619 h 1074"/>
              <a:gd name="T12" fmla="*/ 0 w 1236"/>
              <a:gd name="T13" fmla="*/ 617 h 1074"/>
              <a:gd name="T14" fmla="*/ 0 w 1236"/>
              <a:gd name="T15" fmla="*/ 619 h 1074"/>
              <a:gd name="T16" fmla="*/ 1236 w 1236"/>
              <a:gd name="T17" fmla="*/ 619 h 1074"/>
              <a:gd name="T18" fmla="*/ 664 w 1236"/>
              <a:gd name="T19" fmla="*/ 49 h 1074"/>
              <a:gd name="T20" fmla="*/ 664 w 1236"/>
              <a:gd name="T21" fmla="*/ 43 h 1074"/>
              <a:gd name="T22" fmla="*/ 618 w 1236"/>
              <a:gd name="T23" fmla="*/ 0 h 1074"/>
              <a:gd name="T24" fmla="*/ 571 w 1236"/>
              <a:gd name="T25" fmla="*/ 43 h 1074"/>
              <a:gd name="T26" fmla="*/ 571 w 1236"/>
              <a:gd name="T27" fmla="*/ 49 h 1074"/>
              <a:gd name="T28" fmla="*/ 0 w 1236"/>
              <a:gd name="T29" fmla="*/ 614 h 1074"/>
              <a:gd name="T30" fmla="*/ 154 w 1236"/>
              <a:gd name="T31" fmla="*/ 473 h 1074"/>
              <a:gd name="T32" fmla="*/ 309 w 1236"/>
              <a:gd name="T33" fmla="*/ 616 h 1074"/>
              <a:gd name="T34" fmla="*/ 463 w 1236"/>
              <a:gd name="T35" fmla="*/ 473 h 1074"/>
              <a:gd name="T36" fmla="*/ 553 w 1236"/>
              <a:gd name="T37" fmla="*/ 500 h 1074"/>
              <a:gd name="T38" fmla="*/ 553 w 1236"/>
              <a:gd name="T39" fmla="*/ 906 h 1074"/>
              <a:gd name="T40" fmla="*/ 729 w 1236"/>
              <a:gd name="T41" fmla="*/ 1074 h 1074"/>
              <a:gd name="T42" fmla="*/ 734 w 1236"/>
              <a:gd name="T43" fmla="*/ 1074 h 1074"/>
              <a:gd name="T44" fmla="*/ 734 w 1236"/>
              <a:gd name="T45" fmla="*/ 1074 h 1074"/>
              <a:gd name="T46" fmla="*/ 910 w 1236"/>
              <a:gd name="T47" fmla="*/ 906 h 1074"/>
              <a:gd name="T48" fmla="*/ 845 w 1236"/>
              <a:gd name="T49" fmla="*/ 845 h 1074"/>
              <a:gd name="T50" fmla="*/ 779 w 1236"/>
              <a:gd name="T51" fmla="*/ 906 h 1074"/>
              <a:gd name="T52" fmla="*/ 731 w 1236"/>
              <a:gd name="T53" fmla="*/ 952 h 1074"/>
              <a:gd name="T54" fmla="*/ 684 w 1236"/>
              <a:gd name="T55" fmla="*/ 906 h 1074"/>
              <a:gd name="T56" fmla="*/ 684 w 1236"/>
              <a:gd name="T57" fmla="*/ 499 h 1074"/>
              <a:gd name="T58" fmla="*/ 772 w 1236"/>
              <a:gd name="T59" fmla="*/ 473 h 1074"/>
              <a:gd name="T60" fmla="*/ 927 w 1236"/>
              <a:gd name="T61" fmla="*/ 616 h 1074"/>
              <a:gd name="T62" fmla="*/ 1081 w 1236"/>
              <a:gd name="T63" fmla="*/ 473 h 1074"/>
              <a:gd name="T64" fmla="*/ 1236 w 1236"/>
              <a:gd name="T65" fmla="*/ 616 h 1074"/>
              <a:gd name="T66" fmla="*/ 1236 w 1236"/>
              <a:gd name="T67" fmla="*/ 619 h 1074"/>
              <a:gd name="T68" fmla="*/ 927 w 1236"/>
              <a:gd name="T69" fmla="*/ 619 h 1074"/>
              <a:gd name="T70" fmla="*/ 927 w 1236"/>
              <a:gd name="T71" fmla="*/ 616 h 1074"/>
              <a:gd name="T72" fmla="*/ 927 w 1236"/>
              <a:gd name="T73" fmla="*/ 619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6" h="1074">
                <a:moveTo>
                  <a:pt x="309" y="619"/>
                </a:moveTo>
                <a:cubicBezTo>
                  <a:pt x="309" y="619"/>
                  <a:pt x="309" y="619"/>
                  <a:pt x="309" y="619"/>
                </a:cubicBezTo>
                <a:cubicBezTo>
                  <a:pt x="309" y="618"/>
                  <a:pt x="309" y="617"/>
                  <a:pt x="309" y="616"/>
                </a:cubicBezTo>
                <a:cubicBezTo>
                  <a:pt x="309" y="617"/>
                  <a:pt x="309" y="618"/>
                  <a:pt x="309" y="619"/>
                </a:cubicBezTo>
                <a:close/>
                <a:moveTo>
                  <a:pt x="0" y="619"/>
                </a:moveTo>
                <a:cubicBezTo>
                  <a:pt x="0" y="619"/>
                  <a:pt x="0" y="619"/>
                  <a:pt x="0" y="619"/>
                </a:cubicBezTo>
                <a:cubicBezTo>
                  <a:pt x="0" y="619"/>
                  <a:pt x="0" y="618"/>
                  <a:pt x="0" y="617"/>
                </a:cubicBezTo>
                <a:cubicBezTo>
                  <a:pt x="0" y="618"/>
                  <a:pt x="0" y="619"/>
                  <a:pt x="0" y="619"/>
                </a:cubicBezTo>
                <a:close/>
                <a:moveTo>
                  <a:pt x="1236" y="619"/>
                </a:moveTo>
                <a:cubicBezTo>
                  <a:pt x="1236" y="318"/>
                  <a:pt x="984" y="71"/>
                  <a:pt x="664" y="49"/>
                </a:cubicBezTo>
                <a:cubicBezTo>
                  <a:pt x="664" y="43"/>
                  <a:pt x="664" y="43"/>
                  <a:pt x="664" y="43"/>
                </a:cubicBezTo>
                <a:cubicBezTo>
                  <a:pt x="664" y="19"/>
                  <a:pt x="644" y="0"/>
                  <a:pt x="618" y="0"/>
                </a:cubicBezTo>
                <a:cubicBezTo>
                  <a:pt x="592" y="0"/>
                  <a:pt x="571" y="19"/>
                  <a:pt x="571" y="43"/>
                </a:cubicBezTo>
                <a:cubicBezTo>
                  <a:pt x="571" y="49"/>
                  <a:pt x="571" y="49"/>
                  <a:pt x="571" y="49"/>
                </a:cubicBezTo>
                <a:cubicBezTo>
                  <a:pt x="254" y="71"/>
                  <a:pt x="3" y="315"/>
                  <a:pt x="0" y="614"/>
                </a:cubicBezTo>
                <a:cubicBezTo>
                  <a:pt x="2" y="536"/>
                  <a:pt x="70" y="473"/>
                  <a:pt x="154" y="473"/>
                </a:cubicBezTo>
                <a:cubicBezTo>
                  <a:pt x="240" y="473"/>
                  <a:pt x="309" y="538"/>
                  <a:pt x="309" y="616"/>
                </a:cubicBezTo>
                <a:cubicBezTo>
                  <a:pt x="309" y="538"/>
                  <a:pt x="378" y="473"/>
                  <a:pt x="463" y="473"/>
                </a:cubicBezTo>
                <a:cubicBezTo>
                  <a:pt x="497" y="473"/>
                  <a:pt x="527" y="483"/>
                  <a:pt x="553" y="500"/>
                </a:cubicBezTo>
                <a:cubicBezTo>
                  <a:pt x="553" y="906"/>
                  <a:pt x="553" y="906"/>
                  <a:pt x="553" y="906"/>
                </a:cubicBezTo>
                <a:cubicBezTo>
                  <a:pt x="553" y="997"/>
                  <a:pt x="631" y="1072"/>
                  <a:pt x="729" y="1074"/>
                </a:cubicBezTo>
                <a:cubicBezTo>
                  <a:pt x="734" y="1074"/>
                  <a:pt x="734" y="1074"/>
                  <a:pt x="734" y="1074"/>
                </a:cubicBezTo>
                <a:cubicBezTo>
                  <a:pt x="734" y="1074"/>
                  <a:pt x="734" y="1074"/>
                  <a:pt x="734" y="1074"/>
                </a:cubicBezTo>
                <a:cubicBezTo>
                  <a:pt x="831" y="1072"/>
                  <a:pt x="910" y="997"/>
                  <a:pt x="910" y="906"/>
                </a:cubicBezTo>
                <a:cubicBezTo>
                  <a:pt x="910" y="873"/>
                  <a:pt x="881" y="845"/>
                  <a:pt x="845" y="845"/>
                </a:cubicBezTo>
                <a:cubicBezTo>
                  <a:pt x="808" y="845"/>
                  <a:pt x="779" y="873"/>
                  <a:pt x="779" y="906"/>
                </a:cubicBezTo>
                <a:cubicBezTo>
                  <a:pt x="779" y="931"/>
                  <a:pt x="758" y="951"/>
                  <a:pt x="731" y="952"/>
                </a:cubicBezTo>
                <a:cubicBezTo>
                  <a:pt x="705" y="951"/>
                  <a:pt x="684" y="931"/>
                  <a:pt x="684" y="906"/>
                </a:cubicBezTo>
                <a:cubicBezTo>
                  <a:pt x="684" y="499"/>
                  <a:pt x="684" y="499"/>
                  <a:pt x="684" y="499"/>
                </a:cubicBezTo>
                <a:cubicBezTo>
                  <a:pt x="709" y="483"/>
                  <a:pt x="740" y="473"/>
                  <a:pt x="772" y="473"/>
                </a:cubicBezTo>
                <a:cubicBezTo>
                  <a:pt x="858" y="473"/>
                  <a:pt x="927" y="538"/>
                  <a:pt x="927" y="616"/>
                </a:cubicBezTo>
                <a:cubicBezTo>
                  <a:pt x="927" y="538"/>
                  <a:pt x="996" y="473"/>
                  <a:pt x="1081" y="473"/>
                </a:cubicBezTo>
                <a:cubicBezTo>
                  <a:pt x="1167" y="473"/>
                  <a:pt x="1236" y="538"/>
                  <a:pt x="1236" y="616"/>
                </a:cubicBezTo>
                <a:cubicBezTo>
                  <a:pt x="1236" y="617"/>
                  <a:pt x="1236" y="618"/>
                  <a:pt x="1236" y="619"/>
                </a:cubicBezTo>
                <a:close/>
                <a:moveTo>
                  <a:pt x="927" y="619"/>
                </a:moveTo>
                <a:cubicBezTo>
                  <a:pt x="927" y="618"/>
                  <a:pt x="927" y="617"/>
                  <a:pt x="927" y="616"/>
                </a:cubicBezTo>
                <a:cubicBezTo>
                  <a:pt x="927" y="617"/>
                  <a:pt x="927" y="618"/>
                  <a:pt x="927" y="6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1986212" y="2145265"/>
            <a:ext cx="454621" cy="689927"/>
          </a:xfrm>
          <a:custGeom>
            <a:avLst/>
            <a:gdLst>
              <a:gd name="T0" fmla="*/ 168 w 168"/>
              <a:gd name="T1" fmla="*/ 171 h 255"/>
              <a:gd name="T2" fmla="*/ 84 w 168"/>
              <a:gd name="T3" fmla="*/ 255 h 255"/>
              <a:gd name="T4" fmla="*/ 0 w 168"/>
              <a:gd name="T5" fmla="*/ 171 h 255"/>
              <a:gd name="T6" fmla="*/ 84 w 168"/>
              <a:gd name="T7" fmla="*/ 0 h 255"/>
              <a:gd name="T8" fmla="*/ 168 w 168"/>
              <a:gd name="T9" fmla="*/ 17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255">
                <a:moveTo>
                  <a:pt x="168" y="171"/>
                </a:moveTo>
                <a:cubicBezTo>
                  <a:pt x="168" y="217"/>
                  <a:pt x="131" y="255"/>
                  <a:pt x="84" y="255"/>
                </a:cubicBezTo>
                <a:cubicBezTo>
                  <a:pt x="38" y="255"/>
                  <a:pt x="0" y="217"/>
                  <a:pt x="0" y="171"/>
                </a:cubicBezTo>
                <a:cubicBezTo>
                  <a:pt x="0" y="124"/>
                  <a:pt x="84" y="0"/>
                  <a:pt x="84" y="0"/>
                </a:cubicBezTo>
                <a:cubicBezTo>
                  <a:pt x="84" y="0"/>
                  <a:pt x="168" y="124"/>
                  <a:pt x="168" y="1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4564299" y="2696977"/>
            <a:ext cx="464901" cy="703634"/>
          </a:xfrm>
          <a:custGeom>
            <a:avLst/>
            <a:gdLst>
              <a:gd name="T0" fmla="*/ 172 w 172"/>
              <a:gd name="T1" fmla="*/ 175 h 260"/>
              <a:gd name="T2" fmla="*/ 86 w 172"/>
              <a:gd name="T3" fmla="*/ 260 h 260"/>
              <a:gd name="T4" fmla="*/ 0 w 172"/>
              <a:gd name="T5" fmla="*/ 175 h 260"/>
              <a:gd name="T6" fmla="*/ 86 w 172"/>
              <a:gd name="T7" fmla="*/ 0 h 260"/>
              <a:gd name="T8" fmla="*/ 172 w 172"/>
              <a:gd name="T9" fmla="*/ 17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260">
                <a:moveTo>
                  <a:pt x="172" y="175"/>
                </a:moveTo>
                <a:cubicBezTo>
                  <a:pt x="172" y="222"/>
                  <a:pt x="133" y="260"/>
                  <a:pt x="86" y="260"/>
                </a:cubicBezTo>
                <a:cubicBezTo>
                  <a:pt x="39" y="260"/>
                  <a:pt x="0" y="222"/>
                  <a:pt x="0" y="175"/>
                </a:cubicBezTo>
                <a:cubicBezTo>
                  <a:pt x="0" y="127"/>
                  <a:pt x="86" y="0"/>
                  <a:pt x="86" y="0"/>
                </a:cubicBezTo>
                <a:cubicBezTo>
                  <a:pt x="86" y="0"/>
                  <a:pt x="172" y="127"/>
                  <a:pt x="172" y="1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3444882" y="1877975"/>
            <a:ext cx="538006" cy="816718"/>
          </a:xfrm>
          <a:custGeom>
            <a:avLst/>
            <a:gdLst>
              <a:gd name="T0" fmla="*/ 199 w 199"/>
              <a:gd name="T1" fmla="*/ 203 h 302"/>
              <a:gd name="T2" fmla="*/ 99 w 199"/>
              <a:gd name="T3" fmla="*/ 302 h 302"/>
              <a:gd name="T4" fmla="*/ 0 w 199"/>
              <a:gd name="T5" fmla="*/ 203 h 302"/>
              <a:gd name="T6" fmla="*/ 99 w 199"/>
              <a:gd name="T7" fmla="*/ 0 h 302"/>
              <a:gd name="T8" fmla="*/ 199 w 199"/>
              <a:gd name="T9" fmla="*/ 20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302">
                <a:moveTo>
                  <a:pt x="199" y="203"/>
                </a:moveTo>
                <a:cubicBezTo>
                  <a:pt x="199" y="258"/>
                  <a:pt x="154" y="302"/>
                  <a:pt x="99" y="302"/>
                </a:cubicBezTo>
                <a:cubicBezTo>
                  <a:pt x="44" y="302"/>
                  <a:pt x="0" y="258"/>
                  <a:pt x="0" y="203"/>
                </a:cubicBezTo>
                <a:cubicBezTo>
                  <a:pt x="0" y="148"/>
                  <a:pt x="99" y="0"/>
                  <a:pt x="99" y="0"/>
                </a:cubicBezTo>
                <a:cubicBezTo>
                  <a:pt x="99" y="0"/>
                  <a:pt x="199" y="148"/>
                  <a:pt x="199" y="2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1485901" y="2586178"/>
            <a:ext cx="539148" cy="816718"/>
          </a:xfrm>
          <a:custGeom>
            <a:avLst/>
            <a:gdLst>
              <a:gd name="T0" fmla="*/ 199 w 199"/>
              <a:gd name="T1" fmla="*/ 202 h 302"/>
              <a:gd name="T2" fmla="*/ 100 w 199"/>
              <a:gd name="T3" fmla="*/ 302 h 302"/>
              <a:gd name="T4" fmla="*/ 0 w 199"/>
              <a:gd name="T5" fmla="*/ 202 h 302"/>
              <a:gd name="T6" fmla="*/ 100 w 199"/>
              <a:gd name="T7" fmla="*/ 0 h 302"/>
              <a:gd name="T8" fmla="*/ 199 w 199"/>
              <a:gd name="T9" fmla="*/ 2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302">
                <a:moveTo>
                  <a:pt x="199" y="202"/>
                </a:moveTo>
                <a:cubicBezTo>
                  <a:pt x="199" y="257"/>
                  <a:pt x="155" y="302"/>
                  <a:pt x="100" y="302"/>
                </a:cubicBezTo>
                <a:cubicBezTo>
                  <a:pt x="45" y="302"/>
                  <a:pt x="0" y="257"/>
                  <a:pt x="0" y="202"/>
                </a:cubicBezTo>
                <a:cubicBezTo>
                  <a:pt x="0" y="147"/>
                  <a:pt x="100" y="0"/>
                  <a:pt x="100" y="0"/>
                </a:cubicBezTo>
                <a:cubicBezTo>
                  <a:pt x="100" y="0"/>
                  <a:pt x="199" y="147"/>
                  <a:pt x="199" y="2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10"/>
          <p:cNvSpPr>
            <a:spLocks/>
          </p:cNvSpPr>
          <p:nvPr/>
        </p:nvSpPr>
        <p:spPr bwMode="auto">
          <a:xfrm>
            <a:off x="2770947" y="2229792"/>
            <a:ext cx="330114" cy="502596"/>
          </a:xfrm>
          <a:custGeom>
            <a:avLst/>
            <a:gdLst>
              <a:gd name="T0" fmla="*/ 122 w 122"/>
              <a:gd name="T1" fmla="*/ 125 h 186"/>
              <a:gd name="T2" fmla="*/ 61 w 122"/>
              <a:gd name="T3" fmla="*/ 186 h 186"/>
              <a:gd name="T4" fmla="*/ 0 w 122"/>
              <a:gd name="T5" fmla="*/ 125 h 186"/>
              <a:gd name="T6" fmla="*/ 61 w 122"/>
              <a:gd name="T7" fmla="*/ 0 h 186"/>
              <a:gd name="T8" fmla="*/ 122 w 122"/>
              <a:gd name="T9" fmla="*/ 12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86">
                <a:moveTo>
                  <a:pt x="122" y="125"/>
                </a:moveTo>
                <a:cubicBezTo>
                  <a:pt x="122" y="159"/>
                  <a:pt x="95" y="186"/>
                  <a:pt x="61" y="186"/>
                </a:cubicBezTo>
                <a:cubicBezTo>
                  <a:pt x="27" y="186"/>
                  <a:pt x="0" y="159"/>
                  <a:pt x="0" y="125"/>
                </a:cubicBezTo>
                <a:cubicBezTo>
                  <a:pt x="0" y="91"/>
                  <a:pt x="61" y="0"/>
                  <a:pt x="61" y="0"/>
                </a:cubicBezTo>
                <a:cubicBezTo>
                  <a:pt x="61" y="0"/>
                  <a:pt x="122" y="91"/>
                  <a:pt x="122" y="1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1"/>
          <p:cNvSpPr>
            <a:spLocks/>
          </p:cNvSpPr>
          <p:nvPr/>
        </p:nvSpPr>
        <p:spPr bwMode="auto">
          <a:xfrm>
            <a:off x="4442077" y="2080156"/>
            <a:ext cx="332398" cy="506022"/>
          </a:xfrm>
          <a:custGeom>
            <a:avLst/>
            <a:gdLst>
              <a:gd name="T0" fmla="*/ 123 w 123"/>
              <a:gd name="T1" fmla="*/ 125 h 187"/>
              <a:gd name="T2" fmla="*/ 61 w 123"/>
              <a:gd name="T3" fmla="*/ 187 h 187"/>
              <a:gd name="T4" fmla="*/ 0 w 123"/>
              <a:gd name="T5" fmla="*/ 125 h 187"/>
              <a:gd name="T6" fmla="*/ 61 w 123"/>
              <a:gd name="T7" fmla="*/ 0 h 187"/>
              <a:gd name="T8" fmla="*/ 123 w 123"/>
              <a:gd name="T9" fmla="*/ 12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87">
                <a:moveTo>
                  <a:pt x="123" y="125"/>
                </a:moveTo>
                <a:cubicBezTo>
                  <a:pt x="123" y="159"/>
                  <a:pt x="95" y="187"/>
                  <a:pt x="61" y="187"/>
                </a:cubicBezTo>
                <a:cubicBezTo>
                  <a:pt x="27" y="187"/>
                  <a:pt x="0" y="159"/>
                  <a:pt x="0" y="125"/>
                </a:cubicBezTo>
                <a:cubicBezTo>
                  <a:pt x="0" y="91"/>
                  <a:pt x="61" y="0"/>
                  <a:pt x="61" y="0"/>
                </a:cubicBezTo>
                <a:cubicBezTo>
                  <a:pt x="61" y="0"/>
                  <a:pt x="123" y="91"/>
                  <a:pt x="123" y="1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4082264" y="2388566"/>
            <a:ext cx="333541" cy="503738"/>
          </a:xfrm>
          <a:custGeom>
            <a:avLst/>
            <a:gdLst>
              <a:gd name="T0" fmla="*/ 123 w 123"/>
              <a:gd name="T1" fmla="*/ 125 h 186"/>
              <a:gd name="T2" fmla="*/ 61 w 123"/>
              <a:gd name="T3" fmla="*/ 186 h 186"/>
              <a:gd name="T4" fmla="*/ 0 w 123"/>
              <a:gd name="T5" fmla="*/ 125 h 186"/>
              <a:gd name="T6" fmla="*/ 61 w 123"/>
              <a:gd name="T7" fmla="*/ 0 h 186"/>
              <a:gd name="T8" fmla="*/ 123 w 123"/>
              <a:gd name="T9" fmla="*/ 12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86">
                <a:moveTo>
                  <a:pt x="123" y="125"/>
                </a:moveTo>
                <a:cubicBezTo>
                  <a:pt x="123" y="159"/>
                  <a:pt x="95" y="186"/>
                  <a:pt x="61" y="186"/>
                </a:cubicBezTo>
                <a:cubicBezTo>
                  <a:pt x="28" y="186"/>
                  <a:pt x="0" y="159"/>
                  <a:pt x="0" y="125"/>
                </a:cubicBezTo>
                <a:cubicBezTo>
                  <a:pt x="0" y="91"/>
                  <a:pt x="61" y="0"/>
                  <a:pt x="61" y="0"/>
                </a:cubicBezTo>
                <a:cubicBezTo>
                  <a:pt x="61" y="0"/>
                  <a:pt x="123" y="91"/>
                  <a:pt x="123" y="1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>
            <a:off x="2440833" y="1820862"/>
            <a:ext cx="332398" cy="502596"/>
          </a:xfrm>
          <a:custGeom>
            <a:avLst/>
            <a:gdLst>
              <a:gd name="T0" fmla="*/ 123 w 123"/>
              <a:gd name="T1" fmla="*/ 125 h 186"/>
              <a:gd name="T2" fmla="*/ 62 w 123"/>
              <a:gd name="T3" fmla="*/ 186 h 186"/>
              <a:gd name="T4" fmla="*/ 0 w 123"/>
              <a:gd name="T5" fmla="*/ 125 h 186"/>
              <a:gd name="T6" fmla="*/ 62 w 123"/>
              <a:gd name="T7" fmla="*/ 0 h 186"/>
              <a:gd name="T8" fmla="*/ 123 w 123"/>
              <a:gd name="T9" fmla="*/ 12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86">
                <a:moveTo>
                  <a:pt x="123" y="125"/>
                </a:moveTo>
                <a:cubicBezTo>
                  <a:pt x="123" y="159"/>
                  <a:pt x="96" y="186"/>
                  <a:pt x="62" y="186"/>
                </a:cubicBezTo>
                <a:cubicBezTo>
                  <a:pt x="28" y="186"/>
                  <a:pt x="0" y="159"/>
                  <a:pt x="0" y="125"/>
                </a:cubicBezTo>
                <a:cubicBezTo>
                  <a:pt x="0" y="91"/>
                  <a:pt x="62" y="0"/>
                  <a:pt x="62" y="0"/>
                </a:cubicBezTo>
                <a:cubicBezTo>
                  <a:pt x="62" y="0"/>
                  <a:pt x="123" y="91"/>
                  <a:pt x="123" y="1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434703" y="1877975"/>
            <a:ext cx="5335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COMPETITOR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ANTICIPATION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555356" y="1761860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34704" y="3429000"/>
            <a:ext cx="4576538" cy="453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01. Title text here</a:t>
            </a:r>
            <a:endParaRPr lang="en-GB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34704" y="3882137"/>
            <a:ext cx="52094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34704" y="4620801"/>
            <a:ext cx="45765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02. Title text here</a:t>
            </a:r>
            <a:endParaRPr lang="en-GB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34704" y="5073938"/>
            <a:ext cx="5209484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uiExpand="1" build="p"/>
      <p:bldP spid="47" grpId="0" animBg="1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1524000" y="1665067"/>
            <a:ext cx="9144000" cy="4292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pulvinar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pulvinar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One </a:t>
            </a:r>
            <a:r>
              <a:rPr lang="en-US" sz="2800" b="1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coloum</a:t>
            </a:r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text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2"/>
          <p:cNvSpPr>
            <a:spLocks/>
          </p:cNvSpPr>
          <p:nvPr/>
        </p:nvSpPr>
        <p:spPr bwMode="auto">
          <a:xfrm>
            <a:off x="2074015" y="4482181"/>
            <a:ext cx="2595218" cy="1296437"/>
          </a:xfrm>
          <a:custGeom>
            <a:avLst/>
            <a:gdLst>
              <a:gd name="T0" fmla="*/ 846 w 1692"/>
              <a:gd name="T1" fmla="*/ 846 h 846"/>
              <a:gd name="T2" fmla="*/ 1692 w 1692"/>
              <a:gd name="T3" fmla="*/ 0 h 846"/>
              <a:gd name="T4" fmla="*/ 0 w 1692"/>
              <a:gd name="T5" fmla="*/ 0 h 846"/>
              <a:gd name="T6" fmla="*/ 846 w 1692"/>
              <a:gd name="T7" fmla="*/ 846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2" h="846">
                <a:moveTo>
                  <a:pt x="846" y="846"/>
                </a:moveTo>
                <a:cubicBezTo>
                  <a:pt x="1313" y="846"/>
                  <a:pt x="1692" y="467"/>
                  <a:pt x="169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67"/>
                  <a:pt x="379" y="846"/>
                  <a:pt x="846" y="8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2385816" y="4482181"/>
            <a:ext cx="1971616" cy="985808"/>
          </a:xfrm>
          <a:custGeom>
            <a:avLst/>
            <a:gdLst>
              <a:gd name="T0" fmla="*/ 643 w 1286"/>
              <a:gd name="T1" fmla="*/ 643 h 643"/>
              <a:gd name="T2" fmla="*/ 1286 w 1286"/>
              <a:gd name="T3" fmla="*/ 0 h 643"/>
              <a:gd name="T4" fmla="*/ 0 w 1286"/>
              <a:gd name="T5" fmla="*/ 0 h 643"/>
              <a:gd name="T6" fmla="*/ 643 w 1286"/>
              <a:gd name="T7" fmla="*/ 643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6" h="643">
                <a:moveTo>
                  <a:pt x="643" y="643"/>
                </a:moveTo>
                <a:cubicBezTo>
                  <a:pt x="998" y="643"/>
                  <a:pt x="1286" y="355"/>
                  <a:pt x="12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55"/>
                  <a:pt x="288" y="643"/>
                  <a:pt x="643" y="6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2657763" y="4482181"/>
            <a:ext cx="1426550" cy="712689"/>
          </a:xfrm>
          <a:custGeom>
            <a:avLst/>
            <a:gdLst>
              <a:gd name="T0" fmla="*/ 465 w 930"/>
              <a:gd name="T1" fmla="*/ 465 h 465"/>
              <a:gd name="T2" fmla="*/ 930 w 930"/>
              <a:gd name="T3" fmla="*/ 0 h 465"/>
              <a:gd name="T4" fmla="*/ 0 w 930"/>
              <a:gd name="T5" fmla="*/ 0 h 465"/>
              <a:gd name="T6" fmla="*/ 465 w 930"/>
              <a:gd name="T7" fmla="*/ 465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0" h="465">
                <a:moveTo>
                  <a:pt x="465" y="465"/>
                </a:moveTo>
                <a:cubicBezTo>
                  <a:pt x="722" y="465"/>
                  <a:pt x="930" y="257"/>
                  <a:pt x="93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7"/>
                  <a:pt x="208" y="465"/>
                  <a:pt x="465" y="4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352322" y="1567544"/>
            <a:ext cx="4134612" cy="3382339"/>
            <a:chOff x="1352322" y="1567544"/>
            <a:chExt cx="4134612" cy="3382339"/>
          </a:xfrm>
        </p:grpSpPr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992756" y="2441406"/>
              <a:ext cx="2344" cy="2344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697743" y="1741611"/>
              <a:ext cx="3693556" cy="3208272"/>
            </a:xfrm>
            <a:custGeom>
              <a:avLst/>
              <a:gdLst>
                <a:gd name="T0" fmla="*/ 2408 w 2408"/>
                <a:gd name="T1" fmla="*/ 777 h 2092"/>
                <a:gd name="T2" fmla="*/ 1749 w 2408"/>
                <a:gd name="T3" fmla="*/ 804 h 2092"/>
                <a:gd name="T4" fmla="*/ 1592 w 2408"/>
                <a:gd name="T5" fmla="*/ 722 h 2092"/>
                <a:gd name="T6" fmla="*/ 1941 w 2408"/>
                <a:gd name="T7" fmla="*/ 594 h 2092"/>
                <a:gd name="T8" fmla="*/ 2053 w 2408"/>
                <a:gd name="T9" fmla="*/ 588 h 2092"/>
                <a:gd name="T10" fmla="*/ 2027 w 2408"/>
                <a:gd name="T11" fmla="*/ 548 h 2092"/>
                <a:gd name="T12" fmla="*/ 1989 w 2408"/>
                <a:gd name="T13" fmla="*/ 530 h 2092"/>
                <a:gd name="T14" fmla="*/ 1795 w 2408"/>
                <a:gd name="T15" fmla="*/ 475 h 2092"/>
                <a:gd name="T16" fmla="*/ 2072 w 2408"/>
                <a:gd name="T17" fmla="*/ 360 h 2092"/>
                <a:gd name="T18" fmla="*/ 1891 w 2408"/>
                <a:gd name="T19" fmla="*/ 357 h 2092"/>
                <a:gd name="T20" fmla="*/ 1744 w 2408"/>
                <a:gd name="T21" fmla="*/ 475 h 2092"/>
                <a:gd name="T22" fmla="*/ 1179 w 2408"/>
                <a:gd name="T23" fmla="*/ 835 h 2092"/>
                <a:gd name="T24" fmla="*/ 1379 w 2408"/>
                <a:gd name="T25" fmla="*/ 387 h 2092"/>
                <a:gd name="T26" fmla="*/ 1576 w 2408"/>
                <a:gd name="T27" fmla="*/ 186 h 2092"/>
                <a:gd name="T28" fmla="*/ 1675 w 2408"/>
                <a:gd name="T29" fmla="*/ 116 h 2092"/>
                <a:gd name="T30" fmla="*/ 1325 w 2408"/>
                <a:gd name="T31" fmla="*/ 213 h 2092"/>
                <a:gd name="T32" fmla="*/ 1339 w 2408"/>
                <a:gd name="T33" fmla="*/ 353 h 2092"/>
                <a:gd name="T34" fmla="*/ 1205 w 2408"/>
                <a:gd name="T35" fmla="*/ 442 h 2092"/>
                <a:gd name="T36" fmla="*/ 1123 w 2408"/>
                <a:gd name="T37" fmla="*/ 299 h 2092"/>
                <a:gd name="T38" fmla="*/ 1248 w 2408"/>
                <a:gd name="T39" fmla="*/ 619 h 2092"/>
                <a:gd name="T40" fmla="*/ 1029 w 2408"/>
                <a:gd name="T41" fmla="*/ 743 h 2092"/>
                <a:gd name="T42" fmla="*/ 933 w 2408"/>
                <a:gd name="T43" fmla="*/ 411 h 2092"/>
                <a:gd name="T44" fmla="*/ 696 w 2408"/>
                <a:gd name="T45" fmla="*/ 469 h 2092"/>
                <a:gd name="T46" fmla="*/ 853 w 2408"/>
                <a:gd name="T47" fmla="*/ 134 h 2092"/>
                <a:gd name="T48" fmla="*/ 587 w 2408"/>
                <a:gd name="T49" fmla="*/ 417 h 2092"/>
                <a:gd name="T50" fmla="*/ 512 w 2408"/>
                <a:gd name="T51" fmla="*/ 158 h 2092"/>
                <a:gd name="T52" fmla="*/ 427 w 2408"/>
                <a:gd name="T53" fmla="*/ 198 h 2092"/>
                <a:gd name="T54" fmla="*/ 352 w 2408"/>
                <a:gd name="T55" fmla="*/ 180 h 2092"/>
                <a:gd name="T56" fmla="*/ 683 w 2408"/>
                <a:gd name="T57" fmla="*/ 500 h 2092"/>
                <a:gd name="T58" fmla="*/ 859 w 2408"/>
                <a:gd name="T59" fmla="*/ 707 h 2092"/>
                <a:gd name="T60" fmla="*/ 312 w 2408"/>
                <a:gd name="T61" fmla="*/ 625 h 2092"/>
                <a:gd name="T62" fmla="*/ 243 w 2408"/>
                <a:gd name="T63" fmla="*/ 588 h 2092"/>
                <a:gd name="T64" fmla="*/ 93 w 2408"/>
                <a:gd name="T65" fmla="*/ 381 h 2092"/>
                <a:gd name="T66" fmla="*/ 293 w 2408"/>
                <a:gd name="T67" fmla="*/ 643 h 2092"/>
                <a:gd name="T68" fmla="*/ 320 w 2408"/>
                <a:gd name="T69" fmla="*/ 813 h 2092"/>
                <a:gd name="T70" fmla="*/ 277 w 2408"/>
                <a:gd name="T71" fmla="*/ 890 h 2092"/>
                <a:gd name="T72" fmla="*/ 304 w 2408"/>
                <a:gd name="T73" fmla="*/ 920 h 2092"/>
                <a:gd name="T74" fmla="*/ 811 w 2408"/>
                <a:gd name="T75" fmla="*/ 756 h 2092"/>
                <a:gd name="T76" fmla="*/ 1024 w 2408"/>
                <a:gd name="T77" fmla="*/ 1022 h 2092"/>
                <a:gd name="T78" fmla="*/ 976 w 2408"/>
                <a:gd name="T79" fmla="*/ 1590 h 2092"/>
                <a:gd name="T80" fmla="*/ 786 w 2408"/>
                <a:gd name="T81" fmla="*/ 1787 h 2092"/>
                <a:gd name="T82" fmla="*/ 1396 w 2408"/>
                <a:gd name="T83" fmla="*/ 1787 h 2092"/>
                <a:gd name="T84" fmla="*/ 1232 w 2408"/>
                <a:gd name="T85" fmla="*/ 1648 h 2092"/>
                <a:gd name="T86" fmla="*/ 1168 w 2408"/>
                <a:gd name="T87" fmla="*/ 1216 h 2092"/>
                <a:gd name="T88" fmla="*/ 1432 w 2408"/>
                <a:gd name="T89" fmla="*/ 795 h 2092"/>
                <a:gd name="T90" fmla="*/ 1933 w 2408"/>
                <a:gd name="T91" fmla="*/ 972 h 2092"/>
                <a:gd name="T92" fmla="*/ 2139 w 2408"/>
                <a:gd name="T93" fmla="*/ 884 h 2092"/>
                <a:gd name="T94" fmla="*/ 2195 w 2408"/>
                <a:gd name="T95" fmla="*/ 844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08" h="2092">
                  <a:moveTo>
                    <a:pt x="2195" y="844"/>
                  </a:moveTo>
                  <a:cubicBezTo>
                    <a:pt x="2243" y="777"/>
                    <a:pt x="2408" y="777"/>
                    <a:pt x="2408" y="777"/>
                  </a:cubicBezTo>
                  <a:cubicBezTo>
                    <a:pt x="2408" y="777"/>
                    <a:pt x="2307" y="740"/>
                    <a:pt x="2149" y="817"/>
                  </a:cubicBezTo>
                  <a:cubicBezTo>
                    <a:pt x="1992" y="893"/>
                    <a:pt x="1789" y="826"/>
                    <a:pt x="1749" y="804"/>
                  </a:cubicBezTo>
                  <a:cubicBezTo>
                    <a:pt x="1709" y="783"/>
                    <a:pt x="1544" y="740"/>
                    <a:pt x="1544" y="740"/>
                  </a:cubicBezTo>
                  <a:cubicBezTo>
                    <a:pt x="1544" y="740"/>
                    <a:pt x="1544" y="740"/>
                    <a:pt x="1592" y="722"/>
                  </a:cubicBezTo>
                  <a:cubicBezTo>
                    <a:pt x="1640" y="704"/>
                    <a:pt x="1685" y="667"/>
                    <a:pt x="1717" y="628"/>
                  </a:cubicBezTo>
                  <a:cubicBezTo>
                    <a:pt x="1749" y="588"/>
                    <a:pt x="1880" y="606"/>
                    <a:pt x="1941" y="594"/>
                  </a:cubicBezTo>
                  <a:cubicBezTo>
                    <a:pt x="2003" y="582"/>
                    <a:pt x="2104" y="625"/>
                    <a:pt x="2104" y="625"/>
                  </a:cubicBezTo>
                  <a:cubicBezTo>
                    <a:pt x="2104" y="625"/>
                    <a:pt x="2064" y="591"/>
                    <a:pt x="2053" y="588"/>
                  </a:cubicBezTo>
                  <a:cubicBezTo>
                    <a:pt x="2043" y="585"/>
                    <a:pt x="2149" y="564"/>
                    <a:pt x="2149" y="564"/>
                  </a:cubicBezTo>
                  <a:cubicBezTo>
                    <a:pt x="2149" y="564"/>
                    <a:pt x="1995" y="567"/>
                    <a:pt x="2027" y="548"/>
                  </a:cubicBezTo>
                  <a:cubicBezTo>
                    <a:pt x="2056" y="531"/>
                    <a:pt x="2139" y="464"/>
                    <a:pt x="2148" y="458"/>
                  </a:cubicBezTo>
                  <a:cubicBezTo>
                    <a:pt x="2139" y="462"/>
                    <a:pt x="2051" y="489"/>
                    <a:pt x="1989" y="530"/>
                  </a:cubicBezTo>
                  <a:cubicBezTo>
                    <a:pt x="1925" y="573"/>
                    <a:pt x="1741" y="567"/>
                    <a:pt x="1741" y="567"/>
                  </a:cubicBezTo>
                  <a:cubicBezTo>
                    <a:pt x="1741" y="567"/>
                    <a:pt x="1760" y="518"/>
                    <a:pt x="1795" y="475"/>
                  </a:cubicBezTo>
                  <a:cubicBezTo>
                    <a:pt x="1829" y="433"/>
                    <a:pt x="1987" y="427"/>
                    <a:pt x="2011" y="424"/>
                  </a:cubicBezTo>
                  <a:cubicBezTo>
                    <a:pt x="2035" y="420"/>
                    <a:pt x="2072" y="360"/>
                    <a:pt x="2072" y="360"/>
                  </a:cubicBezTo>
                  <a:cubicBezTo>
                    <a:pt x="2072" y="360"/>
                    <a:pt x="2027" y="384"/>
                    <a:pt x="2003" y="399"/>
                  </a:cubicBezTo>
                  <a:cubicBezTo>
                    <a:pt x="1979" y="414"/>
                    <a:pt x="1843" y="408"/>
                    <a:pt x="1891" y="357"/>
                  </a:cubicBezTo>
                  <a:cubicBezTo>
                    <a:pt x="1939" y="305"/>
                    <a:pt x="2149" y="283"/>
                    <a:pt x="2149" y="283"/>
                  </a:cubicBezTo>
                  <a:cubicBezTo>
                    <a:pt x="1851" y="247"/>
                    <a:pt x="1744" y="475"/>
                    <a:pt x="1744" y="475"/>
                  </a:cubicBezTo>
                  <a:cubicBezTo>
                    <a:pt x="1744" y="475"/>
                    <a:pt x="1608" y="701"/>
                    <a:pt x="1445" y="722"/>
                  </a:cubicBezTo>
                  <a:cubicBezTo>
                    <a:pt x="1283" y="743"/>
                    <a:pt x="1179" y="835"/>
                    <a:pt x="1179" y="835"/>
                  </a:cubicBezTo>
                  <a:cubicBezTo>
                    <a:pt x="1179" y="835"/>
                    <a:pt x="1163" y="780"/>
                    <a:pt x="1251" y="716"/>
                  </a:cubicBezTo>
                  <a:cubicBezTo>
                    <a:pt x="1339" y="652"/>
                    <a:pt x="1379" y="424"/>
                    <a:pt x="1379" y="387"/>
                  </a:cubicBezTo>
                  <a:cubicBezTo>
                    <a:pt x="1379" y="350"/>
                    <a:pt x="1383" y="238"/>
                    <a:pt x="1432" y="241"/>
                  </a:cubicBezTo>
                  <a:cubicBezTo>
                    <a:pt x="1481" y="243"/>
                    <a:pt x="1576" y="186"/>
                    <a:pt x="1576" y="186"/>
                  </a:cubicBezTo>
                  <a:cubicBezTo>
                    <a:pt x="1576" y="186"/>
                    <a:pt x="1469" y="219"/>
                    <a:pt x="1499" y="183"/>
                  </a:cubicBezTo>
                  <a:cubicBezTo>
                    <a:pt x="1528" y="146"/>
                    <a:pt x="1675" y="116"/>
                    <a:pt x="1675" y="116"/>
                  </a:cubicBezTo>
                  <a:cubicBezTo>
                    <a:pt x="1499" y="91"/>
                    <a:pt x="1348" y="274"/>
                    <a:pt x="1348" y="274"/>
                  </a:cubicBezTo>
                  <a:cubicBezTo>
                    <a:pt x="1348" y="274"/>
                    <a:pt x="1352" y="241"/>
                    <a:pt x="1325" y="213"/>
                  </a:cubicBezTo>
                  <a:cubicBezTo>
                    <a:pt x="1245" y="149"/>
                    <a:pt x="1237" y="32"/>
                    <a:pt x="1237" y="32"/>
                  </a:cubicBezTo>
                  <a:cubicBezTo>
                    <a:pt x="1200" y="147"/>
                    <a:pt x="1299" y="192"/>
                    <a:pt x="1339" y="353"/>
                  </a:cubicBezTo>
                  <a:cubicBezTo>
                    <a:pt x="1379" y="515"/>
                    <a:pt x="1283" y="558"/>
                    <a:pt x="1283" y="558"/>
                  </a:cubicBezTo>
                  <a:cubicBezTo>
                    <a:pt x="1283" y="558"/>
                    <a:pt x="1307" y="533"/>
                    <a:pt x="1205" y="442"/>
                  </a:cubicBezTo>
                  <a:cubicBezTo>
                    <a:pt x="1104" y="350"/>
                    <a:pt x="1168" y="198"/>
                    <a:pt x="1168" y="198"/>
                  </a:cubicBezTo>
                  <a:cubicBezTo>
                    <a:pt x="1168" y="198"/>
                    <a:pt x="1141" y="216"/>
                    <a:pt x="1123" y="299"/>
                  </a:cubicBezTo>
                  <a:cubicBezTo>
                    <a:pt x="1104" y="381"/>
                    <a:pt x="1149" y="424"/>
                    <a:pt x="1197" y="475"/>
                  </a:cubicBezTo>
                  <a:cubicBezTo>
                    <a:pt x="1245" y="527"/>
                    <a:pt x="1283" y="558"/>
                    <a:pt x="1248" y="619"/>
                  </a:cubicBezTo>
                  <a:cubicBezTo>
                    <a:pt x="1213" y="679"/>
                    <a:pt x="1123" y="777"/>
                    <a:pt x="1112" y="810"/>
                  </a:cubicBezTo>
                  <a:cubicBezTo>
                    <a:pt x="1101" y="844"/>
                    <a:pt x="1045" y="771"/>
                    <a:pt x="1029" y="743"/>
                  </a:cubicBezTo>
                  <a:cubicBezTo>
                    <a:pt x="1013" y="716"/>
                    <a:pt x="997" y="658"/>
                    <a:pt x="944" y="597"/>
                  </a:cubicBezTo>
                  <a:cubicBezTo>
                    <a:pt x="891" y="536"/>
                    <a:pt x="933" y="411"/>
                    <a:pt x="933" y="411"/>
                  </a:cubicBezTo>
                  <a:cubicBezTo>
                    <a:pt x="885" y="442"/>
                    <a:pt x="904" y="588"/>
                    <a:pt x="875" y="573"/>
                  </a:cubicBezTo>
                  <a:cubicBezTo>
                    <a:pt x="845" y="558"/>
                    <a:pt x="696" y="469"/>
                    <a:pt x="696" y="469"/>
                  </a:cubicBezTo>
                  <a:cubicBezTo>
                    <a:pt x="696" y="469"/>
                    <a:pt x="563" y="390"/>
                    <a:pt x="733" y="308"/>
                  </a:cubicBezTo>
                  <a:cubicBezTo>
                    <a:pt x="904" y="226"/>
                    <a:pt x="853" y="134"/>
                    <a:pt x="853" y="134"/>
                  </a:cubicBezTo>
                  <a:cubicBezTo>
                    <a:pt x="861" y="210"/>
                    <a:pt x="739" y="274"/>
                    <a:pt x="672" y="311"/>
                  </a:cubicBezTo>
                  <a:cubicBezTo>
                    <a:pt x="605" y="347"/>
                    <a:pt x="587" y="417"/>
                    <a:pt x="587" y="417"/>
                  </a:cubicBezTo>
                  <a:cubicBezTo>
                    <a:pt x="587" y="417"/>
                    <a:pt x="557" y="381"/>
                    <a:pt x="520" y="347"/>
                  </a:cubicBezTo>
                  <a:cubicBezTo>
                    <a:pt x="483" y="314"/>
                    <a:pt x="488" y="229"/>
                    <a:pt x="512" y="158"/>
                  </a:cubicBezTo>
                  <a:cubicBezTo>
                    <a:pt x="536" y="88"/>
                    <a:pt x="515" y="0"/>
                    <a:pt x="517" y="43"/>
                  </a:cubicBezTo>
                  <a:cubicBezTo>
                    <a:pt x="520" y="85"/>
                    <a:pt x="469" y="195"/>
                    <a:pt x="427" y="198"/>
                  </a:cubicBezTo>
                  <a:cubicBezTo>
                    <a:pt x="384" y="201"/>
                    <a:pt x="336" y="143"/>
                    <a:pt x="336" y="143"/>
                  </a:cubicBezTo>
                  <a:cubicBezTo>
                    <a:pt x="336" y="143"/>
                    <a:pt x="336" y="143"/>
                    <a:pt x="352" y="180"/>
                  </a:cubicBezTo>
                  <a:cubicBezTo>
                    <a:pt x="368" y="216"/>
                    <a:pt x="443" y="226"/>
                    <a:pt x="461" y="280"/>
                  </a:cubicBezTo>
                  <a:cubicBezTo>
                    <a:pt x="491" y="396"/>
                    <a:pt x="560" y="469"/>
                    <a:pt x="683" y="500"/>
                  </a:cubicBezTo>
                  <a:cubicBezTo>
                    <a:pt x="805" y="530"/>
                    <a:pt x="877" y="622"/>
                    <a:pt x="923" y="676"/>
                  </a:cubicBezTo>
                  <a:cubicBezTo>
                    <a:pt x="968" y="731"/>
                    <a:pt x="896" y="722"/>
                    <a:pt x="859" y="707"/>
                  </a:cubicBezTo>
                  <a:cubicBezTo>
                    <a:pt x="821" y="692"/>
                    <a:pt x="576" y="710"/>
                    <a:pt x="509" y="710"/>
                  </a:cubicBezTo>
                  <a:cubicBezTo>
                    <a:pt x="443" y="710"/>
                    <a:pt x="376" y="664"/>
                    <a:pt x="312" y="625"/>
                  </a:cubicBezTo>
                  <a:cubicBezTo>
                    <a:pt x="248" y="585"/>
                    <a:pt x="299" y="472"/>
                    <a:pt x="299" y="472"/>
                  </a:cubicBezTo>
                  <a:cubicBezTo>
                    <a:pt x="232" y="518"/>
                    <a:pt x="243" y="588"/>
                    <a:pt x="243" y="588"/>
                  </a:cubicBezTo>
                  <a:cubicBezTo>
                    <a:pt x="243" y="588"/>
                    <a:pt x="203" y="555"/>
                    <a:pt x="184" y="503"/>
                  </a:cubicBezTo>
                  <a:cubicBezTo>
                    <a:pt x="165" y="451"/>
                    <a:pt x="93" y="381"/>
                    <a:pt x="93" y="381"/>
                  </a:cubicBezTo>
                  <a:cubicBezTo>
                    <a:pt x="93" y="381"/>
                    <a:pt x="147" y="500"/>
                    <a:pt x="173" y="555"/>
                  </a:cubicBezTo>
                  <a:cubicBezTo>
                    <a:pt x="200" y="609"/>
                    <a:pt x="245" y="600"/>
                    <a:pt x="293" y="643"/>
                  </a:cubicBezTo>
                  <a:cubicBezTo>
                    <a:pt x="334" y="679"/>
                    <a:pt x="467" y="735"/>
                    <a:pt x="504" y="751"/>
                  </a:cubicBezTo>
                  <a:cubicBezTo>
                    <a:pt x="486" y="748"/>
                    <a:pt x="439" y="752"/>
                    <a:pt x="320" y="813"/>
                  </a:cubicBezTo>
                  <a:cubicBezTo>
                    <a:pt x="149" y="902"/>
                    <a:pt x="0" y="853"/>
                    <a:pt x="0" y="853"/>
                  </a:cubicBezTo>
                  <a:cubicBezTo>
                    <a:pt x="91" y="917"/>
                    <a:pt x="277" y="890"/>
                    <a:pt x="277" y="890"/>
                  </a:cubicBezTo>
                  <a:cubicBezTo>
                    <a:pt x="211" y="1042"/>
                    <a:pt x="99" y="1069"/>
                    <a:pt x="99" y="1069"/>
                  </a:cubicBezTo>
                  <a:cubicBezTo>
                    <a:pt x="192" y="1063"/>
                    <a:pt x="277" y="981"/>
                    <a:pt x="304" y="920"/>
                  </a:cubicBezTo>
                  <a:cubicBezTo>
                    <a:pt x="331" y="859"/>
                    <a:pt x="432" y="817"/>
                    <a:pt x="483" y="798"/>
                  </a:cubicBezTo>
                  <a:cubicBezTo>
                    <a:pt x="533" y="780"/>
                    <a:pt x="725" y="762"/>
                    <a:pt x="811" y="756"/>
                  </a:cubicBezTo>
                  <a:cubicBezTo>
                    <a:pt x="896" y="750"/>
                    <a:pt x="1005" y="835"/>
                    <a:pt x="1016" y="856"/>
                  </a:cubicBezTo>
                  <a:cubicBezTo>
                    <a:pt x="1027" y="877"/>
                    <a:pt x="1027" y="981"/>
                    <a:pt x="1024" y="1022"/>
                  </a:cubicBezTo>
                  <a:cubicBezTo>
                    <a:pt x="1021" y="1063"/>
                    <a:pt x="973" y="1362"/>
                    <a:pt x="976" y="1420"/>
                  </a:cubicBezTo>
                  <a:cubicBezTo>
                    <a:pt x="979" y="1478"/>
                    <a:pt x="976" y="1542"/>
                    <a:pt x="976" y="1590"/>
                  </a:cubicBezTo>
                  <a:cubicBezTo>
                    <a:pt x="976" y="1629"/>
                    <a:pt x="958" y="1741"/>
                    <a:pt x="950" y="1787"/>
                  </a:cubicBezTo>
                  <a:cubicBezTo>
                    <a:pt x="786" y="1787"/>
                    <a:pt x="786" y="1787"/>
                    <a:pt x="786" y="1787"/>
                  </a:cubicBezTo>
                  <a:cubicBezTo>
                    <a:pt x="786" y="1955"/>
                    <a:pt x="922" y="2092"/>
                    <a:pt x="1091" y="2092"/>
                  </a:cubicBezTo>
                  <a:cubicBezTo>
                    <a:pt x="1260" y="2092"/>
                    <a:pt x="1396" y="1955"/>
                    <a:pt x="1396" y="1787"/>
                  </a:cubicBezTo>
                  <a:cubicBezTo>
                    <a:pt x="1308" y="1787"/>
                    <a:pt x="1308" y="1787"/>
                    <a:pt x="1308" y="1787"/>
                  </a:cubicBezTo>
                  <a:cubicBezTo>
                    <a:pt x="1288" y="1752"/>
                    <a:pt x="1248" y="1682"/>
                    <a:pt x="1232" y="1648"/>
                  </a:cubicBezTo>
                  <a:cubicBezTo>
                    <a:pt x="1211" y="1603"/>
                    <a:pt x="1189" y="1462"/>
                    <a:pt x="1184" y="1420"/>
                  </a:cubicBezTo>
                  <a:cubicBezTo>
                    <a:pt x="1179" y="1377"/>
                    <a:pt x="1173" y="1277"/>
                    <a:pt x="1168" y="1216"/>
                  </a:cubicBezTo>
                  <a:cubicBezTo>
                    <a:pt x="1163" y="1155"/>
                    <a:pt x="1184" y="929"/>
                    <a:pt x="1184" y="929"/>
                  </a:cubicBezTo>
                  <a:cubicBezTo>
                    <a:pt x="1227" y="838"/>
                    <a:pt x="1336" y="813"/>
                    <a:pt x="1432" y="795"/>
                  </a:cubicBezTo>
                  <a:cubicBezTo>
                    <a:pt x="1528" y="777"/>
                    <a:pt x="1688" y="798"/>
                    <a:pt x="1768" y="899"/>
                  </a:cubicBezTo>
                  <a:cubicBezTo>
                    <a:pt x="1848" y="999"/>
                    <a:pt x="1933" y="972"/>
                    <a:pt x="1933" y="972"/>
                  </a:cubicBezTo>
                  <a:cubicBezTo>
                    <a:pt x="1819" y="966"/>
                    <a:pt x="1821" y="896"/>
                    <a:pt x="1821" y="896"/>
                  </a:cubicBezTo>
                  <a:cubicBezTo>
                    <a:pt x="1941" y="944"/>
                    <a:pt x="2059" y="911"/>
                    <a:pt x="2139" y="884"/>
                  </a:cubicBezTo>
                  <a:cubicBezTo>
                    <a:pt x="2219" y="856"/>
                    <a:pt x="2285" y="919"/>
                    <a:pt x="2285" y="919"/>
                  </a:cubicBezTo>
                  <a:cubicBezTo>
                    <a:pt x="2267" y="882"/>
                    <a:pt x="2195" y="844"/>
                    <a:pt x="2195" y="84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 rot="6828345">
              <a:off x="4396283" y="3129108"/>
              <a:ext cx="493123" cy="690841"/>
            </a:xfrm>
            <a:custGeom>
              <a:avLst/>
              <a:gdLst>
                <a:gd name="T0" fmla="*/ 248 w 264"/>
                <a:gd name="T1" fmla="*/ 211 h 371"/>
                <a:gd name="T2" fmla="*/ 134 w 264"/>
                <a:gd name="T3" fmla="*/ 0 h 371"/>
                <a:gd name="T4" fmla="*/ 0 w 264"/>
                <a:gd name="T5" fmla="*/ 211 h 371"/>
                <a:gd name="T6" fmla="*/ 115 w 264"/>
                <a:gd name="T7" fmla="*/ 371 h 371"/>
                <a:gd name="T8" fmla="*/ 126 w 264"/>
                <a:gd name="T9" fmla="*/ 173 h 371"/>
                <a:gd name="T10" fmla="*/ 162 w 264"/>
                <a:gd name="T11" fmla="*/ 366 h 371"/>
                <a:gd name="T12" fmla="*/ 248 w 264"/>
                <a:gd name="T13" fmla="*/ 2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71">
                  <a:moveTo>
                    <a:pt x="248" y="211"/>
                  </a:moveTo>
                  <a:cubicBezTo>
                    <a:pt x="218" y="93"/>
                    <a:pt x="172" y="89"/>
                    <a:pt x="134" y="0"/>
                  </a:cubicBezTo>
                  <a:cubicBezTo>
                    <a:pt x="34" y="37"/>
                    <a:pt x="0" y="134"/>
                    <a:pt x="0" y="211"/>
                  </a:cubicBezTo>
                  <a:cubicBezTo>
                    <a:pt x="0" y="280"/>
                    <a:pt x="55" y="341"/>
                    <a:pt x="115" y="371"/>
                  </a:cubicBezTo>
                  <a:cubicBezTo>
                    <a:pt x="123" y="312"/>
                    <a:pt x="133" y="224"/>
                    <a:pt x="126" y="173"/>
                  </a:cubicBezTo>
                  <a:cubicBezTo>
                    <a:pt x="126" y="173"/>
                    <a:pt x="151" y="288"/>
                    <a:pt x="162" y="366"/>
                  </a:cubicBezTo>
                  <a:cubicBezTo>
                    <a:pt x="218" y="334"/>
                    <a:pt x="264" y="274"/>
                    <a:pt x="248" y="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 rot="6330129">
              <a:off x="4620714" y="2182463"/>
              <a:ext cx="348337" cy="488003"/>
            </a:xfrm>
            <a:custGeom>
              <a:avLst/>
              <a:gdLst>
                <a:gd name="T0" fmla="*/ 248 w 264"/>
                <a:gd name="T1" fmla="*/ 211 h 371"/>
                <a:gd name="T2" fmla="*/ 134 w 264"/>
                <a:gd name="T3" fmla="*/ 0 h 371"/>
                <a:gd name="T4" fmla="*/ 0 w 264"/>
                <a:gd name="T5" fmla="*/ 211 h 371"/>
                <a:gd name="T6" fmla="*/ 115 w 264"/>
                <a:gd name="T7" fmla="*/ 371 h 371"/>
                <a:gd name="T8" fmla="*/ 126 w 264"/>
                <a:gd name="T9" fmla="*/ 173 h 371"/>
                <a:gd name="T10" fmla="*/ 162 w 264"/>
                <a:gd name="T11" fmla="*/ 366 h 371"/>
                <a:gd name="T12" fmla="*/ 248 w 264"/>
                <a:gd name="T13" fmla="*/ 2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71">
                  <a:moveTo>
                    <a:pt x="248" y="211"/>
                  </a:moveTo>
                  <a:cubicBezTo>
                    <a:pt x="218" y="93"/>
                    <a:pt x="172" y="89"/>
                    <a:pt x="134" y="0"/>
                  </a:cubicBezTo>
                  <a:cubicBezTo>
                    <a:pt x="34" y="37"/>
                    <a:pt x="0" y="134"/>
                    <a:pt x="0" y="211"/>
                  </a:cubicBezTo>
                  <a:cubicBezTo>
                    <a:pt x="0" y="280"/>
                    <a:pt x="55" y="341"/>
                    <a:pt x="115" y="371"/>
                  </a:cubicBezTo>
                  <a:cubicBezTo>
                    <a:pt x="123" y="312"/>
                    <a:pt x="133" y="224"/>
                    <a:pt x="126" y="173"/>
                  </a:cubicBezTo>
                  <a:cubicBezTo>
                    <a:pt x="126" y="173"/>
                    <a:pt x="151" y="288"/>
                    <a:pt x="162" y="366"/>
                  </a:cubicBezTo>
                  <a:cubicBezTo>
                    <a:pt x="218" y="334"/>
                    <a:pt x="264" y="274"/>
                    <a:pt x="248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 rot="6604606">
              <a:off x="5068764" y="2897101"/>
              <a:ext cx="348337" cy="488003"/>
            </a:xfrm>
            <a:custGeom>
              <a:avLst/>
              <a:gdLst>
                <a:gd name="T0" fmla="*/ 248 w 264"/>
                <a:gd name="T1" fmla="*/ 211 h 371"/>
                <a:gd name="T2" fmla="*/ 134 w 264"/>
                <a:gd name="T3" fmla="*/ 0 h 371"/>
                <a:gd name="T4" fmla="*/ 0 w 264"/>
                <a:gd name="T5" fmla="*/ 211 h 371"/>
                <a:gd name="T6" fmla="*/ 115 w 264"/>
                <a:gd name="T7" fmla="*/ 371 h 371"/>
                <a:gd name="T8" fmla="*/ 126 w 264"/>
                <a:gd name="T9" fmla="*/ 173 h 371"/>
                <a:gd name="T10" fmla="*/ 162 w 264"/>
                <a:gd name="T11" fmla="*/ 366 h 371"/>
                <a:gd name="T12" fmla="*/ 248 w 264"/>
                <a:gd name="T13" fmla="*/ 2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71">
                  <a:moveTo>
                    <a:pt x="248" y="211"/>
                  </a:moveTo>
                  <a:cubicBezTo>
                    <a:pt x="218" y="93"/>
                    <a:pt x="172" y="89"/>
                    <a:pt x="134" y="0"/>
                  </a:cubicBezTo>
                  <a:cubicBezTo>
                    <a:pt x="34" y="37"/>
                    <a:pt x="0" y="134"/>
                    <a:pt x="0" y="211"/>
                  </a:cubicBezTo>
                  <a:cubicBezTo>
                    <a:pt x="0" y="280"/>
                    <a:pt x="55" y="341"/>
                    <a:pt x="115" y="371"/>
                  </a:cubicBezTo>
                  <a:cubicBezTo>
                    <a:pt x="123" y="312"/>
                    <a:pt x="133" y="224"/>
                    <a:pt x="126" y="173"/>
                  </a:cubicBezTo>
                  <a:cubicBezTo>
                    <a:pt x="126" y="173"/>
                    <a:pt x="151" y="288"/>
                    <a:pt x="162" y="366"/>
                  </a:cubicBezTo>
                  <a:cubicBezTo>
                    <a:pt x="218" y="334"/>
                    <a:pt x="264" y="274"/>
                    <a:pt x="248" y="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 rot="1046325">
              <a:off x="2359469" y="1567544"/>
              <a:ext cx="267050" cy="374124"/>
            </a:xfrm>
            <a:custGeom>
              <a:avLst/>
              <a:gdLst>
                <a:gd name="T0" fmla="*/ 248 w 264"/>
                <a:gd name="T1" fmla="*/ 211 h 371"/>
                <a:gd name="T2" fmla="*/ 134 w 264"/>
                <a:gd name="T3" fmla="*/ 0 h 371"/>
                <a:gd name="T4" fmla="*/ 0 w 264"/>
                <a:gd name="T5" fmla="*/ 211 h 371"/>
                <a:gd name="T6" fmla="*/ 115 w 264"/>
                <a:gd name="T7" fmla="*/ 371 h 371"/>
                <a:gd name="T8" fmla="*/ 126 w 264"/>
                <a:gd name="T9" fmla="*/ 173 h 371"/>
                <a:gd name="T10" fmla="*/ 162 w 264"/>
                <a:gd name="T11" fmla="*/ 366 h 371"/>
                <a:gd name="T12" fmla="*/ 248 w 264"/>
                <a:gd name="T13" fmla="*/ 2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71">
                  <a:moveTo>
                    <a:pt x="248" y="211"/>
                  </a:moveTo>
                  <a:cubicBezTo>
                    <a:pt x="218" y="93"/>
                    <a:pt x="172" y="89"/>
                    <a:pt x="134" y="0"/>
                  </a:cubicBezTo>
                  <a:cubicBezTo>
                    <a:pt x="34" y="37"/>
                    <a:pt x="0" y="134"/>
                    <a:pt x="0" y="211"/>
                  </a:cubicBezTo>
                  <a:cubicBezTo>
                    <a:pt x="0" y="280"/>
                    <a:pt x="55" y="341"/>
                    <a:pt x="115" y="371"/>
                  </a:cubicBezTo>
                  <a:cubicBezTo>
                    <a:pt x="123" y="312"/>
                    <a:pt x="133" y="224"/>
                    <a:pt x="126" y="173"/>
                  </a:cubicBezTo>
                  <a:cubicBezTo>
                    <a:pt x="126" y="173"/>
                    <a:pt x="151" y="288"/>
                    <a:pt x="162" y="366"/>
                  </a:cubicBezTo>
                  <a:cubicBezTo>
                    <a:pt x="218" y="334"/>
                    <a:pt x="264" y="274"/>
                    <a:pt x="248" y="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 rot="6226720">
              <a:off x="3900914" y="1986348"/>
              <a:ext cx="267050" cy="374124"/>
            </a:xfrm>
            <a:custGeom>
              <a:avLst/>
              <a:gdLst>
                <a:gd name="T0" fmla="*/ 248 w 264"/>
                <a:gd name="T1" fmla="*/ 211 h 371"/>
                <a:gd name="T2" fmla="*/ 134 w 264"/>
                <a:gd name="T3" fmla="*/ 0 h 371"/>
                <a:gd name="T4" fmla="*/ 0 w 264"/>
                <a:gd name="T5" fmla="*/ 211 h 371"/>
                <a:gd name="T6" fmla="*/ 115 w 264"/>
                <a:gd name="T7" fmla="*/ 371 h 371"/>
                <a:gd name="T8" fmla="*/ 126 w 264"/>
                <a:gd name="T9" fmla="*/ 173 h 371"/>
                <a:gd name="T10" fmla="*/ 162 w 264"/>
                <a:gd name="T11" fmla="*/ 366 h 371"/>
                <a:gd name="T12" fmla="*/ 248 w 264"/>
                <a:gd name="T13" fmla="*/ 2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71">
                  <a:moveTo>
                    <a:pt x="248" y="211"/>
                  </a:moveTo>
                  <a:cubicBezTo>
                    <a:pt x="218" y="93"/>
                    <a:pt x="172" y="89"/>
                    <a:pt x="134" y="0"/>
                  </a:cubicBezTo>
                  <a:cubicBezTo>
                    <a:pt x="34" y="37"/>
                    <a:pt x="0" y="134"/>
                    <a:pt x="0" y="211"/>
                  </a:cubicBezTo>
                  <a:cubicBezTo>
                    <a:pt x="0" y="280"/>
                    <a:pt x="55" y="341"/>
                    <a:pt x="115" y="371"/>
                  </a:cubicBezTo>
                  <a:cubicBezTo>
                    <a:pt x="123" y="312"/>
                    <a:pt x="133" y="224"/>
                    <a:pt x="126" y="173"/>
                  </a:cubicBezTo>
                  <a:cubicBezTo>
                    <a:pt x="126" y="173"/>
                    <a:pt x="151" y="288"/>
                    <a:pt x="162" y="366"/>
                  </a:cubicBezTo>
                  <a:cubicBezTo>
                    <a:pt x="218" y="334"/>
                    <a:pt x="264" y="274"/>
                    <a:pt x="248" y="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 rot="18478833">
              <a:off x="1557797" y="2568391"/>
              <a:ext cx="348337" cy="488003"/>
            </a:xfrm>
            <a:custGeom>
              <a:avLst/>
              <a:gdLst>
                <a:gd name="T0" fmla="*/ 248 w 264"/>
                <a:gd name="T1" fmla="*/ 211 h 371"/>
                <a:gd name="T2" fmla="*/ 134 w 264"/>
                <a:gd name="T3" fmla="*/ 0 h 371"/>
                <a:gd name="T4" fmla="*/ 0 w 264"/>
                <a:gd name="T5" fmla="*/ 211 h 371"/>
                <a:gd name="T6" fmla="*/ 115 w 264"/>
                <a:gd name="T7" fmla="*/ 371 h 371"/>
                <a:gd name="T8" fmla="*/ 126 w 264"/>
                <a:gd name="T9" fmla="*/ 173 h 371"/>
                <a:gd name="T10" fmla="*/ 162 w 264"/>
                <a:gd name="T11" fmla="*/ 366 h 371"/>
                <a:gd name="T12" fmla="*/ 248 w 264"/>
                <a:gd name="T13" fmla="*/ 2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71">
                  <a:moveTo>
                    <a:pt x="248" y="211"/>
                  </a:moveTo>
                  <a:cubicBezTo>
                    <a:pt x="218" y="93"/>
                    <a:pt x="172" y="89"/>
                    <a:pt x="134" y="0"/>
                  </a:cubicBezTo>
                  <a:cubicBezTo>
                    <a:pt x="34" y="37"/>
                    <a:pt x="0" y="134"/>
                    <a:pt x="0" y="211"/>
                  </a:cubicBezTo>
                  <a:cubicBezTo>
                    <a:pt x="0" y="280"/>
                    <a:pt x="55" y="341"/>
                    <a:pt x="115" y="371"/>
                  </a:cubicBezTo>
                  <a:cubicBezTo>
                    <a:pt x="123" y="312"/>
                    <a:pt x="133" y="224"/>
                    <a:pt x="126" y="173"/>
                  </a:cubicBezTo>
                  <a:cubicBezTo>
                    <a:pt x="126" y="173"/>
                    <a:pt x="151" y="288"/>
                    <a:pt x="162" y="366"/>
                  </a:cubicBezTo>
                  <a:cubicBezTo>
                    <a:pt x="218" y="334"/>
                    <a:pt x="264" y="274"/>
                    <a:pt x="248" y="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 rot="17356078">
              <a:off x="1952655" y="1947687"/>
              <a:ext cx="348337" cy="488003"/>
            </a:xfrm>
            <a:custGeom>
              <a:avLst/>
              <a:gdLst>
                <a:gd name="T0" fmla="*/ 248 w 264"/>
                <a:gd name="T1" fmla="*/ 211 h 371"/>
                <a:gd name="T2" fmla="*/ 134 w 264"/>
                <a:gd name="T3" fmla="*/ 0 h 371"/>
                <a:gd name="T4" fmla="*/ 0 w 264"/>
                <a:gd name="T5" fmla="*/ 211 h 371"/>
                <a:gd name="T6" fmla="*/ 115 w 264"/>
                <a:gd name="T7" fmla="*/ 371 h 371"/>
                <a:gd name="T8" fmla="*/ 126 w 264"/>
                <a:gd name="T9" fmla="*/ 173 h 371"/>
                <a:gd name="T10" fmla="*/ 162 w 264"/>
                <a:gd name="T11" fmla="*/ 366 h 371"/>
                <a:gd name="T12" fmla="*/ 248 w 264"/>
                <a:gd name="T13" fmla="*/ 2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71">
                  <a:moveTo>
                    <a:pt x="248" y="211"/>
                  </a:moveTo>
                  <a:cubicBezTo>
                    <a:pt x="218" y="93"/>
                    <a:pt x="172" y="89"/>
                    <a:pt x="134" y="0"/>
                  </a:cubicBezTo>
                  <a:cubicBezTo>
                    <a:pt x="34" y="37"/>
                    <a:pt x="0" y="134"/>
                    <a:pt x="0" y="211"/>
                  </a:cubicBezTo>
                  <a:cubicBezTo>
                    <a:pt x="0" y="280"/>
                    <a:pt x="55" y="341"/>
                    <a:pt x="115" y="371"/>
                  </a:cubicBezTo>
                  <a:cubicBezTo>
                    <a:pt x="123" y="312"/>
                    <a:pt x="133" y="224"/>
                    <a:pt x="126" y="173"/>
                  </a:cubicBezTo>
                  <a:cubicBezTo>
                    <a:pt x="126" y="173"/>
                    <a:pt x="151" y="288"/>
                    <a:pt x="162" y="366"/>
                  </a:cubicBezTo>
                  <a:cubicBezTo>
                    <a:pt x="218" y="334"/>
                    <a:pt x="264" y="274"/>
                    <a:pt x="248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 rot="546641">
              <a:off x="2992567" y="2045342"/>
              <a:ext cx="348337" cy="488003"/>
            </a:xfrm>
            <a:custGeom>
              <a:avLst/>
              <a:gdLst>
                <a:gd name="T0" fmla="*/ 248 w 264"/>
                <a:gd name="T1" fmla="*/ 211 h 371"/>
                <a:gd name="T2" fmla="*/ 134 w 264"/>
                <a:gd name="T3" fmla="*/ 0 h 371"/>
                <a:gd name="T4" fmla="*/ 0 w 264"/>
                <a:gd name="T5" fmla="*/ 211 h 371"/>
                <a:gd name="T6" fmla="*/ 115 w 264"/>
                <a:gd name="T7" fmla="*/ 371 h 371"/>
                <a:gd name="T8" fmla="*/ 126 w 264"/>
                <a:gd name="T9" fmla="*/ 173 h 371"/>
                <a:gd name="T10" fmla="*/ 162 w 264"/>
                <a:gd name="T11" fmla="*/ 366 h 371"/>
                <a:gd name="T12" fmla="*/ 248 w 264"/>
                <a:gd name="T13" fmla="*/ 2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71">
                  <a:moveTo>
                    <a:pt x="248" y="211"/>
                  </a:moveTo>
                  <a:cubicBezTo>
                    <a:pt x="218" y="93"/>
                    <a:pt x="172" y="89"/>
                    <a:pt x="134" y="0"/>
                  </a:cubicBezTo>
                  <a:cubicBezTo>
                    <a:pt x="34" y="37"/>
                    <a:pt x="0" y="134"/>
                    <a:pt x="0" y="211"/>
                  </a:cubicBezTo>
                  <a:cubicBezTo>
                    <a:pt x="0" y="280"/>
                    <a:pt x="55" y="341"/>
                    <a:pt x="115" y="371"/>
                  </a:cubicBezTo>
                  <a:cubicBezTo>
                    <a:pt x="123" y="312"/>
                    <a:pt x="133" y="224"/>
                    <a:pt x="126" y="173"/>
                  </a:cubicBezTo>
                  <a:cubicBezTo>
                    <a:pt x="126" y="173"/>
                    <a:pt x="151" y="288"/>
                    <a:pt x="162" y="366"/>
                  </a:cubicBezTo>
                  <a:cubicBezTo>
                    <a:pt x="218" y="334"/>
                    <a:pt x="264" y="274"/>
                    <a:pt x="248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 rot="3319370">
              <a:off x="4480046" y="1824754"/>
              <a:ext cx="348337" cy="488003"/>
            </a:xfrm>
            <a:custGeom>
              <a:avLst/>
              <a:gdLst>
                <a:gd name="T0" fmla="*/ 248 w 264"/>
                <a:gd name="T1" fmla="*/ 211 h 371"/>
                <a:gd name="T2" fmla="*/ 134 w 264"/>
                <a:gd name="T3" fmla="*/ 0 h 371"/>
                <a:gd name="T4" fmla="*/ 0 w 264"/>
                <a:gd name="T5" fmla="*/ 211 h 371"/>
                <a:gd name="T6" fmla="*/ 115 w 264"/>
                <a:gd name="T7" fmla="*/ 371 h 371"/>
                <a:gd name="T8" fmla="*/ 126 w 264"/>
                <a:gd name="T9" fmla="*/ 173 h 371"/>
                <a:gd name="T10" fmla="*/ 162 w 264"/>
                <a:gd name="T11" fmla="*/ 366 h 371"/>
                <a:gd name="T12" fmla="*/ 248 w 264"/>
                <a:gd name="T13" fmla="*/ 2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71">
                  <a:moveTo>
                    <a:pt x="248" y="211"/>
                  </a:moveTo>
                  <a:cubicBezTo>
                    <a:pt x="218" y="93"/>
                    <a:pt x="172" y="89"/>
                    <a:pt x="134" y="0"/>
                  </a:cubicBezTo>
                  <a:cubicBezTo>
                    <a:pt x="34" y="37"/>
                    <a:pt x="0" y="134"/>
                    <a:pt x="0" y="211"/>
                  </a:cubicBezTo>
                  <a:cubicBezTo>
                    <a:pt x="0" y="280"/>
                    <a:pt x="55" y="341"/>
                    <a:pt x="115" y="371"/>
                  </a:cubicBezTo>
                  <a:cubicBezTo>
                    <a:pt x="123" y="312"/>
                    <a:pt x="133" y="224"/>
                    <a:pt x="126" y="173"/>
                  </a:cubicBezTo>
                  <a:cubicBezTo>
                    <a:pt x="126" y="173"/>
                    <a:pt x="151" y="288"/>
                    <a:pt x="162" y="366"/>
                  </a:cubicBezTo>
                  <a:cubicBezTo>
                    <a:pt x="218" y="334"/>
                    <a:pt x="264" y="274"/>
                    <a:pt x="248" y="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 rot="1046325">
              <a:off x="3335131" y="1770468"/>
              <a:ext cx="267050" cy="374124"/>
            </a:xfrm>
            <a:custGeom>
              <a:avLst/>
              <a:gdLst>
                <a:gd name="T0" fmla="*/ 248 w 264"/>
                <a:gd name="T1" fmla="*/ 211 h 371"/>
                <a:gd name="T2" fmla="*/ 134 w 264"/>
                <a:gd name="T3" fmla="*/ 0 h 371"/>
                <a:gd name="T4" fmla="*/ 0 w 264"/>
                <a:gd name="T5" fmla="*/ 211 h 371"/>
                <a:gd name="T6" fmla="*/ 115 w 264"/>
                <a:gd name="T7" fmla="*/ 371 h 371"/>
                <a:gd name="T8" fmla="*/ 126 w 264"/>
                <a:gd name="T9" fmla="*/ 173 h 371"/>
                <a:gd name="T10" fmla="*/ 162 w 264"/>
                <a:gd name="T11" fmla="*/ 366 h 371"/>
                <a:gd name="T12" fmla="*/ 248 w 264"/>
                <a:gd name="T13" fmla="*/ 2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71">
                  <a:moveTo>
                    <a:pt x="248" y="211"/>
                  </a:moveTo>
                  <a:cubicBezTo>
                    <a:pt x="218" y="93"/>
                    <a:pt x="172" y="89"/>
                    <a:pt x="134" y="0"/>
                  </a:cubicBezTo>
                  <a:cubicBezTo>
                    <a:pt x="34" y="37"/>
                    <a:pt x="0" y="134"/>
                    <a:pt x="0" y="211"/>
                  </a:cubicBezTo>
                  <a:cubicBezTo>
                    <a:pt x="0" y="280"/>
                    <a:pt x="55" y="341"/>
                    <a:pt x="115" y="371"/>
                  </a:cubicBezTo>
                  <a:cubicBezTo>
                    <a:pt x="123" y="312"/>
                    <a:pt x="133" y="224"/>
                    <a:pt x="126" y="173"/>
                  </a:cubicBezTo>
                  <a:cubicBezTo>
                    <a:pt x="126" y="173"/>
                    <a:pt x="151" y="288"/>
                    <a:pt x="162" y="366"/>
                  </a:cubicBezTo>
                  <a:cubicBezTo>
                    <a:pt x="218" y="334"/>
                    <a:pt x="264" y="274"/>
                    <a:pt x="248" y="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3"/>
            <p:cNvSpPr>
              <a:spLocks/>
            </p:cNvSpPr>
            <p:nvPr/>
          </p:nvSpPr>
          <p:spPr bwMode="auto">
            <a:xfrm rot="15076395">
              <a:off x="1451181" y="3000326"/>
              <a:ext cx="493123" cy="690841"/>
            </a:xfrm>
            <a:custGeom>
              <a:avLst/>
              <a:gdLst>
                <a:gd name="T0" fmla="*/ 248 w 264"/>
                <a:gd name="T1" fmla="*/ 211 h 371"/>
                <a:gd name="T2" fmla="*/ 134 w 264"/>
                <a:gd name="T3" fmla="*/ 0 h 371"/>
                <a:gd name="T4" fmla="*/ 0 w 264"/>
                <a:gd name="T5" fmla="*/ 211 h 371"/>
                <a:gd name="T6" fmla="*/ 115 w 264"/>
                <a:gd name="T7" fmla="*/ 371 h 371"/>
                <a:gd name="T8" fmla="*/ 126 w 264"/>
                <a:gd name="T9" fmla="*/ 173 h 371"/>
                <a:gd name="T10" fmla="*/ 162 w 264"/>
                <a:gd name="T11" fmla="*/ 366 h 371"/>
                <a:gd name="T12" fmla="*/ 248 w 264"/>
                <a:gd name="T13" fmla="*/ 2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71">
                  <a:moveTo>
                    <a:pt x="248" y="211"/>
                  </a:moveTo>
                  <a:cubicBezTo>
                    <a:pt x="218" y="93"/>
                    <a:pt x="172" y="89"/>
                    <a:pt x="134" y="0"/>
                  </a:cubicBezTo>
                  <a:cubicBezTo>
                    <a:pt x="34" y="37"/>
                    <a:pt x="0" y="134"/>
                    <a:pt x="0" y="211"/>
                  </a:cubicBezTo>
                  <a:cubicBezTo>
                    <a:pt x="0" y="280"/>
                    <a:pt x="55" y="341"/>
                    <a:pt x="115" y="371"/>
                  </a:cubicBezTo>
                  <a:cubicBezTo>
                    <a:pt x="123" y="312"/>
                    <a:pt x="133" y="224"/>
                    <a:pt x="126" y="173"/>
                  </a:cubicBezTo>
                  <a:cubicBezTo>
                    <a:pt x="126" y="173"/>
                    <a:pt x="151" y="288"/>
                    <a:pt x="162" y="366"/>
                  </a:cubicBezTo>
                  <a:cubicBezTo>
                    <a:pt x="218" y="334"/>
                    <a:pt x="264" y="274"/>
                    <a:pt x="248" y="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6982516" y="1746517"/>
            <a:ext cx="4576538" cy="453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01. Title text here</a:t>
            </a:r>
            <a:endParaRPr lang="en-GB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982516" y="2199654"/>
            <a:ext cx="4576538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982516" y="3097169"/>
            <a:ext cx="45765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02. Title text here</a:t>
            </a:r>
            <a:endParaRPr lang="en-GB" b="1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982516" y="3550306"/>
            <a:ext cx="4576538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982516" y="4472962"/>
            <a:ext cx="4576538" cy="453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03. Title text here</a:t>
            </a:r>
            <a:endParaRPr lang="en-GB" b="1" dirty="0">
              <a:solidFill>
                <a:schemeClr val="accent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982516" y="4926099"/>
            <a:ext cx="4576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15952" y="1799434"/>
            <a:ext cx="522514" cy="522514"/>
            <a:chOff x="6315952" y="1799434"/>
            <a:chExt cx="522514" cy="522514"/>
          </a:xfrm>
        </p:grpSpPr>
        <p:sp>
          <p:nvSpPr>
            <p:cNvPr id="3" name="Oval 2"/>
            <p:cNvSpPr/>
            <p:nvPr/>
          </p:nvSpPr>
          <p:spPr>
            <a:xfrm>
              <a:off x="6315952" y="1799434"/>
              <a:ext cx="522514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47"/>
            <p:cNvSpPr>
              <a:spLocks noEditPoints="1"/>
            </p:cNvSpPr>
            <p:nvPr/>
          </p:nvSpPr>
          <p:spPr bwMode="auto">
            <a:xfrm>
              <a:off x="6448003" y="1912842"/>
              <a:ext cx="261414" cy="295698"/>
            </a:xfrm>
            <a:custGeom>
              <a:avLst/>
              <a:gdLst>
                <a:gd name="T0" fmla="*/ 61 w 240"/>
                <a:gd name="T1" fmla="*/ 48 h 272"/>
                <a:gd name="T2" fmla="*/ 35 w 240"/>
                <a:gd name="T3" fmla="*/ 35 h 272"/>
                <a:gd name="T4" fmla="*/ 48 w 240"/>
                <a:gd name="T5" fmla="*/ 61 h 272"/>
                <a:gd name="T6" fmla="*/ 61 w 240"/>
                <a:gd name="T7" fmla="*/ 61 h 272"/>
                <a:gd name="T8" fmla="*/ 9 w 240"/>
                <a:gd name="T9" fmla="*/ 110 h 272"/>
                <a:gd name="T10" fmla="*/ 9 w 240"/>
                <a:gd name="T11" fmla="*/ 129 h 272"/>
                <a:gd name="T12" fmla="*/ 37 w 240"/>
                <a:gd name="T13" fmla="*/ 120 h 272"/>
                <a:gd name="T14" fmla="*/ 120 w 240"/>
                <a:gd name="T15" fmla="*/ 37 h 272"/>
                <a:gd name="T16" fmla="*/ 129 w 240"/>
                <a:gd name="T17" fmla="*/ 9 h 272"/>
                <a:gd name="T18" fmla="*/ 110 w 240"/>
                <a:gd name="T19" fmla="*/ 9 h 272"/>
                <a:gd name="T20" fmla="*/ 120 w 240"/>
                <a:gd name="T21" fmla="*/ 37 h 272"/>
                <a:gd name="T22" fmla="*/ 106 w 240"/>
                <a:gd name="T23" fmla="*/ 272 h 272"/>
                <a:gd name="T24" fmla="*/ 152 w 240"/>
                <a:gd name="T25" fmla="*/ 252 h 272"/>
                <a:gd name="T26" fmla="*/ 87 w 240"/>
                <a:gd name="T27" fmla="*/ 243 h 272"/>
                <a:gd name="T28" fmla="*/ 204 w 240"/>
                <a:gd name="T29" fmla="*/ 35 h 272"/>
                <a:gd name="T30" fmla="*/ 178 w 240"/>
                <a:gd name="T31" fmla="*/ 48 h 272"/>
                <a:gd name="T32" fmla="*/ 184 w 240"/>
                <a:gd name="T33" fmla="*/ 64 h 272"/>
                <a:gd name="T34" fmla="*/ 204 w 240"/>
                <a:gd name="T35" fmla="*/ 48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5 h 272"/>
                <a:gd name="T42" fmla="*/ 74 w 240"/>
                <a:gd name="T43" fmla="*/ 199 h 272"/>
                <a:gd name="T44" fmla="*/ 68 w 240"/>
                <a:gd name="T45" fmla="*/ 229 h 272"/>
                <a:gd name="T46" fmla="*/ 165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7 w 240"/>
                <a:gd name="T53" fmla="*/ 157 h 272"/>
                <a:gd name="T54" fmla="*/ 120 w 240"/>
                <a:gd name="T55" fmla="*/ 49 h 272"/>
                <a:gd name="T56" fmla="*/ 116 w 240"/>
                <a:gd name="T57" fmla="*/ 136 h 272"/>
                <a:gd name="T58" fmla="*/ 120 w 240"/>
                <a:gd name="T59" fmla="*/ 169 h 272"/>
                <a:gd name="T60" fmla="*/ 143 w 240"/>
                <a:gd name="T61" fmla="*/ 185 h 272"/>
                <a:gd name="T62" fmla="*/ 126 w 240"/>
                <a:gd name="T63" fmla="*/ 199 h 272"/>
                <a:gd name="T64" fmla="*/ 141 w 240"/>
                <a:gd name="T65" fmla="*/ 136 h 272"/>
                <a:gd name="T66" fmla="*/ 141 w 240"/>
                <a:gd name="T67" fmla="*/ 106 h 272"/>
                <a:gd name="T68" fmla="*/ 125 w 240"/>
                <a:gd name="T69" fmla="*/ 126 h 272"/>
                <a:gd name="T70" fmla="*/ 110 w 240"/>
                <a:gd name="T71" fmla="*/ 110 h 272"/>
                <a:gd name="T72" fmla="*/ 84 w 240"/>
                <a:gd name="T73" fmla="*/ 121 h 272"/>
                <a:gd name="T74" fmla="*/ 107 w 240"/>
                <a:gd name="T75" fmla="*/ 136 h 272"/>
                <a:gd name="T76" fmla="*/ 96 w 240"/>
                <a:gd name="T77" fmla="*/ 199 h 272"/>
                <a:gd name="T78" fmla="*/ 77 w 240"/>
                <a:gd name="T79" fmla="*/ 146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6 h 272"/>
                <a:gd name="T86" fmla="*/ 138 w 240"/>
                <a:gd name="T87" fmla="*/ 117 h 272"/>
                <a:gd name="T88" fmla="*/ 146 w 240"/>
                <a:gd name="T89" fmla="*/ 121 h 272"/>
                <a:gd name="T90" fmla="*/ 134 w 240"/>
                <a:gd name="T91" fmla="*/ 126 h 272"/>
                <a:gd name="T92" fmla="*/ 100 w 240"/>
                <a:gd name="T93" fmla="*/ 126 h 272"/>
                <a:gd name="T94" fmla="*/ 100 w 240"/>
                <a:gd name="T95" fmla="*/ 115 h 272"/>
                <a:gd name="T96" fmla="*/ 106 w 240"/>
                <a:gd name="T97" fmla="*/ 126 h 272"/>
                <a:gd name="T98" fmla="*/ 211 w 240"/>
                <a:gd name="T99" fmla="*/ 110 h 272"/>
                <a:gd name="T100" fmla="*/ 211 w 240"/>
                <a:gd name="T101" fmla="*/ 129 h 272"/>
                <a:gd name="T102" fmla="*/ 240 w 240"/>
                <a:gd name="T103" fmla="*/ 11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1" y="61"/>
                  </a:moveTo>
                  <a:cubicBezTo>
                    <a:pt x="65" y="58"/>
                    <a:pt x="65" y="52"/>
                    <a:pt x="61" y="4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31"/>
                    <a:pt x="38" y="31"/>
                    <a:pt x="35" y="35"/>
                  </a:cubicBezTo>
                  <a:cubicBezTo>
                    <a:pt x="31" y="38"/>
                    <a:pt x="31" y="44"/>
                    <a:pt x="35" y="48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0" y="63"/>
                    <a:pt x="52" y="64"/>
                    <a:pt x="55" y="64"/>
                  </a:cubicBezTo>
                  <a:cubicBezTo>
                    <a:pt x="57" y="64"/>
                    <a:pt x="60" y="63"/>
                    <a:pt x="61" y="61"/>
                  </a:cubicBezTo>
                  <a:moveTo>
                    <a:pt x="28" y="110"/>
                  </a:moveTo>
                  <a:cubicBezTo>
                    <a:pt x="9" y="110"/>
                    <a:pt x="9" y="110"/>
                    <a:pt x="9" y="110"/>
                  </a:cubicBezTo>
                  <a:cubicBezTo>
                    <a:pt x="4" y="110"/>
                    <a:pt x="0" y="114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3" y="129"/>
                    <a:pt x="37" y="125"/>
                    <a:pt x="37" y="120"/>
                  </a:cubicBezTo>
                  <a:cubicBezTo>
                    <a:pt x="37" y="114"/>
                    <a:pt x="33" y="110"/>
                    <a:pt x="28" y="110"/>
                  </a:cubicBezTo>
                  <a:moveTo>
                    <a:pt x="120" y="37"/>
                  </a:moveTo>
                  <a:cubicBezTo>
                    <a:pt x="125" y="37"/>
                    <a:pt x="129" y="33"/>
                    <a:pt x="129" y="28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4" y="0"/>
                    <a:pt x="110" y="4"/>
                    <a:pt x="110" y="9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33"/>
                    <a:pt x="114" y="37"/>
                    <a:pt x="120" y="37"/>
                  </a:cubicBezTo>
                  <a:moveTo>
                    <a:pt x="87" y="252"/>
                  </a:moveTo>
                  <a:cubicBezTo>
                    <a:pt x="87" y="263"/>
                    <a:pt x="96" y="272"/>
                    <a:pt x="106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2" y="263"/>
                    <a:pt x="152" y="252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7" y="252"/>
                    <a:pt x="87" y="252"/>
                    <a:pt x="87" y="252"/>
                  </a:cubicBezTo>
                  <a:close/>
                  <a:moveTo>
                    <a:pt x="204" y="35"/>
                  </a:moveTo>
                  <a:cubicBezTo>
                    <a:pt x="201" y="31"/>
                    <a:pt x="195" y="31"/>
                    <a:pt x="191" y="35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4" y="52"/>
                    <a:pt x="174" y="58"/>
                    <a:pt x="178" y="61"/>
                  </a:cubicBezTo>
                  <a:cubicBezTo>
                    <a:pt x="180" y="63"/>
                    <a:pt x="182" y="64"/>
                    <a:pt x="184" y="64"/>
                  </a:cubicBezTo>
                  <a:cubicBezTo>
                    <a:pt x="187" y="64"/>
                    <a:pt x="189" y="63"/>
                    <a:pt x="191" y="61"/>
                  </a:cubicBezTo>
                  <a:cubicBezTo>
                    <a:pt x="204" y="48"/>
                    <a:pt x="204" y="48"/>
                    <a:pt x="204" y="48"/>
                  </a:cubicBezTo>
                  <a:cubicBezTo>
                    <a:pt x="208" y="44"/>
                    <a:pt x="208" y="38"/>
                    <a:pt x="204" y="35"/>
                  </a:cubicBezTo>
                  <a:moveTo>
                    <a:pt x="120" y="49"/>
                  </a:moveTo>
                  <a:cubicBezTo>
                    <a:pt x="81" y="49"/>
                    <a:pt x="49" y="80"/>
                    <a:pt x="49" y="118"/>
                  </a:cubicBezTo>
                  <a:cubicBezTo>
                    <a:pt x="49" y="131"/>
                    <a:pt x="53" y="144"/>
                    <a:pt x="61" y="156"/>
                  </a:cubicBezTo>
                  <a:cubicBezTo>
                    <a:pt x="61" y="156"/>
                    <a:pt x="62" y="157"/>
                    <a:pt x="62" y="157"/>
                  </a:cubicBezTo>
                  <a:cubicBezTo>
                    <a:pt x="75" y="176"/>
                    <a:pt x="78" y="182"/>
                    <a:pt x="78" y="185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4" y="199"/>
                    <a:pt x="74" y="199"/>
                    <a:pt x="74" y="199"/>
                  </a:cubicBezTo>
                  <a:cubicBezTo>
                    <a:pt x="71" y="199"/>
                    <a:pt x="68" y="200"/>
                    <a:pt x="68" y="204"/>
                  </a:cubicBezTo>
                  <a:cubicBezTo>
                    <a:pt x="68" y="229"/>
                    <a:pt x="68" y="229"/>
                    <a:pt x="68" y="229"/>
                  </a:cubicBezTo>
                  <a:cubicBezTo>
                    <a:pt x="68" y="233"/>
                    <a:pt x="71" y="235"/>
                    <a:pt x="74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8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8" y="199"/>
                    <a:pt x="165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2" y="182"/>
                    <a:pt x="163" y="177"/>
                    <a:pt x="177" y="157"/>
                  </a:cubicBezTo>
                  <a:cubicBezTo>
                    <a:pt x="186" y="146"/>
                    <a:pt x="190" y="132"/>
                    <a:pt x="190" y="118"/>
                  </a:cubicBezTo>
                  <a:cubicBezTo>
                    <a:pt x="190" y="80"/>
                    <a:pt x="158" y="49"/>
                    <a:pt x="120" y="49"/>
                  </a:cubicBezTo>
                  <a:moveTo>
                    <a:pt x="120" y="169"/>
                  </a:moveTo>
                  <a:cubicBezTo>
                    <a:pt x="116" y="136"/>
                    <a:pt x="116" y="136"/>
                    <a:pt x="116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69"/>
                  </a:lnTo>
                  <a:close/>
                  <a:moveTo>
                    <a:pt x="162" y="146"/>
                  </a:moveTo>
                  <a:cubicBezTo>
                    <a:pt x="147" y="167"/>
                    <a:pt x="143" y="176"/>
                    <a:pt x="143" y="185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6" y="199"/>
                    <a:pt x="126" y="199"/>
                    <a:pt x="126" y="199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29"/>
                    <a:pt x="156" y="121"/>
                  </a:cubicBezTo>
                  <a:cubicBezTo>
                    <a:pt x="156" y="113"/>
                    <a:pt x="149" y="106"/>
                    <a:pt x="141" y="106"/>
                  </a:cubicBezTo>
                  <a:cubicBezTo>
                    <a:pt x="137" y="106"/>
                    <a:pt x="133" y="107"/>
                    <a:pt x="131" y="110"/>
                  </a:cubicBezTo>
                  <a:cubicBezTo>
                    <a:pt x="126" y="115"/>
                    <a:pt x="125" y="122"/>
                    <a:pt x="125" y="126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16" y="122"/>
                    <a:pt x="114" y="115"/>
                    <a:pt x="110" y="110"/>
                  </a:cubicBezTo>
                  <a:cubicBezTo>
                    <a:pt x="107" y="108"/>
                    <a:pt x="104" y="106"/>
                    <a:pt x="100" y="106"/>
                  </a:cubicBezTo>
                  <a:cubicBezTo>
                    <a:pt x="91" y="106"/>
                    <a:pt x="84" y="113"/>
                    <a:pt x="84" y="121"/>
                  </a:cubicBezTo>
                  <a:cubicBezTo>
                    <a:pt x="84" y="129"/>
                    <a:pt x="91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76"/>
                    <a:pt x="92" y="167"/>
                    <a:pt x="77" y="146"/>
                  </a:cubicBezTo>
                  <a:cubicBezTo>
                    <a:pt x="77" y="146"/>
                    <a:pt x="77" y="146"/>
                    <a:pt x="77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7"/>
                    <a:pt x="68" y="128"/>
                    <a:pt x="68" y="118"/>
                  </a:cubicBezTo>
                  <a:cubicBezTo>
                    <a:pt x="68" y="90"/>
                    <a:pt x="91" y="68"/>
                    <a:pt x="120" y="68"/>
                  </a:cubicBezTo>
                  <a:cubicBezTo>
                    <a:pt x="148" y="68"/>
                    <a:pt x="171" y="90"/>
                    <a:pt x="171" y="118"/>
                  </a:cubicBezTo>
                  <a:cubicBezTo>
                    <a:pt x="171" y="128"/>
                    <a:pt x="168" y="138"/>
                    <a:pt x="162" y="146"/>
                  </a:cubicBezTo>
                  <a:moveTo>
                    <a:pt x="134" y="126"/>
                  </a:moveTo>
                  <a:cubicBezTo>
                    <a:pt x="134" y="123"/>
                    <a:pt x="135" y="119"/>
                    <a:pt x="138" y="117"/>
                  </a:cubicBezTo>
                  <a:cubicBezTo>
                    <a:pt x="138" y="116"/>
                    <a:pt x="139" y="115"/>
                    <a:pt x="141" y="115"/>
                  </a:cubicBezTo>
                  <a:cubicBezTo>
                    <a:pt x="144" y="115"/>
                    <a:pt x="146" y="118"/>
                    <a:pt x="146" y="121"/>
                  </a:cubicBezTo>
                  <a:cubicBezTo>
                    <a:pt x="146" y="124"/>
                    <a:pt x="144" y="126"/>
                    <a:pt x="141" y="126"/>
                  </a:cubicBezTo>
                  <a:cubicBezTo>
                    <a:pt x="134" y="126"/>
                    <a:pt x="134" y="126"/>
                    <a:pt x="134" y="126"/>
                  </a:cubicBezTo>
                  <a:close/>
                  <a:moveTo>
                    <a:pt x="106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96" y="126"/>
                    <a:pt x="94" y="124"/>
                    <a:pt x="94" y="121"/>
                  </a:cubicBezTo>
                  <a:cubicBezTo>
                    <a:pt x="94" y="118"/>
                    <a:pt x="96" y="115"/>
                    <a:pt x="100" y="115"/>
                  </a:cubicBezTo>
                  <a:cubicBezTo>
                    <a:pt x="101" y="115"/>
                    <a:pt x="102" y="116"/>
                    <a:pt x="103" y="117"/>
                  </a:cubicBezTo>
                  <a:cubicBezTo>
                    <a:pt x="105" y="119"/>
                    <a:pt x="106" y="123"/>
                    <a:pt x="106" y="126"/>
                  </a:cubicBezTo>
                  <a:moveTo>
                    <a:pt x="230" y="110"/>
                  </a:moveTo>
                  <a:cubicBezTo>
                    <a:pt x="211" y="110"/>
                    <a:pt x="211" y="110"/>
                    <a:pt x="211" y="110"/>
                  </a:cubicBezTo>
                  <a:cubicBezTo>
                    <a:pt x="206" y="110"/>
                    <a:pt x="202" y="114"/>
                    <a:pt x="202" y="119"/>
                  </a:cubicBezTo>
                  <a:cubicBezTo>
                    <a:pt x="202" y="125"/>
                    <a:pt x="206" y="129"/>
                    <a:pt x="211" y="129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235" y="129"/>
                    <a:pt x="240" y="125"/>
                    <a:pt x="240" y="119"/>
                  </a:cubicBezTo>
                  <a:cubicBezTo>
                    <a:pt x="240" y="114"/>
                    <a:pt x="235" y="110"/>
                    <a:pt x="230" y="11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15952" y="4482181"/>
            <a:ext cx="522514" cy="522514"/>
            <a:chOff x="6315952" y="4482181"/>
            <a:chExt cx="522514" cy="522514"/>
          </a:xfrm>
        </p:grpSpPr>
        <p:sp>
          <p:nvSpPr>
            <p:cNvPr id="90" name="Oval 89"/>
            <p:cNvSpPr/>
            <p:nvPr/>
          </p:nvSpPr>
          <p:spPr>
            <a:xfrm>
              <a:off x="6315952" y="4482181"/>
              <a:ext cx="522514" cy="5225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280"/>
            <p:cNvSpPr>
              <a:spLocks noEditPoints="1"/>
            </p:cNvSpPr>
            <p:nvPr/>
          </p:nvSpPr>
          <p:spPr bwMode="auto">
            <a:xfrm>
              <a:off x="6455071" y="4605170"/>
              <a:ext cx="244274" cy="243414"/>
            </a:xfrm>
            <a:custGeom>
              <a:avLst/>
              <a:gdLst>
                <a:gd name="T0" fmla="*/ 107 w 224"/>
                <a:gd name="T1" fmla="*/ 176 h 224"/>
                <a:gd name="T2" fmla="*/ 145 w 224"/>
                <a:gd name="T3" fmla="*/ 176 h 224"/>
                <a:gd name="T4" fmla="*/ 149 w 224"/>
                <a:gd name="T5" fmla="*/ 172 h 224"/>
                <a:gd name="T6" fmla="*/ 149 w 224"/>
                <a:gd name="T7" fmla="*/ 113 h 224"/>
                <a:gd name="T8" fmla="*/ 145 w 224"/>
                <a:gd name="T9" fmla="*/ 109 h 224"/>
                <a:gd name="T10" fmla="*/ 107 w 224"/>
                <a:gd name="T11" fmla="*/ 109 h 224"/>
                <a:gd name="T12" fmla="*/ 103 w 224"/>
                <a:gd name="T13" fmla="*/ 113 h 224"/>
                <a:gd name="T14" fmla="*/ 103 w 224"/>
                <a:gd name="T15" fmla="*/ 172 h 224"/>
                <a:gd name="T16" fmla="*/ 107 w 224"/>
                <a:gd name="T17" fmla="*/ 176 h 224"/>
                <a:gd name="T18" fmla="*/ 212 w 224"/>
                <a:gd name="T19" fmla="*/ 200 h 224"/>
                <a:gd name="T20" fmla="*/ 23 w 224"/>
                <a:gd name="T21" fmla="*/ 200 h 224"/>
                <a:gd name="T22" fmla="*/ 23 w 224"/>
                <a:gd name="T23" fmla="*/ 11 h 224"/>
                <a:gd name="T24" fmla="*/ 11 w 224"/>
                <a:gd name="T25" fmla="*/ 0 h 224"/>
                <a:gd name="T26" fmla="*/ 0 w 224"/>
                <a:gd name="T27" fmla="*/ 11 h 224"/>
                <a:gd name="T28" fmla="*/ 0 w 224"/>
                <a:gd name="T29" fmla="*/ 224 h 224"/>
                <a:gd name="T30" fmla="*/ 212 w 224"/>
                <a:gd name="T31" fmla="*/ 224 h 224"/>
                <a:gd name="T32" fmla="*/ 224 w 224"/>
                <a:gd name="T33" fmla="*/ 212 h 224"/>
                <a:gd name="T34" fmla="*/ 212 w 224"/>
                <a:gd name="T35" fmla="*/ 200 h 224"/>
                <a:gd name="T36" fmla="*/ 164 w 224"/>
                <a:gd name="T37" fmla="*/ 176 h 224"/>
                <a:gd name="T38" fmla="*/ 202 w 224"/>
                <a:gd name="T39" fmla="*/ 176 h 224"/>
                <a:gd name="T40" fmla="*/ 206 w 224"/>
                <a:gd name="T41" fmla="*/ 172 h 224"/>
                <a:gd name="T42" fmla="*/ 206 w 224"/>
                <a:gd name="T43" fmla="*/ 27 h 224"/>
                <a:gd name="T44" fmla="*/ 202 w 224"/>
                <a:gd name="T45" fmla="*/ 23 h 224"/>
                <a:gd name="T46" fmla="*/ 164 w 224"/>
                <a:gd name="T47" fmla="*/ 23 h 224"/>
                <a:gd name="T48" fmla="*/ 160 w 224"/>
                <a:gd name="T49" fmla="*/ 27 h 224"/>
                <a:gd name="T50" fmla="*/ 160 w 224"/>
                <a:gd name="T51" fmla="*/ 172 h 224"/>
                <a:gd name="T52" fmla="*/ 164 w 224"/>
                <a:gd name="T53" fmla="*/ 176 h 224"/>
                <a:gd name="T54" fmla="*/ 50 w 224"/>
                <a:gd name="T55" fmla="*/ 176 h 224"/>
                <a:gd name="T56" fmla="*/ 89 w 224"/>
                <a:gd name="T57" fmla="*/ 176 h 224"/>
                <a:gd name="T58" fmla="*/ 93 w 224"/>
                <a:gd name="T59" fmla="*/ 172 h 224"/>
                <a:gd name="T60" fmla="*/ 93 w 224"/>
                <a:gd name="T61" fmla="*/ 77 h 224"/>
                <a:gd name="T62" fmla="*/ 89 w 224"/>
                <a:gd name="T63" fmla="*/ 73 h 224"/>
                <a:gd name="T64" fmla="*/ 50 w 224"/>
                <a:gd name="T65" fmla="*/ 73 h 224"/>
                <a:gd name="T66" fmla="*/ 46 w 224"/>
                <a:gd name="T67" fmla="*/ 77 h 224"/>
                <a:gd name="T68" fmla="*/ 46 w 224"/>
                <a:gd name="T69" fmla="*/ 172 h 224"/>
                <a:gd name="T70" fmla="*/ 50 w 224"/>
                <a:gd name="T71" fmla="*/ 17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224">
                  <a:moveTo>
                    <a:pt x="107" y="176"/>
                  </a:moveTo>
                  <a:cubicBezTo>
                    <a:pt x="145" y="176"/>
                    <a:pt x="145" y="176"/>
                    <a:pt x="145" y="176"/>
                  </a:cubicBezTo>
                  <a:cubicBezTo>
                    <a:pt x="148" y="176"/>
                    <a:pt x="149" y="174"/>
                    <a:pt x="149" y="172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9" y="111"/>
                    <a:pt x="148" y="109"/>
                    <a:pt x="145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5" y="109"/>
                    <a:pt x="103" y="111"/>
                    <a:pt x="103" y="113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03" y="174"/>
                    <a:pt x="105" y="176"/>
                    <a:pt x="107" y="176"/>
                  </a:cubicBezTo>
                  <a:moveTo>
                    <a:pt x="212" y="200"/>
                  </a:moveTo>
                  <a:cubicBezTo>
                    <a:pt x="23" y="200"/>
                    <a:pt x="23" y="200"/>
                    <a:pt x="23" y="20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218" y="224"/>
                    <a:pt x="224" y="218"/>
                    <a:pt x="224" y="212"/>
                  </a:cubicBezTo>
                  <a:cubicBezTo>
                    <a:pt x="224" y="205"/>
                    <a:pt x="218" y="200"/>
                    <a:pt x="212" y="200"/>
                  </a:cubicBezTo>
                  <a:moveTo>
                    <a:pt x="164" y="176"/>
                  </a:moveTo>
                  <a:cubicBezTo>
                    <a:pt x="202" y="176"/>
                    <a:pt x="202" y="176"/>
                    <a:pt x="202" y="176"/>
                  </a:cubicBezTo>
                  <a:cubicBezTo>
                    <a:pt x="204" y="176"/>
                    <a:pt x="206" y="174"/>
                    <a:pt x="206" y="172"/>
                  </a:cubicBezTo>
                  <a:cubicBezTo>
                    <a:pt x="206" y="27"/>
                    <a:pt x="206" y="27"/>
                    <a:pt x="206" y="27"/>
                  </a:cubicBezTo>
                  <a:cubicBezTo>
                    <a:pt x="206" y="25"/>
                    <a:pt x="204" y="23"/>
                    <a:pt x="202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2" y="23"/>
                    <a:pt x="160" y="25"/>
                    <a:pt x="160" y="27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4"/>
                    <a:pt x="162" y="176"/>
                    <a:pt x="164" y="176"/>
                  </a:cubicBezTo>
                  <a:moveTo>
                    <a:pt x="50" y="176"/>
                  </a:moveTo>
                  <a:cubicBezTo>
                    <a:pt x="89" y="176"/>
                    <a:pt x="89" y="176"/>
                    <a:pt x="89" y="176"/>
                  </a:cubicBezTo>
                  <a:cubicBezTo>
                    <a:pt x="91" y="176"/>
                    <a:pt x="93" y="174"/>
                    <a:pt x="93" y="172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74"/>
                    <a:pt x="91" y="73"/>
                    <a:pt x="89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8" y="73"/>
                    <a:pt x="46" y="74"/>
                    <a:pt x="46" y="77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4"/>
                    <a:pt x="48" y="176"/>
                    <a:pt x="50" y="176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15952" y="3141102"/>
            <a:ext cx="522514" cy="522514"/>
            <a:chOff x="6315952" y="3141102"/>
            <a:chExt cx="522514" cy="522514"/>
          </a:xfrm>
        </p:grpSpPr>
        <p:sp>
          <p:nvSpPr>
            <p:cNvPr id="89" name="Oval 88"/>
            <p:cNvSpPr/>
            <p:nvPr/>
          </p:nvSpPr>
          <p:spPr>
            <a:xfrm>
              <a:off x="6315952" y="3141102"/>
              <a:ext cx="522514" cy="5225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612"/>
            <p:cNvSpPr>
              <a:spLocks noEditPoints="1"/>
            </p:cNvSpPr>
            <p:nvPr/>
          </p:nvSpPr>
          <p:spPr bwMode="auto">
            <a:xfrm>
              <a:off x="6452929" y="3295651"/>
              <a:ext cx="248560" cy="213416"/>
            </a:xfrm>
            <a:custGeom>
              <a:avLst/>
              <a:gdLst>
                <a:gd name="T0" fmla="*/ 223 w 228"/>
                <a:gd name="T1" fmla="*/ 0 h 196"/>
                <a:gd name="T2" fmla="*/ 210 w 228"/>
                <a:gd name="T3" fmla="*/ 0 h 196"/>
                <a:gd name="T4" fmla="*/ 205 w 228"/>
                <a:gd name="T5" fmla="*/ 5 h 196"/>
                <a:gd name="T6" fmla="*/ 205 w 228"/>
                <a:gd name="T7" fmla="*/ 10 h 196"/>
                <a:gd name="T8" fmla="*/ 20 w 228"/>
                <a:gd name="T9" fmla="*/ 42 h 196"/>
                <a:gd name="T10" fmla="*/ 20 w 228"/>
                <a:gd name="T11" fmla="*/ 40 h 196"/>
                <a:gd name="T12" fmla="*/ 15 w 228"/>
                <a:gd name="T13" fmla="*/ 35 h 196"/>
                <a:gd name="T14" fmla="*/ 5 w 228"/>
                <a:gd name="T15" fmla="*/ 35 h 196"/>
                <a:gd name="T16" fmla="*/ 0 w 228"/>
                <a:gd name="T17" fmla="*/ 40 h 196"/>
                <a:gd name="T18" fmla="*/ 0 w 228"/>
                <a:gd name="T19" fmla="*/ 45 h 196"/>
                <a:gd name="T20" fmla="*/ 0 w 228"/>
                <a:gd name="T21" fmla="*/ 135 h 196"/>
                <a:gd name="T22" fmla="*/ 0 w 228"/>
                <a:gd name="T23" fmla="*/ 140 h 196"/>
                <a:gd name="T24" fmla="*/ 5 w 228"/>
                <a:gd name="T25" fmla="*/ 145 h 196"/>
                <a:gd name="T26" fmla="*/ 15 w 228"/>
                <a:gd name="T27" fmla="*/ 145 h 196"/>
                <a:gd name="T28" fmla="*/ 20 w 228"/>
                <a:gd name="T29" fmla="*/ 140 h 196"/>
                <a:gd name="T30" fmla="*/ 20 w 228"/>
                <a:gd name="T31" fmla="*/ 138 h 196"/>
                <a:gd name="T32" fmla="*/ 70 w 228"/>
                <a:gd name="T33" fmla="*/ 146 h 196"/>
                <a:gd name="T34" fmla="*/ 70 w 228"/>
                <a:gd name="T35" fmla="*/ 148 h 196"/>
                <a:gd name="T36" fmla="*/ 117 w 228"/>
                <a:gd name="T37" fmla="*/ 196 h 196"/>
                <a:gd name="T38" fmla="*/ 162 w 228"/>
                <a:gd name="T39" fmla="*/ 162 h 196"/>
                <a:gd name="T40" fmla="*/ 205 w 228"/>
                <a:gd name="T41" fmla="*/ 169 h 196"/>
                <a:gd name="T42" fmla="*/ 205 w 228"/>
                <a:gd name="T43" fmla="*/ 175 h 196"/>
                <a:gd name="T44" fmla="*/ 210 w 228"/>
                <a:gd name="T45" fmla="*/ 180 h 196"/>
                <a:gd name="T46" fmla="*/ 223 w 228"/>
                <a:gd name="T47" fmla="*/ 180 h 196"/>
                <a:gd name="T48" fmla="*/ 228 w 228"/>
                <a:gd name="T49" fmla="*/ 175 h 196"/>
                <a:gd name="T50" fmla="*/ 228 w 228"/>
                <a:gd name="T51" fmla="*/ 5 h 196"/>
                <a:gd name="T52" fmla="*/ 223 w 228"/>
                <a:gd name="T53" fmla="*/ 0 h 196"/>
                <a:gd name="T54" fmla="*/ 117 w 228"/>
                <a:gd name="T55" fmla="*/ 176 h 196"/>
                <a:gd name="T56" fmla="*/ 89 w 228"/>
                <a:gd name="T57" fmla="*/ 150 h 196"/>
                <a:gd name="T58" fmla="*/ 143 w 228"/>
                <a:gd name="T59" fmla="*/ 159 h 196"/>
                <a:gd name="T60" fmla="*/ 117 w 228"/>
                <a:gd name="T61" fmla="*/ 176 h 196"/>
                <a:gd name="T62" fmla="*/ 198 w 228"/>
                <a:gd name="T63" fmla="*/ 53 h 196"/>
                <a:gd name="T64" fmla="*/ 30 w 228"/>
                <a:gd name="T65" fmla="*/ 76 h 196"/>
                <a:gd name="T66" fmla="*/ 29 w 228"/>
                <a:gd name="T67" fmla="*/ 76 h 196"/>
                <a:gd name="T68" fmla="*/ 22 w 228"/>
                <a:gd name="T69" fmla="*/ 69 h 196"/>
                <a:gd name="T70" fmla="*/ 28 w 228"/>
                <a:gd name="T71" fmla="*/ 61 h 196"/>
                <a:gd name="T72" fmla="*/ 197 w 228"/>
                <a:gd name="T73" fmla="*/ 38 h 196"/>
                <a:gd name="T74" fmla="*/ 204 w 228"/>
                <a:gd name="T75" fmla="*/ 44 h 196"/>
                <a:gd name="T76" fmla="*/ 198 w 228"/>
                <a:gd name="T77" fmla="*/ 5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07" y="0"/>
                    <a:pt x="205" y="2"/>
                    <a:pt x="205" y="5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7"/>
                    <a:pt x="18" y="35"/>
                    <a:pt x="1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5"/>
                    <a:pt x="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8" y="145"/>
                    <a:pt x="20" y="142"/>
                    <a:pt x="20" y="140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0" y="147"/>
                    <a:pt x="70" y="147"/>
                    <a:pt x="70" y="148"/>
                  </a:cubicBezTo>
                  <a:cubicBezTo>
                    <a:pt x="70" y="174"/>
                    <a:pt x="91" y="196"/>
                    <a:pt x="117" y="196"/>
                  </a:cubicBezTo>
                  <a:cubicBezTo>
                    <a:pt x="138" y="196"/>
                    <a:pt x="156" y="182"/>
                    <a:pt x="162" y="162"/>
                  </a:cubicBezTo>
                  <a:cubicBezTo>
                    <a:pt x="205" y="169"/>
                    <a:pt x="205" y="169"/>
                    <a:pt x="205" y="169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5" y="178"/>
                    <a:pt x="207" y="180"/>
                    <a:pt x="210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6" y="180"/>
                    <a:pt x="228" y="178"/>
                    <a:pt x="228" y="17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2"/>
                    <a:pt x="226" y="0"/>
                    <a:pt x="223" y="0"/>
                  </a:cubicBezTo>
                  <a:moveTo>
                    <a:pt x="117" y="176"/>
                  </a:moveTo>
                  <a:cubicBezTo>
                    <a:pt x="102" y="176"/>
                    <a:pt x="90" y="165"/>
                    <a:pt x="89" y="15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39" y="169"/>
                    <a:pt x="129" y="176"/>
                    <a:pt x="117" y="176"/>
                  </a:cubicBezTo>
                  <a:moveTo>
                    <a:pt x="198" y="53"/>
                  </a:move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30" y="76"/>
                    <a:pt x="29" y="76"/>
                  </a:cubicBezTo>
                  <a:cubicBezTo>
                    <a:pt x="26" y="76"/>
                    <a:pt x="23" y="73"/>
                    <a:pt x="22" y="69"/>
                  </a:cubicBezTo>
                  <a:cubicBezTo>
                    <a:pt x="22" y="65"/>
                    <a:pt x="25" y="62"/>
                    <a:pt x="28" y="61"/>
                  </a:cubicBezTo>
                  <a:cubicBezTo>
                    <a:pt x="197" y="38"/>
                    <a:pt x="197" y="38"/>
                    <a:pt x="197" y="38"/>
                  </a:cubicBezTo>
                  <a:cubicBezTo>
                    <a:pt x="200" y="38"/>
                    <a:pt x="204" y="40"/>
                    <a:pt x="204" y="44"/>
                  </a:cubicBezTo>
                  <a:cubicBezTo>
                    <a:pt x="205" y="48"/>
                    <a:pt x="202" y="52"/>
                    <a:pt x="198" y="53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Tree point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92" grpId="0"/>
      <p:bldP spid="93" grpId="0"/>
      <p:bldP spid="94" grpId="0"/>
      <p:bldP spid="95" grpId="0"/>
      <p:bldP spid="96" grpId="0"/>
      <p:bldP spid="97" grpId="0"/>
      <p:bldP spid="36" grpId="0"/>
      <p:bldP spid="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29436" y="1427508"/>
            <a:ext cx="522514" cy="522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096000" y="1374591"/>
            <a:ext cx="27336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 err="1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Strenght</a:t>
            </a:r>
            <a:endParaRPr lang="en-GB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096000" y="1827728"/>
            <a:ext cx="5486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1541690" y="2328362"/>
            <a:ext cx="2693988" cy="269875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2110015" y="1800231"/>
            <a:ext cx="1557338" cy="1431419"/>
            <a:chOff x="2110015" y="1800231"/>
            <a:chExt cx="1557338" cy="1431419"/>
          </a:xfrm>
        </p:grpSpPr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2110015" y="1880687"/>
              <a:ext cx="1557338" cy="1350963"/>
            </a:xfrm>
            <a:custGeom>
              <a:avLst/>
              <a:gdLst>
                <a:gd name="T0" fmla="*/ 157 w 414"/>
                <a:gd name="T1" fmla="*/ 311 h 359"/>
                <a:gd name="T2" fmla="*/ 257 w 414"/>
                <a:gd name="T3" fmla="*/ 311 h 359"/>
                <a:gd name="T4" fmla="*/ 387 w 414"/>
                <a:gd name="T5" fmla="*/ 87 h 359"/>
                <a:gd name="T6" fmla="*/ 207 w 414"/>
                <a:gd name="T7" fmla="*/ 0 h 359"/>
                <a:gd name="T8" fmla="*/ 28 w 414"/>
                <a:gd name="T9" fmla="*/ 87 h 359"/>
                <a:gd name="T10" fmla="*/ 157 w 414"/>
                <a:gd name="T11" fmla="*/ 3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359">
                  <a:moveTo>
                    <a:pt x="157" y="311"/>
                  </a:moveTo>
                  <a:cubicBezTo>
                    <a:pt x="185" y="359"/>
                    <a:pt x="230" y="359"/>
                    <a:pt x="257" y="311"/>
                  </a:cubicBezTo>
                  <a:cubicBezTo>
                    <a:pt x="387" y="87"/>
                    <a:pt x="387" y="87"/>
                    <a:pt x="387" y="87"/>
                  </a:cubicBezTo>
                  <a:cubicBezTo>
                    <a:pt x="414" y="39"/>
                    <a:pt x="340" y="0"/>
                    <a:pt x="207" y="0"/>
                  </a:cubicBezTo>
                  <a:cubicBezTo>
                    <a:pt x="79" y="0"/>
                    <a:pt x="0" y="39"/>
                    <a:pt x="28" y="87"/>
                  </a:cubicBezTo>
                  <a:lnTo>
                    <a:pt x="157" y="3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25591" y="1800231"/>
              <a:ext cx="9622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</a:t>
              </a:r>
              <a:endPara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37153" y="2896687"/>
            <a:ext cx="1350963" cy="1557338"/>
            <a:chOff x="3337153" y="2896687"/>
            <a:chExt cx="1350963" cy="1557338"/>
          </a:xfrm>
        </p:grpSpPr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3337153" y="2896687"/>
              <a:ext cx="1350963" cy="1557338"/>
            </a:xfrm>
            <a:custGeom>
              <a:avLst/>
              <a:gdLst>
                <a:gd name="T0" fmla="*/ 48 w 359"/>
                <a:gd name="T1" fmla="*/ 157 h 414"/>
                <a:gd name="T2" fmla="*/ 48 w 359"/>
                <a:gd name="T3" fmla="*/ 257 h 414"/>
                <a:gd name="T4" fmla="*/ 272 w 359"/>
                <a:gd name="T5" fmla="*/ 387 h 414"/>
                <a:gd name="T6" fmla="*/ 359 w 359"/>
                <a:gd name="T7" fmla="*/ 207 h 414"/>
                <a:gd name="T8" fmla="*/ 272 w 359"/>
                <a:gd name="T9" fmla="*/ 28 h 414"/>
                <a:gd name="T10" fmla="*/ 48 w 359"/>
                <a:gd name="T11" fmla="*/ 15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414">
                  <a:moveTo>
                    <a:pt x="48" y="157"/>
                  </a:moveTo>
                  <a:cubicBezTo>
                    <a:pt x="0" y="185"/>
                    <a:pt x="0" y="230"/>
                    <a:pt x="48" y="257"/>
                  </a:cubicBezTo>
                  <a:cubicBezTo>
                    <a:pt x="272" y="387"/>
                    <a:pt x="272" y="387"/>
                    <a:pt x="272" y="387"/>
                  </a:cubicBezTo>
                  <a:cubicBezTo>
                    <a:pt x="320" y="414"/>
                    <a:pt x="359" y="340"/>
                    <a:pt x="359" y="207"/>
                  </a:cubicBezTo>
                  <a:cubicBezTo>
                    <a:pt x="359" y="79"/>
                    <a:pt x="320" y="0"/>
                    <a:pt x="272" y="28"/>
                  </a:cubicBezTo>
                  <a:lnTo>
                    <a:pt x="48" y="1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84478" y="3154369"/>
              <a:ext cx="9622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</a:t>
              </a:r>
              <a:endPara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4015" y="2901450"/>
            <a:ext cx="1347788" cy="1557338"/>
            <a:chOff x="1094015" y="2901450"/>
            <a:chExt cx="1347788" cy="1557338"/>
          </a:xfrm>
        </p:grpSpPr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1094015" y="2901450"/>
              <a:ext cx="1347788" cy="1557338"/>
            </a:xfrm>
            <a:custGeom>
              <a:avLst/>
              <a:gdLst>
                <a:gd name="T0" fmla="*/ 311 w 358"/>
                <a:gd name="T1" fmla="*/ 257 h 414"/>
                <a:gd name="T2" fmla="*/ 311 w 358"/>
                <a:gd name="T3" fmla="*/ 157 h 414"/>
                <a:gd name="T4" fmla="*/ 87 w 358"/>
                <a:gd name="T5" fmla="*/ 27 h 414"/>
                <a:gd name="T6" fmla="*/ 0 w 358"/>
                <a:gd name="T7" fmla="*/ 207 h 414"/>
                <a:gd name="T8" fmla="*/ 87 w 358"/>
                <a:gd name="T9" fmla="*/ 386 h 414"/>
                <a:gd name="T10" fmla="*/ 311 w 358"/>
                <a:gd name="T11" fmla="*/ 25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414">
                  <a:moveTo>
                    <a:pt x="311" y="257"/>
                  </a:moveTo>
                  <a:cubicBezTo>
                    <a:pt x="358" y="229"/>
                    <a:pt x="358" y="184"/>
                    <a:pt x="311" y="15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39" y="0"/>
                    <a:pt x="0" y="74"/>
                    <a:pt x="0" y="207"/>
                  </a:cubicBezTo>
                  <a:cubicBezTo>
                    <a:pt x="0" y="335"/>
                    <a:pt x="39" y="414"/>
                    <a:pt x="87" y="386"/>
                  </a:cubicBezTo>
                  <a:lnTo>
                    <a:pt x="311" y="25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30415" y="3154369"/>
              <a:ext cx="9622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</a:t>
              </a:r>
              <a:endPara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10015" y="4123825"/>
            <a:ext cx="1557338" cy="1350963"/>
            <a:chOff x="2110015" y="4123825"/>
            <a:chExt cx="1557338" cy="1350963"/>
          </a:xfrm>
        </p:grpSpPr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2110015" y="4123825"/>
              <a:ext cx="1557338" cy="1350963"/>
            </a:xfrm>
            <a:custGeom>
              <a:avLst/>
              <a:gdLst>
                <a:gd name="T0" fmla="*/ 257 w 414"/>
                <a:gd name="T1" fmla="*/ 48 h 359"/>
                <a:gd name="T2" fmla="*/ 157 w 414"/>
                <a:gd name="T3" fmla="*/ 48 h 359"/>
                <a:gd name="T4" fmla="*/ 28 w 414"/>
                <a:gd name="T5" fmla="*/ 272 h 359"/>
                <a:gd name="T6" fmla="*/ 207 w 414"/>
                <a:gd name="T7" fmla="*/ 359 h 359"/>
                <a:gd name="T8" fmla="*/ 387 w 414"/>
                <a:gd name="T9" fmla="*/ 272 h 359"/>
                <a:gd name="T10" fmla="*/ 257 w 414"/>
                <a:gd name="T11" fmla="*/ 4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359">
                  <a:moveTo>
                    <a:pt x="257" y="48"/>
                  </a:moveTo>
                  <a:cubicBezTo>
                    <a:pt x="230" y="0"/>
                    <a:pt x="185" y="0"/>
                    <a:pt x="157" y="48"/>
                  </a:cubicBezTo>
                  <a:cubicBezTo>
                    <a:pt x="28" y="272"/>
                    <a:pt x="28" y="272"/>
                    <a:pt x="28" y="272"/>
                  </a:cubicBezTo>
                  <a:cubicBezTo>
                    <a:pt x="0" y="320"/>
                    <a:pt x="75" y="359"/>
                    <a:pt x="207" y="359"/>
                  </a:cubicBezTo>
                  <a:cubicBezTo>
                    <a:pt x="335" y="359"/>
                    <a:pt x="414" y="320"/>
                    <a:pt x="387" y="272"/>
                  </a:cubicBezTo>
                  <a:lnTo>
                    <a:pt x="257" y="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25591" y="4392524"/>
              <a:ext cx="9622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</a:t>
              </a:r>
              <a:endPara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71" name="Oval 70"/>
          <p:cNvSpPr/>
          <p:nvPr/>
        </p:nvSpPr>
        <p:spPr>
          <a:xfrm>
            <a:off x="5429436" y="2668457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096000" y="2615540"/>
            <a:ext cx="27336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Weakness</a:t>
            </a:r>
            <a:endParaRPr lang="en-GB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096000" y="3068677"/>
            <a:ext cx="5486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429436" y="3894723"/>
            <a:ext cx="522514" cy="5225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096000" y="3841806"/>
            <a:ext cx="27336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Opportunity</a:t>
            </a:r>
            <a:endParaRPr lang="en-GB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096000" y="4294943"/>
            <a:ext cx="5486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5429436" y="5135672"/>
            <a:ext cx="522514" cy="5225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096000" y="5082755"/>
            <a:ext cx="27336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 err="1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Threadness</a:t>
            </a:r>
            <a:endParaRPr lang="en-GB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096000" y="5535892"/>
            <a:ext cx="5486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SWOT analytic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3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" grpId="0"/>
      <p:bldP spid="93" grpId="0"/>
      <p:bldP spid="47" grpId="0" animBg="1"/>
      <p:bldP spid="71" grpId="0" animBg="1"/>
      <p:bldP spid="72" grpId="0"/>
      <p:bldP spid="91" grpId="0"/>
      <p:bldP spid="101" grpId="0" animBg="1"/>
      <p:bldP spid="102" grpId="0"/>
      <p:bldP spid="103" grpId="0"/>
      <p:bldP spid="104" grpId="0" animBg="1"/>
      <p:bldP spid="105" grpId="0"/>
      <p:bldP spid="106" grpId="0"/>
      <p:bldP spid="33" grpId="0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519461" y="2225102"/>
            <a:ext cx="5335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PRODUCT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RATINGS REVIEW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40114" y="2108987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19462" y="3671652"/>
            <a:ext cx="45765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  <a:p>
            <a:pPr algn="just">
              <a:lnSpc>
                <a:spcPct val="150000"/>
              </a:lnSpc>
            </a:pP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6734175" y="3139046"/>
            <a:ext cx="1647825" cy="1065213"/>
          </a:xfrm>
          <a:custGeom>
            <a:avLst/>
            <a:gdLst>
              <a:gd name="T0" fmla="*/ 717 w 1050"/>
              <a:gd name="T1" fmla="*/ 679 h 679"/>
              <a:gd name="T2" fmla="*/ 979 w 1050"/>
              <a:gd name="T3" fmla="*/ 542 h 679"/>
              <a:gd name="T4" fmla="*/ 946 w 1050"/>
              <a:gd name="T5" fmla="*/ 384 h 679"/>
              <a:gd name="T6" fmla="*/ 1050 w 1050"/>
              <a:gd name="T7" fmla="*/ 116 h 679"/>
              <a:gd name="T8" fmla="*/ 942 w 1050"/>
              <a:gd name="T9" fmla="*/ 0 h 679"/>
              <a:gd name="T10" fmla="*/ 100 w 1050"/>
              <a:gd name="T11" fmla="*/ 0 h 679"/>
              <a:gd name="T12" fmla="*/ 0 w 1050"/>
              <a:gd name="T13" fmla="*/ 102 h 679"/>
              <a:gd name="T14" fmla="*/ 42 w 1050"/>
              <a:gd name="T15" fmla="*/ 185 h 679"/>
              <a:gd name="T16" fmla="*/ 53 w 1050"/>
              <a:gd name="T17" fmla="*/ 193 h 679"/>
              <a:gd name="T18" fmla="*/ 53 w 1050"/>
              <a:gd name="T19" fmla="*/ 193 h 679"/>
              <a:gd name="T20" fmla="*/ 717 w 1050"/>
              <a:gd name="T21" fmla="*/ 679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0" h="679">
                <a:moveTo>
                  <a:pt x="717" y="679"/>
                </a:moveTo>
                <a:cubicBezTo>
                  <a:pt x="979" y="542"/>
                  <a:pt x="979" y="542"/>
                  <a:pt x="979" y="542"/>
                </a:cubicBezTo>
                <a:cubicBezTo>
                  <a:pt x="958" y="494"/>
                  <a:pt x="946" y="440"/>
                  <a:pt x="946" y="384"/>
                </a:cubicBezTo>
                <a:cubicBezTo>
                  <a:pt x="946" y="280"/>
                  <a:pt x="985" y="186"/>
                  <a:pt x="1050" y="116"/>
                </a:cubicBezTo>
                <a:cubicBezTo>
                  <a:pt x="942" y="0"/>
                  <a:pt x="942" y="0"/>
                  <a:pt x="942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6"/>
                  <a:pt x="0" y="102"/>
                </a:cubicBezTo>
                <a:cubicBezTo>
                  <a:pt x="0" y="135"/>
                  <a:pt x="15" y="166"/>
                  <a:pt x="42" y="185"/>
                </a:cubicBezTo>
                <a:cubicBezTo>
                  <a:pt x="53" y="193"/>
                  <a:pt x="53" y="193"/>
                  <a:pt x="53" y="193"/>
                </a:cubicBezTo>
                <a:cubicBezTo>
                  <a:pt x="53" y="193"/>
                  <a:pt x="53" y="193"/>
                  <a:pt x="53" y="193"/>
                </a:cubicBezTo>
                <a:lnTo>
                  <a:pt x="717" y="67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8281988" y="1711883"/>
            <a:ext cx="1116013" cy="1547813"/>
          </a:xfrm>
          <a:custGeom>
            <a:avLst/>
            <a:gdLst>
              <a:gd name="T0" fmla="*/ 355 w 711"/>
              <a:gd name="T1" fmla="*/ 897 h 986"/>
              <a:gd name="T2" fmla="*/ 605 w 711"/>
              <a:gd name="T3" fmla="*/ 986 h 986"/>
              <a:gd name="T4" fmla="*/ 711 w 711"/>
              <a:gd name="T5" fmla="*/ 874 h 986"/>
              <a:gd name="T6" fmla="*/ 451 w 711"/>
              <a:gd name="T7" fmla="*/ 72 h 986"/>
              <a:gd name="T8" fmla="*/ 355 w 711"/>
              <a:gd name="T9" fmla="*/ 0 h 986"/>
              <a:gd name="T10" fmla="*/ 259 w 711"/>
              <a:gd name="T11" fmla="*/ 72 h 986"/>
              <a:gd name="T12" fmla="*/ 0 w 711"/>
              <a:gd name="T13" fmla="*/ 874 h 986"/>
              <a:gd name="T14" fmla="*/ 105 w 711"/>
              <a:gd name="T15" fmla="*/ 986 h 986"/>
              <a:gd name="T16" fmla="*/ 355 w 711"/>
              <a:gd name="T17" fmla="*/ 89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1" h="986">
                <a:moveTo>
                  <a:pt x="355" y="897"/>
                </a:moveTo>
                <a:cubicBezTo>
                  <a:pt x="450" y="897"/>
                  <a:pt x="537" y="931"/>
                  <a:pt x="605" y="986"/>
                </a:cubicBezTo>
                <a:cubicBezTo>
                  <a:pt x="711" y="874"/>
                  <a:pt x="711" y="874"/>
                  <a:pt x="711" y="874"/>
                </a:cubicBezTo>
                <a:cubicBezTo>
                  <a:pt x="451" y="72"/>
                  <a:pt x="451" y="72"/>
                  <a:pt x="451" y="72"/>
                </a:cubicBezTo>
                <a:cubicBezTo>
                  <a:pt x="438" y="29"/>
                  <a:pt x="400" y="0"/>
                  <a:pt x="355" y="0"/>
                </a:cubicBezTo>
                <a:cubicBezTo>
                  <a:pt x="311" y="0"/>
                  <a:pt x="272" y="29"/>
                  <a:pt x="259" y="72"/>
                </a:cubicBezTo>
                <a:cubicBezTo>
                  <a:pt x="0" y="874"/>
                  <a:pt x="0" y="874"/>
                  <a:pt x="0" y="874"/>
                </a:cubicBezTo>
                <a:cubicBezTo>
                  <a:pt x="105" y="986"/>
                  <a:pt x="105" y="986"/>
                  <a:pt x="105" y="986"/>
                </a:cubicBezTo>
                <a:cubicBezTo>
                  <a:pt x="173" y="931"/>
                  <a:pt x="260" y="897"/>
                  <a:pt x="355" y="8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8883650" y="4067733"/>
            <a:ext cx="1322388" cy="1701800"/>
          </a:xfrm>
          <a:custGeom>
            <a:avLst/>
            <a:gdLst>
              <a:gd name="T0" fmla="*/ 576 w 843"/>
              <a:gd name="T1" fmla="*/ 140 h 1084"/>
              <a:gd name="T2" fmla="*/ 309 w 843"/>
              <a:gd name="T3" fmla="*/ 0 h 1084"/>
              <a:gd name="T4" fmla="*/ 0 w 843"/>
              <a:gd name="T5" fmla="*/ 186 h 1084"/>
              <a:gd name="T6" fmla="*/ 0 w 843"/>
              <a:gd name="T7" fmla="*/ 565 h 1084"/>
              <a:gd name="T8" fmla="*/ 684 w 843"/>
              <a:gd name="T9" fmla="*/ 1065 h 1084"/>
              <a:gd name="T10" fmla="*/ 743 w 843"/>
              <a:gd name="T11" fmla="*/ 1084 h 1084"/>
              <a:gd name="T12" fmla="*/ 843 w 843"/>
              <a:gd name="T13" fmla="*/ 982 h 1084"/>
              <a:gd name="T14" fmla="*/ 838 w 843"/>
              <a:gd name="T15" fmla="*/ 950 h 1084"/>
              <a:gd name="T16" fmla="*/ 576 w 843"/>
              <a:gd name="T17" fmla="*/ 140 h 1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084">
                <a:moveTo>
                  <a:pt x="576" y="140"/>
                </a:moveTo>
                <a:cubicBezTo>
                  <a:pt x="309" y="0"/>
                  <a:pt x="309" y="0"/>
                  <a:pt x="309" y="0"/>
                </a:cubicBezTo>
                <a:cubicBezTo>
                  <a:pt x="244" y="105"/>
                  <a:pt x="131" y="177"/>
                  <a:pt x="0" y="186"/>
                </a:cubicBezTo>
                <a:cubicBezTo>
                  <a:pt x="0" y="565"/>
                  <a:pt x="0" y="565"/>
                  <a:pt x="0" y="565"/>
                </a:cubicBezTo>
                <a:cubicBezTo>
                  <a:pt x="684" y="1065"/>
                  <a:pt x="684" y="1065"/>
                  <a:pt x="684" y="1065"/>
                </a:cubicBezTo>
                <a:cubicBezTo>
                  <a:pt x="701" y="1078"/>
                  <a:pt x="721" y="1084"/>
                  <a:pt x="743" y="1084"/>
                </a:cubicBezTo>
                <a:cubicBezTo>
                  <a:pt x="798" y="1084"/>
                  <a:pt x="843" y="1039"/>
                  <a:pt x="843" y="982"/>
                </a:cubicBezTo>
                <a:cubicBezTo>
                  <a:pt x="843" y="972"/>
                  <a:pt x="841" y="961"/>
                  <a:pt x="838" y="950"/>
                </a:cubicBezTo>
                <a:lnTo>
                  <a:pt x="576" y="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7473950" y="4067733"/>
            <a:ext cx="1320800" cy="1701800"/>
          </a:xfrm>
          <a:custGeom>
            <a:avLst/>
            <a:gdLst>
              <a:gd name="T0" fmla="*/ 534 w 842"/>
              <a:gd name="T1" fmla="*/ 0 h 1084"/>
              <a:gd name="T2" fmla="*/ 267 w 842"/>
              <a:gd name="T3" fmla="*/ 140 h 1084"/>
              <a:gd name="T4" fmla="*/ 5 w 842"/>
              <a:gd name="T5" fmla="*/ 950 h 1084"/>
              <a:gd name="T6" fmla="*/ 0 w 842"/>
              <a:gd name="T7" fmla="*/ 982 h 1084"/>
              <a:gd name="T8" fmla="*/ 100 w 842"/>
              <a:gd name="T9" fmla="*/ 1084 h 1084"/>
              <a:gd name="T10" fmla="*/ 159 w 842"/>
              <a:gd name="T11" fmla="*/ 1065 h 1084"/>
              <a:gd name="T12" fmla="*/ 842 w 842"/>
              <a:gd name="T13" fmla="*/ 565 h 1084"/>
              <a:gd name="T14" fmla="*/ 842 w 842"/>
              <a:gd name="T15" fmla="*/ 186 h 1084"/>
              <a:gd name="T16" fmla="*/ 534 w 842"/>
              <a:gd name="T17" fmla="*/ 0 h 1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2" h="1084">
                <a:moveTo>
                  <a:pt x="534" y="0"/>
                </a:moveTo>
                <a:cubicBezTo>
                  <a:pt x="267" y="140"/>
                  <a:pt x="267" y="140"/>
                  <a:pt x="267" y="140"/>
                </a:cubicBezTo>
                <a:cubicBezTo>
                  <a:pt x="5" y="950"/>
                  <a:pt x="5" y="950"/>
                  <a:pt x="5" y="950"/>
                </a:cubicBezTo>
                <a:cubicBezTo>
                  <a:pt x="1" y="961"/>
                  <a:pt x="0" y="972"/>
                  <a:pt x="0" y="982"/>
                </a:cubicBezTo>
                <a:cubicBezTo>
                  <a:pt x="0" y="1038"/>
                  <a:pt x="45" y="1084"/>
                  <a:pt x="100" y="1084"/>
                </a:cubicBezTo>
                <a:cubicBezTo>
                  <a:pt x="121" y="1084"/>
                  <a:pt x="141" y="1078"/>
                  <a:pt x="159" y="1065"/>
                </a:cubicBezTo>
                <a:cubicBezTo>
                  <a:pt x="842" y="565"/>
                  <a:pt x="842" y="565"/>
                  <a:pt x="842" y="565"/>
                </a:cubicBezTo>
                <a:cubicBezTo>
                  <a:pt x="842" y="186"/>
                  <a:pt x="842" y="186"/>
                  <a:pt x="842" y="186"/>
                </a:cubicBezTo>
                <a:cubicBezTo>
                  <a:pt x="712" y="177"/>
                  <a:pt x="599" y="105"/>
                  <a:pt x="5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9296400" y="3139046"/>
            <a:ext cx="1649413" cy="1066800"/>
          </a:xfrm>
          <a:custGeom>
            <a:avLst/>
            <a:gdLst>
              <a:gd name="T0" fmla="*/ 1021 w 1051"/>
              <a:gd name="T1" fmla="*/ 30 h 680"/>
              <a:gd name="T2" fmla="*/ 950 w 1051"/>
              <a:gd name="T3" fmla="*/ 0 h 680"/>
              <a:gd name="T4" fmla="*/ 109 w 1051"/>
              <a:gd name="T5" fmla="*/ 0 h 680"/>
              <a:gd name="T6" fmla="*/ 0 w 1051"/>
              <a:gd name="T7" fmla="*/ 116 h 680"/>
              <a:gd name="T8" fmla="*/ 105 w 1051"/>
              <a:gd name="T9" fmla="*/ 384 h 680"/>
              <a:gd name="T10" fmla="*/ 72 w 1051"/>
              <a:gd name="T11" fmla="*/ 542 h 680"/>
              <a:gd name="T12" fmla="*/ 333 w 1051"/>
              <a:gd name="T13" fmla="*/ 680 h 680"/>
              <a:gd name="T14" fmla="*/ 998 w 1051"/>
              <a:gd name="T15" fmla="*/ 193 h 680"/>
              <a:gd name="T16" fmla="*/ 998 w 1051"/>
              <a:gd name="T17" fmla="*/ 193 h 680"/>
              <a:gd name="T18" fmla="*/ 1009 w 1051"/>
              <a:gd name="T19" fmla="*/ 185 h 680"/>
              <a:gd name="T20" fmla="*/ 1051 w 1051"/>
              <a:gd name="T21" fmla="*/ 102 h 680"/>
              <a:gd name="T22" fmla="*/ 1021 w 1051"/>
              <a:gd name="T23" fmla="*/ 3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1" h="680">
                <a:moveTo>
                  <a:pt x="1021" y="30"/>
                </a:moveTo>
                <a:cubicBezTo>
                  <a:pt x="1002" y="11"/>
                  <a:pt x="977" y="0"/>
                  <a:pt x="950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0" y="116"/>
                  <a:pt x="0" y="116"/>
                  <a:pt x="0" y="116"/>
                </a:cubicBezTo>
                <a:cubicBezTo>
                  <a:pt x="65" y="186"/>
                  <a:pt x="105" y="280"/>
                  <a:pt x="105" y="384"/>
                </a:cubicBezTo>
                <a:cubicBezTo>
                  <a:pt x="105" y="440"/>
                  <a:pt x="93" y="494"/>
                  <a:pt x="72" y="542"/>
                </a:cubicBezTo>
                <a:cubicBezTo>
                  <a:pt x="333" y="680"/>
                  <a:pt x="333" y="680"/>
                  <a:pt x="333" y="680"/>
                </a:cubicBezTo>
                <a:cubicBezTo>
                  <a:pt x="998" y="193"/>
                  <a:pt x="998" y="193"/>
                  <a:pt x="998" y="193"/>
                </a:cubicBezTo>
                <a:cubicBezTo>
                  <a:pt x="998" y="193"/>
                  <a:pt x="998" y="193"/>
                  <a:pt x="998" y="193"/>
                </a:cubicBezTo>
                <a:cubicBezTo>
                  <a:pt x="1009" y="185"/>
                  <a:pt x="1009" y="185"/>
                  <a:pt x="1009" y="185"/>
                </a:cubicBezTo>
                <a:cubicBezTo>
                  <a:pt x="1035" y="166"/>
                  <a:pt x="1051" y="135"/>
                  <a:pt x="1051" y="102"/>
                </a:cubicBezTo>
                <a:cubicBezTo>
                  <a:pt x="1051" y="75"/>
                  <a:pt x="1040" y="49"/>
                  <a:pt x="1021" y="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8312150" y="3213658"/>
            <a:ext cx="1054100" cy="1055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 animBg="1"/>
      <p:bldP spid="33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28356" y="1657350"/>
            <a:ext cx="6863644" cy="3614738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lumOff val="90000"/>
                </a:schemeClr>
              </a:gs>
              <a:gs pos="100000">
                <a:schemeClr val="bg1">
                  <a:alpha val="63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nip Single Corner Rectangle 2"/>
          <p:cNvSpPr/>
          <p:nvPr/>
        </p:nvSpPr>
        <p:spPr>
          <a:xfrm>
            <a:off x="1" y="1657350"/>
            <a:ext cx="6096000" cy="3614738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9462" y="2028616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MAP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ANALYSTIC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GET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0114" y="1912501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8512" y="4771327"/>
            <a:ext cx="45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SUBHEADLINE TEXT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0" y="1970558"/>
            <a:ext cx="5181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pulvinar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mattis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id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orci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nulla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bibendum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lacus.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dictum” 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/>
      <p:bldP spid="6" grpId="0" animBg="1"/>
      <p:bldP spid="7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>
            <a:grpSpLocks noChangeAspect="1"/>
          </p:cNvGrpSpPr>
          <p:nvPr/>
        </p:nvGrpSpPr>
        <p:grpSpPr bwMode="auto">
          <a:xfrm>
            <a:off x="3537681" y="685800"/>
            <a:ext cx="9466873" cy="5227736"/>
            <a:chOff x="4097" y="203"/>
            <a:chExt cx="2959" cy="1634"/>
          </a:xfrm>
          <a:solidFill>
            <a:schemeClr val="bg2">
              <a:lumMod val="75000"/>
            </a:schemeClr>
          </a:solidFill>
        </p:grpSpPr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5345" y="237"/>
              <a:ext cx="1711" cy="1353"/>
            </a:xfrm>
            <a:custGeom>
              <a:avLst/>
              <a:gdLst>
                <a:gd name="T0" fmla="*/ 996 w 1711"/>
                <a:gd name="T1" fmla="*/ 0 h 1353"/>
                <a:gd name="T2" fmla="*/ 1085 w 1711"/>
                <a:gd name="T3" fmla="*/ 83 h 1353"/>
                <a:gd name="T4" fmla="*/ 1128 w 1711"/>
                <a:gd name="T5" fmla="*/ 137 h 1353"/>
                <a:gd name="T6" fmla="*/ 1204 w 1711"/>
                <a:gd name="T7" fmla="*/ 138 h 1353"/>
                <a:gd name="T8" fmla="*/ 1249 w 1711"/>
                <a:gd name="T9" fmla="*/ 194 h 1353"/>
                <a:gd name="T10" fmla="*/ 1404 w 1711"/>
                <a:gd name="T11" fmla="*/ 201 h 1353"/>
                <a:gd name="T12" fmla="*/ 1478 w 1711"/>
                <a:gd name="T13" fmla="*/ 244 h 1353"/>
                <a:gd name="T14" fmla="*/ 1558 w 1711"/>
                <a:gd name="T15" fmla="*/ 251 h 1353"/>
                <a:gd name="T16" fmla="*/ 1681 w 1711"/>
                <a:gd name="T17" fmla="*/ 305 h 1353"/>
                <a:gd name="T18" fmla="*/ 1667 w 1711"/>
                <a:gd name="T19" fmla="*/ 338 h 1353"/>
                <a:gd name="T20" fmla="*/ 1502 w 1711"/>
                <a:gd name="T21" fmla="*/ 432 h 1353"/>
                <a:gd name="T22" fmla="*/ 1433 w 1711"/>
                <a:gd name="T23" fmla="*/ 480 h 1353"/>
                <a:gd name="T24" fmla="*/ 1274 w 1711"/>
                <a:gd name="T25" fmla="*/ 503 h 1353"/>
                <a:gd name="T26" fmla="*/ 1199 w 1711"/>
                <a:gd name="T27" fmla="*/ 700 h 1353"/>
                <a:gd name="T28" fmla="*/ 1176 w 1711"/>
                <a:gd name="T29" fmla="*/ 696 h 1353"/>
                <a:gd name="T30" fmla="*/ 1139 w 1711"/>
                <a:gd name="T31" fmla="*/ 749 h 1353"/>
                <a:gd name="T32" fmla="*/ 1019 w 1711"/>
                <a:gd name="T33" fmla="*/ 895 h 1353"/>
                <a:gd name="T34" fmla="*/ 978 w 1711"/>
                <a:gd name="T35" fmla="*/ 940 h 1353"/>
                <a:gd name="T36" fmla="*/ 975 w 1711"/>
                <a:gd name="T37" fmla="*/ 1014 h 1353"/>
                <a:gd name="T38" fmla="*/ 923 w 1711"/>
                <a:gd name="T39" fmla="*/ 917 h 1353"/>
                <a:gd name="T40" fmla="*/ 808 w 1711"/>
                <a:gd name="T41" fmla="*/ 941 h 1353"/>
                <a:gd name="T42" fmla="*/ 694 w 1711"/>
                <a:gd name="T43" fmla="*/ 835 h 1353"/>
                <a:gd name="T44" fmla="*/ 567 w 1711"/>
                <a:gd name="T45" fmla="*/ 827 h 1353"/>
                <a:gd name="T46" fmla="*/ 634 w 1711"/>
                <a:gd name="T47" fmla="*/ 857 h 1353"/>
                <a:gd name="T48" fmla="*/ 487 w 1711"/>
                <a:gd name="T49" fmla="*/ 900 h 1353"/>
                <a:gd name="T50" fmla="*/ 472 w 1711"/>
                <a:gd name="T51" fmla="*/ 924 h 1353"/>
                <a:gd name="T52" fmla="*/ 530 w 1711"/>
                <a:gd name="T53" fmla="*/ 1028 h 1353"/>
                <a:gd name="T54" fmla="*/ 431 w 1711"/>
                <a:gd name="T55" fmla="*/ 1224 h 1353"/>
                <a:gd name="T56" fmla="*/ 299 w 1711"/>
                <a:gd name="T57" fmla="*/ 1353 h 1353"/>
                <a:gd name="T58" fmla="*/ 216 w 1711"/>
                <a:gd name="T59" fmla="*/ 1056 h 1353"/>
                <a:gd name="T60" fmla="*/ 118 w 1711"/>
                <a:gd name="T61" fmla="*/ 1009 h 1353"/>
                <a:gd name="T62" fmla="*/ 6 w 1711"/>
                <a:gd name="T63" fmla="*/ 862 h 1353"/>
                <a:gd name="T64" fmla="*/ 167 w 1711"/>
                <a:gd name="T65" fmla="*/ 721 h 1353"/>
                <a:gd name="T66" fmla="*/ 316 w 1711"/>
                <a:gd name="T67" fmla="*/ 757 h 1353"/>
                <a:gd name="T68" fmla="*/ 416 w 1711"/>
                <a:gd name="T69" fmla="*/ 733 h 1353"/>
                <a:gd name="T70" fmla="*/ 349 w 1711"/>
                <a:gd name="T71" fmla="*/ 711 h 1353"/>
                <a:gd name="T72" fmla="*/ 247 w 1711"/>
                <a:gd name="T73" fmla="*/ 635 h 1353"/>
                <a:gd name="T74" fmla="*/ 249 w 1711"/>
                <a:gd name="T75" fmla="*/ 709 h 1353"/>
                <a:gd name="T76" fmla="*/ 150 w 1711"/>
                <a:gd name="T77" fmla="*/ 689 h 1353"/>
                <a:gd name="T78" fmla="*/ 131 w 1711"/>
                <a:gd name="T79" fmla="*/ 653 h 1353"/>
                <a:gd name="T80" fmla="*/ 129 w 1711"/>
                <a:gd name="T81" fmla="*/ 576 h 1353"/>
                <a:gd name="T82" fmla="*/ 209 w 1711"/>
                <a:gd name="T83" fmla="*/ 484 h 1353"/>
                <a:gd name="T84" fmla="*/ 265 w 1711"/>
                <a:gd name="T85" fmla="*/ 504 h 1353"/>
                <a:gd name="T86" fmla="*/ 345 w 1711"/>
                <a:gd name="T87" fmla="*/ 455 h 1353"/>
                <a:gd name="T88" fmla="*/ 318 w 1711"/>
                <a:gd name="T89" fmla="*/ 411 h 1353"/>
                <a:gd name="T90" fmla="*/ 287 w 1711"/>
                <a:gd name="T91" fmla="*/ 385 h 1353"/>
                <a:gd name="T92" fmla="*/ 279 w 1711"/>
                <a:gd name="T93" fmla="*/ 486 h 1353"/>
                <a:gd name="T94" fmla="*/ 185 w 1711"/>
                <a:gd name="T95" fmla="*/ 409 h 1353"/>
                <a:gd name="T96" fmla="*/ 474 w 1711"/>
                <a:gd name="T97" fmla="*/ 274 h 1353"/>
                <a:gd name="T98" fmla="*/ 502 w 1711"/>
                <a:gd name="T99" fmla="*/ 260 h 1353"/>
                <a:gd name="T100" fmla="*/ 637 w 1711"/>
                <a:gd name="T101" fmla="*/ 213 h 1353"/>
                <a:gd name="T102" fmla="*/ 745 w 1711"/>
                <a:gd name="T103" fmla="*/ 159 h 1353"/>
                <a:gd name="T104" fmla="*/ 757 w 1711"/>
                <a:gd name="T105" fmla="*/ 268 h 1353"/>
                <a:gd name="T106" fmla="*/ 825 w 1711"/>
                <a:gd name="T107" fmla="*/ 201 h 1353"/>
                <a:gd name="T108" fmla="*/ 854 w 1711"/>
                <a:gd name="T109" fmla="*/ 112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11" h="1353">
                  <a:moveTo>
                    <a:pt x="854" y="112"/>
                  </a:moveTo>
                  <a:lnTo>
                    <a:pt x="882" y="76"/>
                  </a:lnTo>
                  <a:lnTo>
                    <a:pt x="912" y="61"/>
                  </a:lnTo>
                  <a:lnTo>
                    <a:pt x="960" y="50"/>
                  </a:lnTo>
                  <a:lnTo>
                    <a:pt x="996" y="0"/>
                  </a:lnTo>
                  <a:lnTo>
                    <a:pt x="1021" y="10"/>
                  </a:lnTo>
                  <a:lnTo>
                    <a:pt x="1022" y="42"/>
                  </a:lnTo>
                  <a:lnTo>
                    <a:pt x="1049" y="33"/>
                  </a:lnTo>
                  <a:lnTo>
                    <a:pt x="1080" y="51"/>
                  </a:lnTo>
                  <a:lnTo>
                    <a:pt x="1085" y="83"/>
                  </a:lnTo>
                  <a:lnTo>
                    <a:pt x="1022" y="149"/>
                  </a:lnTo>
                  <a:lnTo>
                    <a:pt x="1076" y="122"/>
                  </a:lnTo>
                  <a:lnTo>
                    <a:pt x="1083" y="142"/>
                  </a:lnTo>
                  <a:lnTo>
                    <a:pt x="1101" y="131"/>
                  </a:lnTo>
                  <a:lnTo>
                    <a:pt x="1128" y="137"/>
                  </a:lnTo>
                  <a:lnTo>
                    <a:pt x="1125" y="146"/>
                  </a:lnTo>
                  <a:lnTo>
                    <a:pt x="1164" y="147"/>
                  </a:lnTo>
                  <a:lnTo>
                    <a:pt x="1164" y="130"/>
                  </a:lnTo>
                  <a:lnTo>
                    <a:pt x="1191" y="140"/>
                  </a:lnTo>
                  <a:lnTo>
                    <a:pt x="1204" y="138"/>
                  </a:lnTo>
                  <a:lnTo>
                    <a:pt x="1217" y="169"/>
                  </a:lnTo>
                  <a:lnTo>
                    <a:pt x="1209" y="182"/>
                  </a:lnTo>
                  <a:lnTo>
                    <a:pt x="1228" y="207"/>
                  </a:lnTo>
                  <a:lnTo>
                    <a:pt x="1242" y="179"/>
                  </a:lnTo>
                  <a:lnTo>
                    <a:pt x="1249" y="194"/>
                  </a:lnTo>
                  <a:lnTo>
                    <a:pt x="1298" y="192"/>
                  </a:lnTo>
                  <a:lnTo>
                    <a:pt x="1312" y="156"/>
                  </a:lnTo>
                  <a:lnTo>
                    <a:pt x="1380" y="173"/>
                  </a:lnTo>
                  <a:lnTo>
                    <a:pt x="1386" y="189"/>
                  </a:lnTo>
                  <a:lnTo>
                    <a:pt x="1404" y="201"/>
                  </a:lnTo>
                  <a:lnTo>
                    <a:pt x="1407" y="210"/>
                  </a:lnTo>
                  <a:lnTo>
                    <a:pt x="1458" y="206"/>
                  </a:lnTo>
                  <a:lnTo>
                    <a:pt x="1468" y="225"/>
                  </a:lnTo>
                  <a:lnTo>
                    <a:pt x="1465" y="234"/>
                  </a:lnTo>
                  <a:lnTo>
                    <a:pt x="1478" y="244"/>
                  </a:lnTo>
                  <a:lnTo>
                    <a:pt x="1487" y="236"/>
                  </a:lnTo>
                  <a:lnTo>
                    <a:pt x="1523" y="241"/>
                  </a:lnTo>
                  <a:lnTo>
                    <a:pt x="1532" y="235"/>
                  </a:lnTo>
                  <a:lnTo>
                    <a:pt x="1544" y="254"/>
                  </a:lnTo>
                  <a:lnTo>
                    <a:pt x="1558" y="251"/>
                  </a:lnTo>
                  <a:lnTo>
                    <a:pt x="1554" y="230"/>
                  </a:lnTo>
                  <a:lnTo>
                    <a:pt x="1569" y="234"/>
                  </a:lnTo>
                  <a:lnTo>
                    <a:pt x="1601" y="234"/>
                  </a:lnTo>
                  <a:lnTo>
                    <a:pt x="1676" y="288"/>
                  </a:lnTo>
                  <a:lnTo>
                    <a:pt x="1681" y="305"/>
                  </a:lnTo>
                  <a:lnTo>
                    <a:pt x="1690" y="297"/>
                  </a:lnTo>
                  <a:lnTo>
                    <a:pt x="1711" y="314"/>
                  </a:lnTo>
                  <a:lnTo>
                    <a:pt x="1699" y="334"/>
                  </a:lnTo>
                  <a:lnTo>
                    <a:pt x="1691" y="353"/>
                  </a:lnTo>
                  <a:lnTo>
                    <a:pt x="1667" y="338"/>
                  </a:lnTo>
                  <a:lnTo>
                    <a:pt x="1634" y="337"/>
                  </a:lnTo>
                  <a:lnTo>
                    <a:pt x="1629" y="375"/>
                  </a:lnTo>
                  <a:lnTo>
                    <a:pt x="1625" y="389"/>
                  </a:lnTo>
                  <a:lnTo>
                    <a:pt x="1553" y="429"/>
                  </a:lnTo>
                  <a:lnTo>
                    <a:pt x="1502" y="432"/>
                  </a:lnTo>
                  <a:lnTo>
                    <a:pt x="1494" y="463"/>
                  </a:lnTo>
                  <a:lnTo>
                    <a:pt x="1496" y="488"/>
                  </a:lnTo>
                  <a:lnTo>
                    <a:pt x="1441" y="561"/>
                  </a:lnTo>
                  <a:lnTo>
                    <a:pt x="1428" y="533"/>
                  </a:lnTo>
                  <a:lnTo>
                    <a:pt x="1433" y="480"/>
                  </a:lnTo>
                  <a:lnTo>
                    <a:pt x="1493" y="403"/>
                  </a:lnTo>
                  <a:lnTo>
                    <a:pt x="1466" y="413"/>
                  </a:lnTo>
                  <a:lnTo>
                    <a:pt x="1426" y="443"/>
                  </a:lnTo>
                  <a:lnTo>
                    <a:pt x="1321" y="444"/>
                  </a:lnTo>
                  <a:lnTo>
                    <a:pt x="1274" y="503"/>
                  </a:lnTo>
                  <a:lnTo>
                    <a:pt x="1305" y="523"/>
                  </a:lnTo>
                  <a:lnTo>
                    <a:pt x="1298" y="602"/>
                  </a:lnTo>
                  <a:lnTo>
                    <a:pt x="1253" y="660"/>
                  </a:lnTo>
                  <a:lnTo>
                    <a:pt x="1230" y="663"/>
                  </a:lnTo>
                  <a:lnTo>
                    <a:pt x="1199" y="700"/>
                  </a:lnTo>
                  <a:lnTo>
                    <a:pt x="1223" y="725"/>
                  </a:lnTo>
                  <a:lnTo>
                    <a:pt x="1194" y="758"/>
                  </a:lnTo>
                  <a:lnTo>
                    <a:pt x="1189" y="744"/>
                  </a:lnTo>
                  <a:lnTo>
                    <a:pt x="1187" y="725"/>
                  </a:lnTo>
                  <a:lnTo>
                    <a:pt x="1176" y="696"/>
                  </a:lnTo>
                  <a:lnTo>
                    <a:pt x="1148" y="705"/>
                  </a:lnTo>
                  <a:lnTo>
                    <a:pt x="1147" y="682"/>
                  </a:lnTo>
                  <a:lnTo>
                    <a:pt x="1121" y="711"/>
                  </a:lnTo>
                  <a:lnTo>
                    <a:pt x="1144" y="728"/>
                  </a:lnTo>
                  <a:lnTo>
                    <a:pt x="1139" y="749"/>
                  </a:lnTo>
                  <a:lnTo>
                    <a:pt x="1153" y="782"/>
                  </a:lnTo>
                  <a:lnTo>
                    <a:pt x="1140" y="816"/>
                  </a:lnTo>
                  <a:lnTo>
                    <a:pt x="1091" y="862"/>
                  </a:lnTo>
                  <a:lnTo>
                    <a:pt x="1038" y="876"/>
                  </a:lnTo>
                  <a:lnTo>
                    <a:pt x="1019" y="895"/>
                  </a:lnTo>
                  <a:lnTo>
                    <a:pt x="1047" y="931"/>
                  </a:lnTo>
                  <a:lnTo>
                    <a:pt x="1047" y="957"/>
                  </a:lnTo>
                  <a:lnTo>
                    <a:pt x="1014" y="980"/>
                  </a:lnTo>
                  <a:lnTo>
                    <a:pt x="1001" y="960"/>
                  </a:lnTo>
                  <a:lnTo>
                    <a:pt x="978" y="940"/>
                  </a:lnTo>
                  <a:lnTo>
                    <a:pt x="965" y="966"/>
                  </a:lnTo>
                  <a:lnTo>
                    <a:pt x="984" y="993"/>
                  </a:lnTo>
                  <a:lnTo>
                    <a:pt x="1001" y="1016"/>
                  </a:lnTo>
                  <a:lnTo>
                    <a:pt x="1008" y="1040"/>
                  </a:lnTo>
                  <a:lnTo>
                    <a:pt x="975" y="1014"/>
                  </a:lnTo>
                  <a:lnTo>
                    <a:pt x="973" y="995"/>
                  </a:lnTo>
                  <a:lnTo>
                    <a:pt x="958" y="983"/>
                  </a:lnTo>
                  <a:lnTo>
                    <a:pt x="953" y="913"/>
                  </a:lnTo>
                  <a:lnTo>
                    <a:pt x="932" y="919"/>
                  </a:lnTo>
                  <a:lnTo>
                    <a:pt x="923" y="917"/>
                  </a:lnTo>
                  <a:lnTo>
                    <a:pt x="920" y="893"/>
                  </a:lnTo>
                  <a:lnTo>
                    <a:pt x="903" y="863"/>
                  </a:lnTo>
                  <a:lnTo>
                    <a:pt x="870" y="881"/>
                  </a:lnTo>
                  <a:lnTo>
                    <a:pt x="816" y="915"/>
                  </a:lnTo>
                  <a:lnTo>
                    <a:pt x="808" y="941"/>
                  </a:lnTo>
                  <a:lnTo>
                    <a:pt x="786" y="984"/>
                  </a:lnTo>
                  <a:lnTo>
                    <a:pt x="773" y="965"/>
                  </a:lnTo>
                  <a:lnTo>
                    <a:pt x="745" y="879"/>
                  </a:lnTo>
                  <a:lnTo>
                    <a:pt x="726" y="875"/>
                  </a:lnTo>
                  <a:lnTo>
                    <a:pt x="694" y="835"/>
                  </a:lnTo>
                  <a:lnTo>
                    <a:pt x="619" y="832"/>
                  </a:lnTo>
                  <a:lnTo>
                    <a:pt x="614" y="820"/>
                  </a:lnTo>
                  <a:lnTo>
                    <a:pt x="547" y="791"/>
                  </a:lnTo>
                  <a:lnTo>
                    <a:pt x="547" y="811"/>
                  </a:lnTo>
                  <a:lnTo>
                    <a:pt x="567" y="827"/>
                  </a:lnTo>
                  <a:lnTo>
                    <a:pt x="568" y="841"/>
                  </a:lnTo>
                  <a:lnTo>
                    <a:pt x="594" y="844"/>
                  </a:lnTo>
                  <a:lnTo>
                    <a:pt x="606" y="832"/>
                  </a:lnTo>
                  <a:lnTo>
                    <a:pt x="610" y="839"/>
                  </a:lnTo>
                  <a:lnTo>
                    <a:pt x="634" y="857"/>
                  </a:lnTo>
                  <a:lnTo>
                    <a:pt x="628" y="879"/>
                  </a:lnTo>
                  <a:lnTo>
                    <a:pt x="577" y="915"/>
                  </a:lnTo>
                  <a:lnTo>
                    <a:pt x="515" y="946"/>
                  </a:lnTo>
                  <a:lnTo>
                    <a:pt x="497" y="926"/>
                  </a:lnTo>
                  <a:lnTo>
                    <a:pt x="487" y="900"/>
                  </a:lnTo>
                  <a:lnTo>
                    <a:pt x="455" y="846"/>
                  </a:lnTo>
                  <a:lnTo>
                    <a:pt x="434" y="810"/>
                  </a:lnTo>
                  <a:lnTo>
                    <a:pt x="425" y="824"/>
                  </a:lnTo>
                  <a:lnTo>
                    <a:pt x="452" y="872"/>
                  </a:lnTo>
                  <a:lnTo>
                    <a:pt x="472" y="924"/>
                  </a:lnTo>
                  <a:lnTo>
                    <a:pt x="495" y="941"/>
                  </a:lnTo>
                  <a:lnTo>
                    <a:pt x="512" y="965"/>
                  </a:lnTo>
                  <a:lnTo>
                    <a:pt x="551" y="956"/>
                  </a:lnTo>
                  <a:lnTo>
                    <a:pt x="566" y="966"/>
                  </a:lnTo>
                  <a:lnTo>
                    <a:pt x="530" y="1028"/>
                  </a:lnTo>
                  <a:lnTo>
                    <a:pt x="467" y="1103"/>
                  </a:lnTo>
                  <a:lnTo>
                    <a:pt x="480" y="1138"/>
                  </a:lnTo>
                  <a:lnTo>
                    <a:pt x="481" y="1173"/>
                  </a:lnTo>
                  <a:lnTo>
                    <a:pt x="453" y="1199"/>
                  </a:lnTo>
                  <a:lnTo>
                    <a:pt x="431" y="1224"/>
                  </a:lnTo>
                  <a:lnTo>
                    <a:pt x="436" y="1253"/>
                  </a:lnTo>
                  <a:lnTo>
                    <a:pt x="415" y="1275"/>
                  </a:lnTo>
                  <a:lnTo>
                    <a:pt x="403" y="1303"/>
                  </a:lnTo>
                  <a:lnTo>
                    <a:pt x="356" y="1351"/>
                  </a:lnTo>
                  <a:lnTo>
                    <a:pt x="299" y="1353"/>
                  </a:lnTo>
                  <a:lnTo>
                    <a:pt x="273" y="1293"/>
                  </a:lnTo>
                  <a:lnTo>
                    <a:pt x="263" y="1242"/>
                  </a:lnTo>
                  <a:lnTo>
                    <a:pt x="240" y="1202"/>
                  </a:lnTo>
                  <a:lnTo>
                    <a:pt x="252" y="1120"/>
                  </a:lnTo>
                  <a:lnTo>
                    <a:pt x="216" y="1056"/>
                  </a:lnTo>
                  <a:lnTo>
                    <a:pt x="223" y="1018"/>
                  </a:lnTo>
                  <a:lnTo>
                    <a:pt x="189" y="1012"/>
                  </a:lnTo>
                  <a:lnTo>
                    <a:pt x="179" y="999"/>
                  </a:lnTo>
                  <a:lnTo>
                    <a:pt x="136" y="1016"/>
                  </a:lnTo>
                  <a:lnTo>
                    <a:pt x="118" y="1009"/>
                  </a:lnTo>
                  <a:lnTo>
                    <a:pt x="81" y="1016"/>
                  </a:lnTo>
                  <a:lnTo>
                    <a:pt x="37" y="989"/>
                  </a:lnTo>
                  <a:lnTo>
                    <a:pt x="0" y="928"/>
                  </a:lnTo>
                  <a:lnTo>
                    <a:pt x="8" y="887"/>
                  </a:lnTo>
                  <a:lnTo>
                    <a:pt x="6" y="862"/>
                  </a:lnTo>
                  <a:lnTo>
                    <a:pt x="61" y="795"/>
                  </a:lnTo>
                  <a:lnTo>
                    <a:pt x="89" y="752"/>
                  </a:lnTo>
                  <a:lnTo>
                    <a:pt x="96" y="735"/>
                  </a:lnTo>
                  <a:lnTo>
                    <a:pt x="126" y="742"/>
                  </a:lnTo>
                  <a:lnTo>
                    <a:pt x="167" y="721"/>
                  </a:lnTo>
                  <a:lnTo>
                    <a:pt x="230" y="724"/>
                  </a:lnTo>
                  <a:lnTo>
                    <a:pt x="235" y="745"/>
                  </a:lnTo>
                  <a:lnTo>
                    <a:pt x="269" y="769"/>
                  </a:lnTo>
                  <a:lnTo>
                    <a:pt x="299" y="788"/>
                  </a:lnTo>
                  <a:lnTo>
                    <a:pt x="316" y="757"/>
                  </a:lnTo>
                  <a:lnTo>
                    <a:pt x="351" y="777"/>
                  </a:lnTo>
                  <a:lnTo>
                    <a:pt x="392" y="780"/>
                  </a:lnTo>
                  <a:lnTo>
                    <a:pt x="429" y="775"/>
                  </a:lnTo>
                  <a:lnTo>
                    <a:pt x="440" y="731"/>
                  </a:lnTo>
                  <a:lnTo>
                    <a:pt x="416" y="733"/>
                  </a:lnTo>
                  <a:lnTo>
                    <a:pt x="386" y="730"/>
                  </a:lnTo>
                  <a:lnTo>
                    <a:pt x="368" y="706"/>
                  </a:lnTo>
                  <a:lnTo>
                    <a:pt x="354" y="689"/>
                  </a:lnTo>
                  <a:lnTo>
                    <a:pt x="339" y="688"/>
                  </a:lnTo>
                  <a:lnTo>
                    <a:pt x="349" y="711"/>
                  </a:lnTo>
                  <a:lnTo>
                    <a:pt x="329" y="728"/>
                  </a:lnTo>
                  <a:lnTo>
                    <a:pt x="310" y="697"/>
                  </a:lnTo>
                  <a:lnTo>
                    <a:pt x="304" y="663"/>
                  </a:lnTo>
                  <a:lnTo>
                    <a:pt x="256" y="627"/>
                  </a:lnTo>
                  <a:lnTo>
                    <a:pt x="247" y="635"/>
                  </a:lnTo>
                  <a:lnTo>
                    <a:pt x="285" y="678"/>
                  </a:lnTo>
                  <a:lnTo>
                    <a:pt x="296" y="692"/>
                  </a:lnTo>
                  <a:lnTo>
                    <a:pt x="285" y="700"/>
                  </a:lnTo>
                  <a:lnTo>
                    <a:pt x="269" y="731"/>
                  </a:lnTo>
                  <a:lnTo>
                    <a:pt x="249" y="709"/>
                  </a:lnTo>
                  <a:lnTo>
                    <a:pt x="268" y="688"/>
                  </a:lnTo>
                  <a:lnTo>
                    <a:pt x="227" y="646"/>
                  </a:lnTo>
                  <a:lnTo>
                    <a:pt x="195" y="656"/>
                  </a:lnTo>
                  <a:lnTo>
                    <a:pt x="178" y="651"/>
                  </a:lnTo>
                  <a:lnTo>
                    <a:pt x="150" y="689"/>
                  </a:lnTo>
                  <a:lnTo>
                    <a:pt x="134" y="716"/>
                  </a:lnTo>
                  <a:lnTo>
                    <a:pt x="90" y="721"/>
                  </a:lnTo>
                  <a:lnTo>
                    <a:pt x="74" y="714"/>
                  </a:lnTo>
                  <a:lnTo>
                    <a:pt x="71" y="654"/>
                  </a:lnTo>
                  <a:lnTo>
                    <a:pt x="131" y="653"/>
                  </a:lnTo>
                  <a:lnTo>
                    <a:pt x="129" y="617"/>
                  </a:lnTo>
                  <a:lnTo>
                    <a:pt x="105" y="598"/>
                  </a:lnTo>
                  <a:lnTo>
                    <a:pt x="117" y="588"/>
                  </a:lnTo>
                  <a:lnTo>
                    <a:pt x="132" y="590"/>
                  </a:lnTo>
                  <a:lnTo>
                    <a:pt x="129" y="576"/>
                  </a:lnTo>
                  <a:lnTo>
                    <a:pt x="157" y="570"/>
                  </a:lnTo>
                  <a:lnTo>
                    <a:pt x="179" y="547"/>
                  </a:lnTo>
                  <a:lnTo>
                    <a:pt x="186" y="530"/>
                  </a:lnTo>
                  <a:lnTo>
                    <a:pt x="214" y="522"/>
                  </a:lnTo>
                  <a:lnTo>
                    <a:pt x="209" y="484"/>
                  </a:lnTo>
                  <a:lnTo>
                    <a:pt x="230" y="463"/>
                  </a:lnTo>
                  <a:lnTo>
                    <a:pt x="233" y="485"/>
                  </a:lnTo>
                  <a:lnTo>
                    <a:pt x="222" y="503"/>
                  </a:lnTo>
                  <a:lnTo>
                    <a:pt x="232" y="519"/>
                  </a:lnTo>
                  <a:lnTo>
                    <a:pt x="265" y="504"/>
                  </a:lnTo>
                  <a:lnTo>
                    <a:pt x="269" y="512"/>
                  </a:lnTo>
                  <a:lnTo>
                    <a:pt x="298" y="507"/>
                  </a:lnTo>
                  <a:lnTo>
                    <a:pt x="326" y="461"/>
                  </a:lnTo>
                  <a:lnTo>
                    <a:pt x="337" y="474"/>
                  </a:lnTo>
                  <a:lnTo>
                    <a:pt x="345" y="455"/>
                  </a:lnTo>
                  <a:lnTo>
                    <a:pt x="332" y="443"/>
                  </a:lnTo>
                  <a:lnTo>
                    <a:pt x="377" y="433"/>
                  </a:lnTo>
                  <a:lnTo>
                    <a:pt x="379" y="417"/>
                  </a:lnTo>
                  <a:lnTo>
                    <a:pt x="336" y="427"/>
                  </a:lnTo>
                  <a:lnTo>
                    <a:pt x="318" y="411"/>
                  </a:lnTo>
                  <a:lnTo>
                    <a:pt x="317" y="381"/>
                  </a:lnTo>
                  <a:lnTo>
                    <a:pt x="353" y="329"/>
                  </a:lnTo>
                  <a:lnTo>
                    <a:pt x="326" y="325"/>
                  </a:lnTo>
                  <a:lnTo>
                    <a:pt x="318" y="342"/>
                  </a:lnTo>
                  <a:lnTo>
                    <a:pt x="287" y="385"/>
                  </a:lnTo>
                  <a:lnTo>
                    <a:pt x="277" y="405"/>
                  </a:lnTo>
                  <a:lnTo>
                    <a:pt x="297" y="423"/>
                  </a:lnTo>
                  <a:lnTo>
                    <a:pt x="294" y="442"/>
                  </a:lnTo>
                  <a:lnTo>
                    <a:pt x="279" y="450"/>
                  </a:lnTo>
                  <a:lnTo>
                    <a:pt x="279" y="486"/>
                  </a:lnTo>
                  <a:lnTo>
                    <a:pt x="250" y="495"/>
                  </a:lnTo>
                  <a:lnTo>
                    <a:pt x="241" y="470"/>
                  </a:lnTo>
                  <a:lnTo>
                    <a:pt x="232" y="441"/>
                  </a:lnTo>
                  <a:lnTo>
                    <a:pt x="198" y="458"/>
                  </a:lnTo>
                  <a:lnTo>
                    <a:pt x="185" y="409"/>
                  </a:lnTo>
                  <a:lnTo>
                    <a:pt x="225" y="359"/>
                  </a:lnTo>
                  <a:lnTo>
                    <a:pt x="289" y="226"/>
                  </a:lnTo>
                  <a:lnTo>
                    <a:pt x="401" y="210"/>
                  </a:lnTo>
                  <a:lnTo>
                    <a:pt x="410" y="238"/>
                  </a:lnTo>
                  <a:lnTo>
                    <a:pt x="474" y="274"/>
                  </a:lnTo>
                  <a:lnTo>
                    <a:pt x="485" y="302"/>
                  </a:lnTo>
                  <a:lnTo>
                    <a:pt x="436" y="316"/>
                  </a:lnTo>
                  <a:lnTo>
                    <a:pt x="433" y="347"/>
                  </a:lnTo>
                  <a:lnTo>
                    <a:pt x="505" y="312"/>
                  </a:lnTo>
                  <a:lnTo>
                    <a:pt x="502" y="260"/>
                  </a:lnTo>
                  <a:lnTo>
                    <a:pt x="528" y="272"/>
                  </a:lnTo>
                  <a:lnTo>
                    <a:pt x="538" y="295"/>
                  </a:lnTo>
                  <a:lnTo>
                    <a:pt x="590" y="264"/>
                  </a:lnTo>
                  <a:lnTo>
                    <a:pt x="632" y="235"/>
                  </a:lnTo>
                  <a:lnTo>
                    <a:pt x="637" y="213"/>
                  </a:lnTo>
                  <a:lnTo>
                    <a:pt x="667" y="238"/>
                  </a:lnTo>
                  <a:lnTo>
                    <a:pt x="710" y="254"/>
                  </a:lnTo>
                  <a:lnTo>
                    <a:pt x="694" y="211"/>
                  </a:lnTo>
                  <a:lnTo>
                    <a:pt x="713" y="163"/>
                  </a:lnTo>
                  <a:lnTo>
                    <a:pt x="745" y="159"/>
                  </a:lnTo>
                  <a:lnTo>
                    <a:pt x="736" y="202"/>
                  </a:lnTo>
                  <a:lnTo>
                    <a:pt x="743" y="253"/>
                  </a:lnTo>
                  <a:lnTo>
                    <a:pt x="714" y="316"/>
                  </a:lnTo>
                  <a:lnTo>
                    <a:pt x="724" y="321"/>
                  </a:lnTo>
                  <a:lnTo>
                    <a:pt x="757" y="268"/>
                  </a:lnTo>
                  <a:lnTo>
                    <a:pt x="746" y="220"/>
                  </a:lnTo>
                  <a:lnTo>
                    <a:pt x="764" y="171"/>
                  </a:lnTo>
                  <a:lnTo>
                    <a:pt x="781" y="173"/>
                  </a:lnTo>
                  <a:lnTo>
                    <a:pt x="802" y="178"/>
                  </a:lnTo>
                  <a:lnTo>
                    <a:pt x="825" y="201"/>
                  </a:lnTo>
                  <a:lnTo>
                    <a:pt x="836" y="189"/>
                  </a:lnTo>
                  <a:lnTo>
                    <a:pt x="813" y="168"/>
                  </a:lnTo>
                  <a:lnTo>
                    <a:pt x="809" y="136"/>
                  </a:lnTo>
                  <a:lnTo>
                    <a:pt x="860" y="126"/>
                  </a:lnTo>
                  <a:lnTo>
                    <a:pt x="85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5922" y="264"/>
              <a:ext cx="136" cy="190"/>
            </a:xfrm>
            <a:custGeom>
              <a:avLst/>
              <a:gdLst>
                <a:gd name="T0" fmla="*/ 23 w 136"/>
                <a:gd name="T1" fmla="*/ 190 h 190"/>
                <a:gd name="T2" fmla="*/ 7 w 136"/>
                <a:gd name="T3" fmla="*/ 174 h 190"/>
                <a:gd name="T4" fmla="*/ 0 w 136"/>
                <a:gd name="T5" fmla="*/ 131 h 190"/>
                <a:gd name="T6" fmla="*/ 67 w 136"/>
                <a:gd name="T7" fmla="*/ 28 h 190"/>
                <a:gd name="T8" fmla="*/ 133 w 136"/>
                <a:gd name="T9" fmla="*/ 0 h 190"/>
                <a:gd name="T10" fmla="*/ 136 w 136"/>
                <a:gd name="T11" fmla="*/ 15 h 190"/>
                <a:gd name="T12" fmla="*/ 84 w 136"/>
                <a:gd name="T13" fmla="*/ 51 h 190"/>
                <a:gd name="T14" fmla="*/ 31 w 136"/>
                <a:gd name="T15" fmla="*/ 146 h 190"/>
                <a:gd name="T16" fmla="*/ 36 w 136"/>
                <a:gd name="T17" fmla="*/ 185 h 190"/>
                <a:gd name="T18" fmla="*/ 23 w 136"/>
                <a:gd name="T1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90">
                  <a:moveTo>
                    <a:pt x="23" y="190"/>
                  </a:moveTo>
                  <a:lnTo>
                    <a:pt x="7" y="174"/>
                  </a:lnTo>
                  <a:lnTo>
                    <a:pt x="0" y="131"/>
                  </a:lnTo>
                  <a:lnTo>
                    <a:pt x="67" y="28"/>
                  </a:lnTo>
                  <a:lnTo>
                    <a:pt x="133" y="0"/>
                  </a:lnTo>
                  <a:lnTo>
                    <a:pt x="136" y="15"/>
                  </a:lnTo>
                  <a:lnTo>
                    <a:pt x="84" y="51"/>
                  </a:lnTo>
                  <a:lnTo>
                    <a:pt x="31" y="146"/>
                  </a:lnTo>
                  <a:lnTo>
                    <a:pt x="36" y="185"/>
                  </a:lnTo>
                  <a:lnTo>
                    <a:pt x="23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720" y="857"/>
              <a:ext cx="122" cy="61"/>
            </a:xfrm>
            <a:custGeom>
              <a:avLst/>
              <a:gdLst>
                <a:gd name="T0" fmla="*/ 122 w 122"/>
                <a:gd name="T1" fmla="*/ 53 h 61"/>
                <a:gd name="T2" fmla="*/ 102 w 122"/>
                <a:gd name="T3" fmla="*/ 35 h 61"/>
                <a:gd name="T4" fmla="*/ 70 w 122"/>
                <a:gd name="T5" fmla="*/ 14 h 61"/>
                <a:gd name="T6" fmla="*/ 45 w 122"/>
                <a:gd name="T7" fmla="*/ 20 h 61"/>
                <a:gd name="T8" fmla="*/ 47 w 122"/>
                <a:gd name="T9" fmla="*/ 2 h 61"/>
                <a:gd name="T10" fmla="*/ 20 w 122"/>
                <a:gd name="T11" fmla="*/ 0 h 61"/>
                <a:gd name="T12" fmla="*/ 0 w 122"/>
                <a:gd name="T13" fmla="*/ 49 h 61"/>
                <a:gd name="T14" fmla="*/ 26 w 122"/>
                <a:gd name="T15" fmla="*/ 59 h 61"/>
                <a:gd name="T16" fmla="*/ 64 w 122"/>
                <a:gd name="T17" fmla="*/ 52 h 61"/>
                <a:gd name="T18" fmla="*/ 84 w 122"/>
                <a:gd name="T19" fmla="*/ 61 h 61"/>
                <a:gd name="T20" fmla="*/ 122 w 122"/>
                <a:gd name="T21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61">
                  <a:moveTo>
                    <a:pt x="122" y="53"/>
                  </a:moveTo>
                  <a:lnTo>
                    <a:pt x="102" y="35"/>
                  </a:lnTo>
                  <a:lnTo>
                    <a:pt x="70" y="14"/>
                  </a:lnTo>
                  <a:lnTo>
                    <a:pt x="45" y="20"/>
                  </a:lnTo>
                  <a:lnTo>
                    <a:pt x="47" y="2"/>
                  </a:lnTo>
                  <a:lnTo>
                    <a:pt x="20" y="0"/>
                  </a:lnTo>
                  <a:lnTo>
                    <a:pt x="0" y="49"/>
                  </a:lnTo>
                  <a:lnTo>
                    <a:pt x="26" y="59"/>
                  </a:lnTo>
                  <a:lnTo>
                    <a:pt x="64" y="52"/>
                  </a:lnTo>
                  <a:lnTo>
                    <a:pt x="84" y="61"/>
                  </a:lnTo>
                  <a:lnTo>
                    <a:pt x="122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875" y="845"/>
              <a:ext cx="66" cy="115"/>
            </a:xfrm>
            <a:custGeom>
              <a:avLst/>
              <a:gdLst>
                <a:gd name="T0" fmla="*/ 55 w 66"/>
                <a:gd name="T1" fmla="*/ 115 h 115"/>
                <a:gd name="T2" fmla="*/ 61 w 66"/>
                <a:gd name="T3" fmla="*/ 93 h 115"/>
                <a:gd name="T4" fmla="*/ 36 w 66"/>
                <a:gd name="T5" fmla="*/ 38 h 115"/>
                <a:gd name="T6" fmla="*/ 66 w 66"/>
                <a:gd name="T7" fmla="*/ 22 h 115"/>
                <a:gd name="T8" fmla="*/ 50 w 66"/>
                <a:gd name="T9" fmla="*/ 0 h 115"/>
                <a:gd name="T10" fmla="*/ 14 w 66"/>
                <a:gd name="T11" fmla="*/ 8 h 115"/>
                <a:gd name="T12" fmla="*/ 0 w 66"/>
                <a:gd name="T13" fmla="*/ 31 h 115"/>
                <a:gd name="T14" fmla="*/ 24 w 66"/>
                <a:gd name="T15" fmla="*/ 80 h 115"/>
                <a:gd name="T16" fmla="*/ 21 w 66"/>
                <a:gd name="T17" fmla="*/ 107 h 115"/>
                <a:gd name="T18" fmla="*/ 55 w 66"/>
                <a:gd name="T1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15">
                  <a:moveTo>
                    <a:pt x="55" y="115"/>
                  </a:moveTo>
                  <a:lnTo>
                    <a:pt x="61" y="93"/>
                  </a:lnTo>
                  <a:lnTo>
                    <a:pt x="36" y="38"/>
                  </a:lnTo>
                  <a:lnTo>
                    <a:pt x="66" y="22"/>
                  </a:lnTo>
                  <a:lnTo>
                    <a:pt x="50" y="0"/>
                  </a:lnTo>
                  <a:lnTo>
                    <a:pt x="14" y="8"/>
                  </a:lnTo>
                  <a:lnTo>
                    <a:pt x="0" y="31"/>
                  </a:lnTo>
                  <a:lnTo>
                    <a:pt x="24" y="80"/>
                  </a:lnTo>
                  <a:lnTo>
                    <a:pt x="21" y="107"/>
                  </a:lnTo>
                  <a:lnTo>
                    <a:pt x="5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6659" y="758"/>
              <a:ext cx="28" cy="102"/>
            </a:xfrm>
            <a:custGeom>
              <a:avLst/>
              <a:gdLst>
                <a:gd name="T0" fmla="*/ 13 w 28"/>
                <a:gd name="T1" fmla="*/ 0 h 102"/>
                <a:gd name="T2" fmla="*/ 17 w 28"/>
                <a:gd name="T3" fmla="*/ 15 h 102"/>
                <a:gd name="T4" fmla="*/ 18 w 28"/>
                <a:gd name="T5" fmla="*/ 43 h 102"/>
                <a:gd name="T6" fmla="*/ 28 w 28"/>
                <a:gd name="T7" fmla="*/ 63 h 102"/>
                <a:gd name="T8" fmla="*/ 14 w 28"/>
                <a:gd name="T9" fmla="*/ 63 h 102"/>
                <a:gd name="T10" fmla="*/ 15 w 28"/>
                <a:gd name="T11" fmla="*/ 82 h 102"/>
                <a:gd name="T12" fmla="*/ 20 w 28"/>
                <a:gd name="T13" fmla="*/ 100 h 102"/>
                <a:gd name="T14" fmla="*/ 10 w 28"/>
                <a:gd name="T15" fmla="*/ 94 h 102"/>
                <a:gd name="T16" fmla="*/ 0 w 28"/>
                <a:gd name="T17" fmla="*/ 102 h 102"/>
                <a:gd name="T18" fmla="*/ 7 w 28"/>
                <a:gd name="T19" fmla="*/ 36 h 102"/>
                <a:gd name="T20" fmla="*/ 4 w 28"/>
                <a:gd name="T21" fmla="*/ 10 h 102"/>
                <a:gd name="T22" fmla="*/ 13 w 28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02">
                  <a:moveTo>
                    <a:pt x="13" y="0"/>
                  </a:moveTo>
                  <a:lnTo>
                    <a:pt x="17" y="15"/>
                  </a:lnTo>
                  <a:lnTo>
                    <a:pt x="18" y="43"/>
                  </a:lnTo>
                  <a:lnTo>
                    <a:pt x="28" y="63"/>
                  </a:lnTo>
                  <a:lnTo>
                    <a:pt x="14" y="63"/>
                  </a:lnTo>
                  <a:lnTo>
                    <a:pt x="15" y="82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0" y="102"/>
                  </a:lnTo>
                  <a:lnTo>
                    <a:pt x="7" y="36"/>
                  </a:lnTo>
                  <a:lnTo>
                    <a:pt x="4" y="1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646" y="868"/>
              <a:ext cx="46" cy="43"/>
            </a:xfrm>
            <a:custGeom>
              <a:avLst/>
              <a:gdLst>
                <a:gd name="T0" fmla="*/ 14 w 46"/>
                <a:gd name="T1" fmla="*/ 0 h 43"/>
                <a:gd name="T2" fmla="*/ 32 w 46"/>
                <a:gd name="T3" fmla="*/ 10 h 43"/>
                <a:gd name="T4" fmla="*/ 46 w 46"/>
                <a:gd name="T5" fmla="*/ 12 h 43"/>
                <a:gd name="T6" fmla="*/ 46 w 46"/>
                <a:gd name="T7" fmla="*/ 31 h 43"/>
                <a:gd name="T8" fmla="*/ 31 w 46"/>
                <a:gd name="T9" fmla="*/ 36 h 43"/>
                <a:gd name="T10" fmla="*/ 12 w 46"/>
                <a:gd name="T11" fmla="*/ 34 h 43"/>
                <a:gd name="T12" fmla="*/ 11 w 46"/>
                <a:gd name="T13" fmla="*/ 43 h 43"/>
                <a:gd name="T14" fmla="*/ 0 w 46"/>
                <a:gd name="T15" fmla="*/ 32 h 43"/>
                <a:gd name="T16" fmla="*/ 11 w 46"/>
                <a:gd name="T17" fmla="*/ 19 h 43"/>
                <a:gd name="T18" fmla="*/ 14 w 46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3">
                  <a:moveTo>
                    <a:pt x="14" y="0"/>
                  </a:moveTo>
                  <a:lnTo>
                    <a:pt x="32" y="10"/>
                  </a:lnTo>
                  <a:lnTo>
                    <a:pt x="46" y="12"/>
                  </a:lnTo>
                  <a:lnTo>
                    <a:pt x="46" y="31"/>
                  </a:lnTo>
                  <a:lnTo>
                    <a:pt x="31" y="36"/>
                  </a:lnTo>
                  <a:lnTo>
                    <a:pt x="12" y="34"/>
                  </a:lnTo>
                  <a:lnTo>
                    <a:pt x="11" y="43"/>
                  </a:lnTo>
                  <a:lnTo>
                    <a:pt x="0" y="32"/>
                  </a:lnTo>
                  <a:lnTo>
                    <a:pt x="11" y="19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6562" y="993"/>
              <a:ext cx="19" cy="31"/>
            </a:xfrm>
            <a:custGeom>
              <a:avLst/>
              <a:gdLst>
                <a:gd name="T0" fmla="*/ 7 w 19"/>
                <a:gd name="T1" fmla="*/ 31 h 31"/>
                <a:gd name="T2" fmla="*/ 19 w 19"/>
                <a:gd name="T3" fmla="*/ 12 h 31"/>
                <a:gd name="T4" fmla="*/ 17 w 19"/>
                <a:gd name="T5" fmla="*/ 0 h 31"/>
                <a:gd name="T6" fmla="*/ 6 w 19"/>
                <a:gd name="T7" fmla="*/ 0 h 31"/>
                <a:gd name="T8" fmla="*/ 0 w 19"/>
                <a:gd name="T9" fmla="*/ 5 h 31"/>
                <a:gd name="T10" fmla="*/ 1 w 19"/>
                <a:gd name="T11" fmla="*/ 11 h 31"/>
                <a:gd name="T12" fmla="*/ 7 w 19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1">
                  <a:moveTo>
                    <a:pt x="7" y="31"/>
                  </a:moveTo>
                  <a:lnTo>
                    <a:pt x="19" y="12"/>
                  </a:lnTo>
                  <a:lnTo>
                    <a:pt x="17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1" y="11"/>
                  </a:lnTo>
                  <a:lnTo>
                    <a:pt x="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573" y="913"/>
              <a:ext cx="89" cy="90"/>
            </a:xfrm>
            <a:custGeom>
              <a:avLst/>
              <a:gdLst>
                <a:gd name="T0" fmla="*/ 75 w 89"/>
                <a:gd name="T1" fmla="*/ 0 h 90"/>
                <a:gd name="T2" fmla="*/ 89 w 89"/>
                <a:gd name="T3" fmla="*/ 11 h 90"/>
                <a:gd name="T4" fmla="*/ 86 w 89"/>
                <a:gd name="T5" fmla="*/ 33 h 90"/>
                <a:gd name="T6" fmla="*/ 80 w 89"/>
                <a:gd name="T7" fmla="*/ 53 h 90"/>
                <a:gd name="T8" fmla="*/ 68 w 89"/>
                <a:gd name="T9" fmla="*/ 68 h 90"/>
                <a:gd name="T10" fmla="*/ 47 w 89"/>
                <a:gd name="T11" fmla="*/ 69 h 90"/>
                <a:gd name="T12" fmla="*/ 42 w 89"/>
                <a:gd name="T13" fmla="*/ 82 h 90"/>
                <a:gd name="T14" fmla="*/ 15 w 89"/>
                <a:gd name="T15" fmla="*/ 90 h 90"/>
                <a:gd name="T16" fmla="*/ 15 w 89"/>
                <a:gd name="T17" fmla="*/ 77 h 90"/>
                <a:gd name="T18" fmla="*/ 0 w 89"/>
                <a:gd name="T19" fmla="*/ 73 h 90"/>
                <a:gd name="T20" fmla="*/ 18 w 89"/>
                <a:gd name="T21" fmla="*/ 58 h 90"/>
                <a:gd name="T22" fmla="*/ 39 w 89"/>
                <a:gd name="T23" fmla="*/ 63 h 90"/>
                <a:gd name="T24" fmla="*/ 44 w 89"/>
                <a:gd name="T25" fmla="*/ 45 h 90"/>
                <a:gd name="T26" fmla="*/ 53 w 89"/>
                <a:gd name="T27" fmla="*/ 43 h 90"/>
                <a:gd name="T28" fmla="*/ 71 w 89"/>
                <a:gd name="T29" fmla="*/ 30 h 90"/>
                <a:gd name="T30" fmla="*/ 73 w 89"/>
                <a:gd name="T31" fmla="*/ 13 h 90"/>
                <a:gd name="T32" fmla="*/ 75 w 89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90">
                  <a:moveTo>
                    <a:pt x="75" y="0"/>
                  </a:moveTo>
                  <a:lnTo>
                    <a:pt x="89" y="11"/>
                  </a:lnTo>
                  <a:lnTo>
                    <a:pt x="86" y="33"/>
                  </a:lnTo>
                  <a:lnTo>
                    <a:pt x="80" y="53"/>
                  </a:lnTo>
                  <a:lnTo>
                    <a:pt x="68" y="68"/>
                  </a:lnTo>
                  <a:lnTo>
                    <a:pt x="47" y="69"/>
                  </a:lnTo>
                  <a:lnTo>
                    <a:pt x="42" y="82"/>
                  </a:lnTo>
                  <a:lnTo>
                    <a:pt x="15" y="90"/>
                  </a:lnTo>
                  <a:lnTo>
                    <a:pt x="15" y="77"/>
                  </a:lnTo>
                  <a:lnTo>
                    <a:pt x="0" y="73"/>
                  </a:lnTo>
                  <a:lnTo>
                    <a:pt x="18" y="58"/>
                  </a:lnTo>
                  <a:lnTo>
                    <a:pt x="39" y="63"/>
                  </a:lnTo>
                  <a:lnTo>
                    <a:pt x="44" y="45"/>
                  </a:lnTo>
                  <a:lnTo>
                    <a:pt x="53" y="43"/>
                  </a:lnTo>
                  <a:lnTo>
                    <a:pt x="71" y="30"/>
                  </a:lnTo>
                  <a:lnTo>
                    <a:pt x="73" y="13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479" y="1066"/>
              <a:ext cx="19" cy="33"/>
            </a:xfrm>
            <a:custGeom>
              <a:avLst/>
              <a:gdLst>
                <a:gd name="T0" fmla="*/ 15 w 19"/>
                <a:gd name="T1" fmla="*/ 0 h 33"/>
                <a:gd name="T2" fmla="*/ 5 w 19"/>
                <a:gd name="T3" fmla="*/ 14 h 33"/>
                <a:gd name="T4" fmla="*/ 0 w 19"/>
                <a:gd name="T5" fmla="*/ 33 h 33"/>
                <a:gd name="T6" fmla="*/ 13 w 19"/>
                <a:gd name="T7" fmla="*/ 29 h 33"/>
                <a:gd name="T8" fmla="*/ 19 w 19"/>
                <a:gd name="T9" fmla="*/ 17 h 33"/>
                <a:gd name="T10" fmla="*/ 15 w 19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3">
                  <a:moveTo>
                    <a:pt x="15" y="0"/>
                  </a:moveTo>
                  <a:lnTo>
                    <a:pt x="5" y="14"/>
                  </a:lnTo>
                  <a:lnTo>
                    <a:pt x="0" y="33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388" y="1119"/>
              <a:ext cx="19" cy="14"/>
            </a:xfrm>
            <a:custGeom>
              <a:avLst/>
              <a:gdLst>
                <a:gd name="T0" fmla="*/ 19 w 19"/>
                <a:gd name="T1" fmla="*/ 0 h 14"/>
                <a:gd name="T2" fmla="*/ 0 w 19"/>
                <a:gd name="T3" fmla="*/ 0 h 14"/>
                <a:gd name="T4" fmla="*/ 1 w 19"/>
                <a:gd name="T5" fmla="*/ 14 h 14"/>
                <a:gd name="T6" fmla="*/ 19 w 19"/>
                <a:gd name="T7" fmla="*/ 14 h 14"/>
                <a:gd name="T8" fmla="*/ 19 w 1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9" y="0"/>
                  </a:moveTo>
                  <a:lnTo>
                    <a:pt x="0" y="0"/>
                  </a:lnTo>
                  <a:lnTo>
                    <a:pt x="1" y="14"/>
                  </a:lnTo>
                  <a:lnTo>
                    <a:pt x="19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482" y="1127"/>
              <a:ext cx="21" cy="55"/>
            </a:xfrm>
            <a:custGeom>
              <a:avLst/>
              <a:gdLst>
                <a:gd name="T0" fmla="*/ 17 w 21"/>
                <a:gd name="T1" fmla="*/ 0 h 55"/>
                <a:gd name="T2" fmla="*/ 6 w 21"/>
                <a:gd name="T3" fmla="*/ 5 h 55"/>
                <a:gd name="T4" fmla="*/ 0 w 21"/>
                <a:gd name="T5" fmla="*/ 23 h 55"/>
                <a:gd name="T6" fmla="*/ 8 w 21"/>
                <a:gd name="T7" fmla="*/ 55 h 55"/>
                <a:gd name="T8" fmla="*/ 17 w 21"/>
                <a:gd name="T9" fmla="*/ 44 h 55"/>
                <a:gd name="T10" fmla="*/ 17 w 21"/>
                <a:gd name="T11" fmla="*/ 27 h 55"/>
                <a:gd name="T12" fmla="*/ 21 w 21"/>
                <a:gd name="T13" fmla="*/ 19 h 55"/>
                <a:gd name="T14" fmla="*/ 17 w 2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5">
                  <a:moveTo>
                    <a:pt x="17" y="0"/>
                  </a:moveTo>
                  <a:lnTo>
                    <a:pt x="6" y="5"/>
                  </a:lnTo>
                  <a:lnTo>
                    <a:pt x="0" y="23"/>
                  </a:lnTo>
                  <a:lnTo>
                    <a:pt x="8" y="55"/>
                  </a:lnTo>
                  <a:lnTo>
                    <a:pt x="17" y="44"/>
                  </a:lnTo>
                  <a:lnTo>
                    <a:pt x="17" y="27"/>
                  </a:lnTo>
                  <a:lnTo>
                    <a:pt x="21" y="1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504" y="1175"/>
              <a:ext cx="14" cy="14"/>
            </a:xfrm>
            <a:custGeom>
              <a:avLst/>
              <a:gdLst>
                <a:gd name="T0" fmla="*/ 8 w 14"/>
                <a:gd name="T1" fmla="*/ 0 h 14"/>
                <a:gd name="T2" fmla="*/ 14 w 14"/>
                <a:gd name="T3" fmla="*/ 9 h 14"/>
                <a:gd name="T4" fmla="*/ 4 w 14"/>
                <a:gd name="T5" fmla="*/ 14 h 14"/>
                <a:gd name="T6" fmla="*/ 0 w 14"/>
                <a:gd name="T7" fmla="*/ 4 h 14"/>
                <a:gd name="T8" fmla="*/ 8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8" y="0"/>
                  </a:moveTo>
                  <a:lnTo>
                    <a:pt x="14" y="9"/>
                  </a:lnTo>
                  <a:lnTo>
                    <a:pt x="4" y="14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497" y="1189"/>
              <a:ext cx="11" cy="13"/>
            </a:xfrm>
            <a:custGeom>
              <a:avLst/>
              <a:gdLst>
                <a:gd name="T0" fmla="*/ 0 w 11"/>
                <a:gd name="T1" fmla="*/ 0 h 13"/>
                <a:gd name="T2" fmla="*/ 11 w 11"/>
                <a:gd name="T3" fmla="*/ 4 h 13"/>
                <a:gd name="T4" fmla="*/ 1 w 11"/>
                <a:gd name="T5" fmla="*/ 13 h 13"/>
                <a:gd name="T6" fmla="*/ 0 w 11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lnTo>
                    <a:pt x="11" y="4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6498" y="1199"/>
              <a:ext cx="25" cy="19"/>
            </a:xfrm>
            <a:custGeom>
              <a:avLst/>
              <a:gdLst>
                <a:gd name="T0" fmla="*/ 3 w 20"/>
                <a:gd name="T1" fmla="*/ 7 h 15"/>
                <a:gd name="T2" fmla="*/ 10 w 20"/>
                <a:gd name="T3" fmla="*/ 0 h 15"/>
                <a:gd name="T4" fmla="*/ 20 w 20"/>
                <a:gd name="T5" fmla="*/ 4 h 15"/>
                <a:gd name="T6" fmla="*/ 12 w 20"/>
                <a:gd name="T7" fmla="*/ 14 h 15"/>
                <a:gd name="T8" fmla="*/ 0 w 20"/>
                <a:gd name="T9" fmla="*/ 15 h 15"/>
                <a:gd name="T10" fmla="*/ 3 w 20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3" y="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5" y="15"/>
                    <a:pt x="12" y="14"/>
                  </a:cubicBezTo>
                  <a:cubicBezTo>
                    <a:pt x="9" y="13"/>
                    <a:pt x="0" y="15"/>
                    <a:pt x="0" y="15"/>
                  </a:cubicBezTo>
                  <a:lnTo>
                    <a:pt x="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6497" y="1208"/>
              <a:ext cx="39" cy="32"/>
            </a:xfrm>
            <a:custGeom>
              <a:avLst/>
              <a:gdLst>
                <a:gd name="T0" fmla="*/ 35 w 39"/>
                <a:gd name="T1" fmla="*/ 0 h 32"/>
                <a:gd name="T2" fmla="*/ 39 w 39"/>
                <a:gd name="T3" fmla="*/ 18 h 32"/>
                <a:gd name="T4" fmla="*/ 33 w 39"/>
                <a:gd name="T5" fmla="*/ 29 h 32"/>
                <a:gd name="T6" fmla="*/ 25 w 39"/>
                <a:gd name="T7" fmla="*/ 32 h 32"/>
                <a:gd name="T8" fmla="*/ 19 w 39"/>
                <a:gd name="T9" fmla="*/ 18 h 32"/>
                <a:gd name="T10" fmla="*/ 0 w 39"/>
                <a:gd name="T11" fmla="*/ 24 h 32"/>
                <a:gd name="T12" fmla="*/ 7 w 39"/>
                <a:gd name="T13" fmla="*/ 17 h 32"/>
                <a:gd name="T14" fmla="*/ 26 w 39"/>
                <a:gd name="T15" fmla="*/ 13 h 32"/>
                <a:gd name="T16" fmla="*/ 35 w 39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2">
                  <a:moveTo>
                    <a:pt x="35" y="0"/>
                  </a:moveTo>
                  <a:lnTo>
                    <a:pt x="39" y="18"/>
                  </a:lnTo>
                  <a:lnTo>
                    <a:pt x="33" y="29"/>
                  </a:lnTo>
                  <a:lnTo>
                    <a:pt x="25" y="32"/>
                  </a:lnTo>
                  <a:lnTo>
                    <a:pt x="19" y="18"/>
                  </a:lnTo>
                  <a:lnTo>
                    <a:pt x="0" y="24"/>
                  </a:lnTo>
                  <a:lnTo>
                    <a:pt x="7" y="17"/>
                  </a:lnTo>
                  <a:lnTo>
                    <a:pt x="26" y="13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6459" y="1193"/>
              <a:ext cx="20" cy="28"/>
            </a:xfrm>
            <a:custGeom>
              <a:avLst/>
              <a:gdLst>
                <a:gd name="T0" fmla="*/ 18 w 20"/>
                <a:gd name="T1" fmla="*/ 0 h 28"/>
                <a:gd name="T2" fmla="*/ 14 w 20"/>
                <a:gd name="T3" fmla="*/ 14 h 28"/>
                <a:gd name="T4" fmla="*/ 0 w 20"/>
                <a:gd name="T5" fmla="*/ 25 h 28"/>
                <a:gd name="T6" fmla="*/ 9 w 20"/>
                <a:gd name="T7" fmla="*/ 28 h 28"/>
                <a:gd name="T8" fmla="*/ 20 w 20"/>
                <a:gd name="T9" fmla="*/ 9 h 28"/>
                <a:gd name="T10" fmla="*/ 18 w 2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8">
                  <a:moveTo>
                    <a:pt x="18" y="0"/>
                  </a:moveTo>
                  <a:lnTo>
                    <a:pt x="14" y="14"/>
                  </a:lnTo>
                  <a:lnTo>
                    <a:pt x="0" y="25"/>
                  </a:lnTo>
                  <a:lnTo>
                    <a:pt x="9" y="28"/>
                  </a:lnTo>
                  <a:lnTo>
                    <a:pt x="20" y="9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6277" y="1237"/>
              <a:ext cx="90" cy="98"/>
            </a:xfrm>
            <a:custGeom>
              <a:avLst/>
              <a:gdLst>
                <a:gd name="T0" fmla="*/ 0 w 90"/>
                <a:gd name="T1" fmla="*/ 0 h 98"/>
                <a:gd name="T2" fmla="*/ 17 w 90"/>
                <a:gd name="T3" fmla="*/ 6 h 98"/>
                <a:gd name="T4" fmla="*/ 30 w 90"/>
                <a:gd name="T5" fmla="*/ 18 h 98"/>
                <a:gd name="T6" fmla="*/ 71 w 90"/>
                <a:gd name="T7" fmla="*/ 50 h 98"/>
                <a:gd name="T8" fmla="*/ 90 w 90"/>
                <a:gd name="T9" fmla="*/ 86 h 98"/>
                <a:gd name="T10" fmla="*/ 82 w 90"/>
                <a:gd name="T11" fmla="*/ 98 h 98"/>
                <a:gd name="T12" fmla="*/ 37 w 90"/>
                <a:gd name="T13" fmla="*/ 51 h 98"/>
                <a:gd name="T14" fmla="*/ 21 w 90"/>
                <a:gd name="T15" fmla="*/ 32 h 98"/>
                <a:gd name="T16" fmla="*/ 0 w 90"/>
                <a:gd name="T1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8">
                  <a:moveTo>
                    <a:pt x="0" y="0"/>
                  </a:moveTo>
                  <a:lnTo>
                    <a:pt x="17" y="6"/>
                  </a:lnTo>
                  <a:lnTo>
                    <a:pt x="30" y="18"/>
                  </a:lnTo>
                  <a:lnTo>
                    <a:pt x="71" y="50"/>
                  </a:lnTo>
                  <a:lnTo>
                    <a:pt x="90" y="86"/>
                  </a:lnTo>
                  <a:lnTo>
                    <a:pt x="82" y="98"/>
                  </a:lnTo>
                  <a:lnTo>
                    <a:pt x="37" y="51"/>
                  </a:lnTo>
                  <a:lnTo>
                    <a:pt x="21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390" y="1230"/>
              <a:ext cx="87" cy="91"/>
            </a:xfrm>
            <a:custGeom>
              <a:avLst/>
              <a:gdLst>
                <a:gd name="T0" fmla="*/ 61 w 87"/>
                <a:gd name="T1" fmla="*/ 72 h 91"/>
                <a:gd name="T2" fmla="*/ 83 w 87"/>
                <a:gd name="T3" fmla="*/ 51 h 91"/>
                <a:gd name="T4" fmla="*/ 75 w 87"/>
                <a:gd name="T5" fmla="*/ 42 h 91"/>
                <a:gd name="T6" fmla="*/ 70 w 87"/>
                <a:gd name="T7" fmla="*/ 29 h 91"/>
                <a:gd name="T8" fmla="*/ 80 w 87"/>
                <a:gd name="T9" fmla="*/ 21 h 91"/>
                <a:gd name="T10" fmla="*/ 87 w 87"/>
                <a:gd name="T11" fmla="*/ 15 h 91"/>
                <a:gd name="T12" fmla="*/ 73 w 87"/>
                <a:gd name="T13" fmla="*/ 9 h 91"/>
                <a:gd name="T14" fmla="*/ 65 w 87"/>
                <a:gd name="T15" fmla="*/ 0 h 91"/>
                <a:gd name="T16" fmla="*/ 50 w 87"/>
                <a:gd name="T17" fmla="*/ 18 h 91"/>
                <a:gd name="T18" fmla="*/ 18 w 87"/>
                <a:gd name="T19" fmla="*/ 44 h 91"/>
                <a:gd name="T20" fmla="*/ 5 w 87"/>
                <a:gd name="T21" fmla="*/ 42 h 91"/>
                <a:gd name="T22" fmla="*/ 0 w 87"/>
                <a:gd name="T23" fmla="*/ 53 h 91"/>
                <a:gd name="T24" fmla="*/ 5 w 87"/>
                <a:gd name="T25" fmla="*/ 72 h 91"/>
                <a:gd name="T26" fmla="*/ 12 w 87"/>
                <a:gd name="T27" fmla="*/ 82 h 91"/>
                <a:gd name="T28" fmla="*/ 40 w 87"/>
                <a:gd name="T29" fmla="*/ 85 h 91"/>
                <a:gd name="T30" fmla="*/ 61 w 87"/>
                <a:gd name="T31" fmla="*/ 91 h 91"/>
                <a:gd name="T32" fmla="*/ 61 w 87"/>
                <a:gd name="T33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91">
                  <a:moveTo>
                    <a:pt x="61" y="72"/>
                  </a:moveTo>
                  <a:lnTo>
                    <a:pt x="83" y="51"/>
                  </a:lnTo>
                  <a:lnTo>
                    <a:pt x="75" y="42"/>
                  </a:lnTo>
                  <a:lnTo>
                    <a:pt x="70" y="29"/>
                  </a:lnTo>
                  <a:lnTo>
                    <a:pt x="80" y="21"/>
                  </a:lnTo>
                  <a:lnTo>
                    <a:pt x="87" y="15"/>
                  </a:lnTo>
                  <a:lnTo>
                    <a:pt x="73" y="9"/>
                  </a:lnTo>
                  <a:lnTo>
                    <a:pt x="65" y="0"/>
                  </a:lnTo>
                  <a:lnTo>
                    <a:pt x="50" y="18"/>
                  </a:lnTo>
                  <a:lnTo>
                    <a:pt x="18" y="44"/>
                  </a:lnTo>
                  <a:lnTo>
                    <a:pt x="5" y="42"/>
                  </a:lnTo>
                  <a:lnTo>
                    <a:pt x="0" y="53"/>
                  </a:lnTo>
                  <a:lnTo>
                    <a:pt x="5" y="72"/>
                  </a:lnTo>
                  <a:lnTo>
                    <a:pt x="12" y="82"/>
                  </a:lnTo>
                  <a:lnTo>
                    <a:pt x="40" y="85"/>
                  </a:lnTo>
                  <a:lnTo>
                    <a:pt x="61" y="91"/>
                  </a:lnTo>
                  <a:lnTo>
                    <a:pt x="6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474" y="1273"/>
              <a:ext cx="51" cy="62"/>
            </a:xfrm>
            <a:custGeom>
              <a:avLst/>
              <a:gdLst>
                <a:gd name="T0" fmla="*/ 39 w 40"/>
                <a:gd name="T1" fmla="*/ 0 h 49"/>
                <a:gd name="T2" fmla="*/ 32 w 40"/>
                <a:gd name="T3" fmla="*/ 6 h 49"/>
                <a:gd name="T4" fmla="*/ 10 w 40"/>
                <a:gd name="T5" fmla="*/ 6 h 49"/>
                <a:gd name="T6" fmla="*/ 2 w 40"/>
                <a:gd name="T7" fmla="*/ 20 h 49"/>
                <a:gd name="T8" fmla="*/ 0 w 40"/>
                <a:gd name="T9" fmla="*/ 38 h 49"/>
                <a:gd name="T10" fmla="*/ 0 w 40"/>
                <a:gd name="T11" fmla="*/ 49 h 49"/>
                <a:gd name="T12" fmla="*/ 9 w 40"/>
                <a:gd name="T13" fmla="*/ 48 h 49"/>
                <a:gd name="T14" fmla="*/ 9 w 40"/>
                <a:gd name="T15" fmla="*/ 32 h 49"/>
                <a:gd name="T16" fmla="*/ 17 w 40"/>
                <a:gd name="T17" fmla="*/ 43 h 49"/>
                <a:gd name="T18" fmla="*/ 24 w 40"/>
                <a:gd name="T19" fmla="*/ 42 h 49"/>
                <a:gd name="T20" fmla="*/ 17 w 40"/>
                <a:gd name="T21" fmla="*/ 24 h 49"/>
                <a:gd name="T22" fmla="*/ 29 w 40"/>
                <a:gd name="T23" fmla="*/ 15 h 49"/>
                <a:gd name="T24" fmla="*/ 22 w 40"/>
                <a:gd name="T25" fmla="*/ 13 h 49"/>
                <a:gd name="T26" fmla="*/ 13 w 40"/>
                <a:gd name="T27" fmla="*/ 21 h 49"/>
                <a:gd name="T28" fmla="*/ 14 w 40"/>
                <a:gd name="T29" fmla="*/ 12 h 49"/>
                <a:gd name="T30" fmla="*/ 38 w 40"/>
                <a:gd name="T31" fmla="*/ 11 h 49"/>
                <a:gd name="T32" fmla="*/ 39 w 4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9">
                  <a:moveTo>
                    <a:pt x="39" y="0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35" y="9"/>
                    <a:pt x="38" y="11"/>
                  </a:cubicBezTo>
                  <a:cubicBezTo>
                    <a:pt x="40" y="12"/>
                    <a:pt x="39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361" y="1337"/>
              <a:ext cx="81" cy="24"/>
            </a:xfrm>
            <a:custGeom>
              <a:avLst/>
              <a:gdLst>
                <a:gd name="T0" fmla="*/ 0 w 81"/>
                <a:gd name="T1" fmla="*/ 7 h 24"/>
                <a:gd name="T2" fmla="*/ 8 w 81"/>
                <a:gd name="T3" fmla="*/ 0 h 24"/>
                <a:gd name="T4" fmla="*/ 24 w 81"/>
                <a:gd name="T5" fmla="*/ 2 h 24"/>
                <a:gd name="T6" fmla="*/ 34 w 81"/>
                <a:gd name="T7" fmla="*/ 7 h 24"/>
                <a:gd name="T8" fmla="*/ 46 w 81"/>
                <a:gd name="T9" fmla="*/ 3 h 24"/>
                <a:gd name="T10" fmla="*/ 57 w 81"/>
                <a:gd name="T11" fmla="*/ 11 h 24"/>
                <a:gd name="T12" fmla="*/ 75 w 81"/>
                <a:gd name="T13" fmla="*/ 15 h 24"/>
                <a:gd name="T14" fmla="*/ 81 w 81"/>
                <a:gd name="T15" fmla="*/ 24 h 24"/>
                <a:gd name="T16" fmla="*/ 69 w 81"/>
                <a:gd name="T17" fmla="*/ 21 h 24"/>
                <a:gd name="T18" fmla="*/ 44 w 81"/>
                <a:gd name="T19" fmla="*/ 19 h 24"/>
                <a:gd name="T20" fmla="*/ 33 w 81"/>
                <a:gd name="T21" fmla="*/ 19 h 24"/>
                <a:gd name="T22" fmla="*/ 9 w 81"/>
                <a:gd name="T23" fmla="*/ 11 h 24"/>
                <a:gd name="T24" fmla="*/ 0 w 81"/>
                <a:gd name="T2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4">
                  <a:moveTo>
                    <a:pt x="0" y="7"/>
                  </a:moveTo>
                  <a:lnTo>
                    <a:pt x="8" y="0"/>
                  </a:lnTo>
                  <a:lnTo>
                    <a:pt x="24" y="2"/>
                  </a:lnTo>
                  <a:lnTo>
                    <a:pt x="34" y="7"/>
                  </a:lnTo>
                  <a:lnTo>
                    <a:pt x="46" y="3"/>
                  </a:lnTo>
                  <a:lnTo>
                    <a:pt x="57" y="11"/>
                  </a:lnTo>
                  <a:lnTo>
                    <a:pt x="75" y="15"/>
                  </a:lnTo>
                  <a:lnTo>
                    <a:pt x="81" y="24"/>
                  </a:lnTo>
                  <a:lnTo>
                    <a:pt x="69" y="21"/>
                  </a:lnTo>
                  <a:lnTo>
                    <a:pt x="44" y="19"/>
                  </a:lnTo>
                  <a:lnTo>
                    <a:pt x="33" y="19"/>
                  </a:lnTo>
                  <a:lnTo>
                    <a:pt x="9" y="11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511" y="1354"/>
              <a:ext cx="30" cy="21"/>
            </a:xfrm>
            <a:custGeom>
              <a:avLst/>
              <a:gdLst>
                <a:gd name="T0" fmla="*/ 30 w 30"/>
                <a:gd name="T1" fmla="*/ 3 h 21"/>
                <a:gd name="T2" fmla="*/ 20 w 30"/>
                <a:gd name="T3" fmla="*/ 0 h 21"/>
                <a:gd name="T4" fmla="*/ 2 w 30"/>
                <a:gd name="T5" fmla="*/ 13 h 21"/>
                <a:gd name="T6" fmla="*/ 0 w 30"/>
                <a:gd name="T7" fmla="*/ 21 h 21"/>
                <a:gd name="T8" fmla="*/ 14 w 30"/>
                <a:gd name="T9" fmla="*/ 17 h 21"/>
                <a:gd name="T10" fmla="*/ 21 w 30"/>
                <a:gd name="T11" fmla="*/ 10 h 21"/>
                <a:gd name="T12" fmla="*/ 30 w 30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3"/>
                  </a:moveTo>
                  <a:lnTo>
                    <a:pt x="20" y="0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80" y="1354"/>
              <a:ext cx="27" cy="10"/>
            </a:xfrm>
            <a:custGeom>
              <a:avLst/>
              <a:gdLst>
                <a:gd name="T0" fmla="*/ 26 w 27"/>
                <a:gd name="T1" fmla="*/ 0 h 10"/>
                <a:gd name="T2" fmla="*/ 19 w 27"/>
                <a:gd name="T3" fmla="*/ 3 h 10"/>
                <a:gd name="T4" fmla="*/ 2 w 27"/>
                <a:gd name="T5" fmla="*/ 3 h 10"/>
                <a:gd name="T6" fmla="*/ 0 w 27"/>
                <a:gd name="T7" fmla="*/ 7 h 10"/>
                <a:gd name="T8" fmla="*/ 14 w 27"/>
                <a:gd name="T9" fmla="*/ 10 h 10"/>
                <a:gd name="T10" fmla="*/ 27 w 27"/>
                <a:gd name="T11" fmla="*/ 3 h 10"/>
                <a:gd name="T12" fmla="*/ 26 w 2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6" y="0"/>
                  </a:moveTo>
                  <a:lnTo>
                    <a:pt x="19" y="3"/>
                  </a:lnTo>
                  <a:lnTo>
                    <a:pt x="2" y="3"/>
                  </a:lnTo>
                  <a:lnTo>
                    <a:pt x="0" y="7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51" y="1356"/>
              <a:ext cx="19" cy="7"/>
            </a:xfrm>
            <a:custGeom>
              <a:avLst/>
              <a:gdLst>
                <a:gd name="T0" fmla="*/ 19 w 19"/>
                <a:gd name="T1" fmla="*/ 0 h 7"/>
                <a:gd name="T2" fmla="*/ 0 w 19"/>
                <a:gd name="T3" fmla="*/ 0 h 7"/>
                <a:gd name="T4" fmla="*/ 6 w 19"/>
                <a:gd name="T5" fmla="*/ 7 h 7"/>
                <a:gd name="T6" fmla="*/ 19 w 19"/>
                <a:gd name="T7" fmla="*/ 5 h 7"/>
                <a:gd name="T8" fmla="*/ 19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9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1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79" y="1370"/>
              <a:ext cx="10" cy="7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5 h 7"/>
                <a:gd name="T4" fmla="*/ 10 w 10"/>
                <a:gd name="T5" fmla="*/ 7 h 7"/>
                <a:gd name="T6" fmla="*/ 6 w 10"/>
                <a:gd name="T7" fmla="*/ 3 h 7"/>
                <a:gd name="T8" fmla="*/ 0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5"/>
                  </a:lnTo>
                  <a:lnTo>
                    <a:pt x="10" y="7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548" y="1306"/>
              <a:ext cx="24" cy="14"/>
            </a:xfrm>
            <a:custGeom>
              <a:avLst/>
              <a:gdLst>
                <a:gd name="T0" fmla="*/ 0 w 24"/>
                <a:gd name="T1" fmla="*/ 11 h 14"/>
                <a:gd name="T2" fmla="*/ 14 w 24"/>
                <a:gd name="T3" fmla="*/ 10 h 14"/>
                <a:gd name="T4" fmla="*/ 24 w 24"/>
                <a:gd name="T5" fmla="*/ 14 h 14"/>
                <a:gd name="T6" fmla="*/ 17 w 24"/>
                <a:gd name="T7" fmla="*/ 0 h 14"/>
                <a:gd name="T8" fmla="*/ 0 w 24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0" y="11"/>
                  </a:moveTo>
                  <a:lnTo>
                    <a:pt x="14" y="10"/>
                  </a:lnTo>
                  <a:lnTo>
                    <a:pt x="24" y="14"/>
                  </a:lnTo>
                  <a:lnTo>
                    <a:pt x="17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544" y="1265"/>
              <a:ext cx="21" cy="26"/>
            </a:xfrm>
            <a:custGeom>
              <a:avLst/>
              <a:gdLst>
                <a:gd name="T0" fmla="*/ 1 w 21"/>
                <a:gd name="T1" fmla="*/ 26 h 26"/>
                <a:gd name="T2" fmla="*/ 0 w 21"/>
                <a:gd name="T3" fmla="*/ 8 h 26"/>
                <a:gd name="T4" fmla="*/ 9 w 21"/>
                <a:gd name="T5" fmla="*/ 0 h 26"/>
                <a:gd name="T6" fmla="*/ 10 w 21"/>
                <a:gd name="T7" fmla="*/ 12 h 26"/>
                <a:gd name="T8" fmla="*/ 21 w 21"/>
                <a:gd name="T9" fmla="*/ 9 h 26"/>
                <a:gd name="T10" fmla="*/ 7 w 21"/>
                <a:gd name="T11" fmla="*/ 17 h 26"/>
                <a:gd name="T12" fmla="*/ 1 w 21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6">
                  <a:moveTo>
                    <a:pt x="1" y="26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10" y="12"/>
                  </a:lnTo>
                  <a:lnTo>
                    <a:pt x="21" y="9"/>
                  </a:lnTo>
                  <a:lnTo>
                    <a:pt x="7" y="17"/>
                  </a:lnTo>
                  <a:lnTo>
                    <a:pt x="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430" y="1376"/>
              <a:ext cx="328" cy="263"/>
            </a:xfrm>
            <a:custGeom>
              <a:avLst/>
              <a:gdLst>
                <a:gd name="T0" fmla="*/ 152 w 259"/>
                <a:gd name="T1" fmla="*/ 12 h 207"/>
                <a:gd name="T2" fmla="*/ 129 w 259"/>
                <a:gd name="T3" fmla="*/ 8 h 207"/>
                <a:gd name="T4" fmla="*/ 108 w 259"/>
                <a:gd name="T5" fmla="*/ 14 h 207"/>
                <a:gd name="T6" fmla="*/ 102 w 259"/>
                <a:gd name="T7" fmla="*/ 30 h 207"/>
                <a:gd name="T8" fmla="*/ 95 w 259"/>
                <a:gd name="T9" fmla="*/ 27 h 207"/>
                <a:gd name="T10" fmla="*/ 87 w 259"/>
                <a:gd name="T11" fmla="*/ 21 h 207"/>
                <a:gd name="T12" fmla="*/ 76 w 259"/>
                <a:gd name="T13" fmla="*/ 29 h 207"/>
                <a:gd name="T14" fmla="*/ 64 w 259"/>
                <a:gd name="T15" fmla="*/ 45 h 207"/>
                <a:gd name="T16" fmla="*/ 59 w 259"/>
                <a:gd name="T17" fmla="*/ 41 h 207"/>
                <a:gd name="T18" fmla="*/ 53 w 259"/>
                <a:gd name="T19" fmla="*/ 53 h 207"/>
                <a:gd name="T20" fmla="*/ 34 w 259"/>
                <a:gd name="T21" fmla="*/ 64 h 207"/>
                <a:gd name="T22" fmla="*/ 12 w 259"/>
                <a:gd name="T23" fmla="*/ 74 h 207"/>
                <a:gd name="T24" fmla="*/ 0 w 259"/>
                <a:gd name="T25" fmla="*/ 81 h 207"/>
                <a:gd name="T26" fmla="*/ 1 w 259"/>
                <a:gd name="T27" fmla="*/ 109 h 207"/>
                <a:gd name="T28" fmla="*/ 13 w 259"/>
                <a:gd name="T29" fmla="*/ 141 h 207"/>
                <a:gd name="T30" fmla="*/ 10 w 259"/>
                <a:gd name="T31" fmla="*/ 165 h 207"/>
                <a:gd name="T32" fmla="*/ 15 w 259"/>
                <a:gd name="T33" fmla="*/ 175 h 207"/>
                <a:gd name="T34" fmla="*/ 43 w 259"/>
                <a:gd name="T35" fmla="*/ 168 h 207"/>
                <a:gd name="T36" fmla="*/ 66 w 259"/>
                <a:gd name="T37" fmla="*/ 164 h 207"/>
                <a:gd name="T38" fmla="*/ 96 w 259"/>
                <a:gd name="T39" fmla="*/ 150 h 207"/>
                <a:gd name="T40" fmla="*/ 130 w 259"/>
                <a:gd name="T41" fmla="*/ 152 h 207"/>
                <a:gd name="T42" fmla="*/ 140 w 259"/>
                <a:gd name="T43" fmla="*/ 170 h 207"/>
                <a:gd name="T44" fmla="*/ 155 w 259"/>
                <a:gd name="T45" fmla="*/ 163 h 207"/>
                <a:gd name="T46" fmla="*/ 158 w 259"/>
                <a:gd name="T47" fmla="*/ 175 h 207"/>
                <a:gd name="T48" fmla="*/ 163 w 259"/>
                <a:gd name="T49" fmla="*/ 178 h 207"/>
                <a:gd name="T50" fmla="*/ 169 w 259"/>
                <a:gd name="T51" fmla="*/ 193 h 207"/>
                <a:gd name="T52" fmla="*/ 188 w 259"/>
                <a:gd name="T53" fmla="*/ 201 h 207"/>
                <a:gd name="T54" fmla="*/ 204 w 259"/>
                <a:gd name="T55" fmla="*/ 201 h 207"/>
                <a:gd name="T56" fmla="*/ 215 w 259"/>
                <a:gd name="T57" fmla="*/ 207 h 207"/>
                <a:gd name="T58" fmla="*/ 231 w 259"/>
                <a:gd name="T59" fmla="*/ 198 h 207"/>
                <a:gd name="T60" fmla="*/ 241 w 259"/>
                <a:gd name="T61" fmla="*/ 182 h 207"/>
                <a:gd name="T62" fmla="*/ 256 w 259"/>
                <a:gd name="T63" fmla="*/ 153 h 207"/>
                <a:gd name="T64" fmla="*/ 259 w 259"/>
                <a:gd name="T65" fmla="*/ 112 h 207"/>
                <a:gd name="T66" fmla="*/ 244 w 259"/>
                <a:gd name="T67" fmla="*/ 87 h 207"/>
                <a:gd name="T68" fmla="*/ 226 w 259"/>
                <a:gd name="T69" fmla="*/ 62 h 207"/>
                <a:gd name="T70" fmla="*/ 212 w 259"/>
                <a:gd name="T71" fmla="*/ 44 h 207"/>
                <a:gd name="T72" fmla="*/ 208 w 259"/>
                <a:gd name="T73" fmla="*/ 34 h 207"/>
                <a:gd name="T74" fmla="*/ 202 w 259"/>
                <a:gd name="T75" fmla="*/ 24 h 207"/>
                <a:gd name="T76" fmla="*/ 196 w 259"/>
                <a:gd name="T77" fmla="*/ 20 h 207"/>
                <a:gd name="T78" fmla="*/ 190 w 259"/>
                <a:gd name="T79" fmla="*/ 0 h 207"/>
                <a:gd name="T80" fmla="*/ 182 w 259"/>
                <a:gd name="T81" fmla="*/ 12 h 207"/>
                <a:gd name="T82" fmla="*/ 182 w 259"/>
                <a:gd name="T83" fmla="*/ 20 h 207"/>
                <a:gd name="T84" fmla="*/ 180 w 259"/>
                <a:gd name="T85" fmla="*/ 40 h 207"/>
                <a:gd name="T86" fmla="*/ 171 w 259"/>
                <a:gd name="T87" fmla="*/ 44 h 207"/>
                <a:gd name="T88" fmla="*/ 154 w 259"/>
                <a:gd name="T89" fmla="*/ 35 h 207"/>
                <a:gd name="T90" fmla="*/ 144 w 259"/>
                <a:gd name="T91" fmla="*/ 29 h 207"/>
                <a:gd name="T92" fmla="*/ 152 w 259"/>
                <a:gd name="T93" fmla="*/ 1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207">
                  <a:moveTo>
                    <a:pt x="152" y="12"/>
                  </a:moveTo>
                  <a:cubicBezTo>
                    <a:pt x="129" y="8"/>
                    <a:pt x="129" y="8"/>
                    <a:pt x="129" y="8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37" y="173"/>
                    <a:pt x="43" y="168"/>
                  </a:cubicBezTo>
                  <a:cubicBezTo>
                    <a:pt x="49" y="164"/>
                    <a:pt x="66" y="164"/>
                    <a:pt x="66" y="164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63" y="178"/>
                    <a:pt x="163" y="178"/>
                    <a:pt x="163" y="178"/>
                  </a:cubicBezTo>
                  <a:cubicBezTo>
                    <a:pt x="169" y="193"/>
                    <a:pt x="169" y="193"/>
                    <a:pt x="169" y="193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204" y="201"/>
                    <a:pt x="204" y="201"/>
                    <a:pt x="204" y="201"/>
                  </a:cubicBezTo>
                  <a:cubicBezTo>
                    <a:pt x="215" y="207"/>
                    <a:pt x="215" y="207"/>
                    <a:pt x="215" y="207"/>
                  </a:cubicBezTo>
                  <a:cubicBezTo>
                    <a:pt x="231" y="198"/>
                    <a:pt x="231" y="198"/>
                    <a:pt x="231" y="198"/>
                  </a:cubicBezTo>
                  <a:cubicBezTo>
                    <a:pt x="241" y="182"/>
                    <a:pt x="241" y="182"/>
                    <a:pt x="241" y="182"/>
                  </a:cubicBezTo>
                  <a:cubicBezTo>
                    <a:pt x="256" y="153"/>
                    <a:pt x="256" y="153"/>
                    <a:pt x="256" y="153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44" y="87"/>
                    <a:pt x="244" y="87"/>
                    <a:pt x="244" y="87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08" y="34"/>
                    <a:pt x="208" y="34"/>
                    <a:pt x="208" y="34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6688" y="1654"/>
              <a:ext cx="31" cy="34"/>
            </a:xfrm>
            <a:custGeom>
              <a:avLst/>
              <a:gdLst>
                <a:gd name="T0" fmla="*/ 0 w 31"/>
                <a:gd name="T1" fmla="*/ 0 h 34"/>
                <a:gd name="T2" fmla="*/ 16 w 31"/>
                <a:gd name="T3" fmla="*/ 5 h 34"/>
                <a:gd name="T4" fmla="*/ 26 w 31"/>
                <a:gd name="T5" fmla="*/ 0 h 34"/>
                <a:gd name="T6" fmla="*/ 31 w 31"/>
                <a:gd name="T7" fmla="*/ 11 h 34"/>
                <a:gd name="T8" fmla="*/ 26 w 31"/>
                <a:gd name="T9" fmla="*/ 28 h 34"/>
                <a:gd name="T10" fmla="*/ 17 w 31"/>
                <a:gd name="T11" fmla="*/ 34 h 34"/>
                <a:gd name="T12" fmla="*/ 5 w 31"/>
                <a:gd name="T13" fmla="*/ 24 h 34"/>
                <a:gd name="T14" fmla="*/ 0 w 31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4">
                  <a:moveTo>
                    <a:pt x="0" y="0"/>
                  </a:moveTo>
                  <a:lnTo>
                    <a:pt x="16" y="5"/>
                  </a:lnTo>
                  <a:lnTo>
                    <a:pt x="26" y="0"/>
                  </a:lnTo>
                  <a:lnTo>
                    <a:pt x="31" y="11"/>
                  </a:lnTo>
                  <a:lnTo>
                    <a:pt x="26" y="28"/>
                  </a:lnTo>
                  <a:lnTo>
                    <a:pt x="17" y="34"/>
                  </a:lnTo>
                  <a:lnTo>
                    <a:pt x="5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917" y="1589"/>
              <a:ext cx="48" cy="76"/>
            </a:xfrm>
            <a:custGeom>
              <a:avLst/>
              <a:gdLst>
                <a:gd name="T0" fmla="*/ 0 w 38"/>
                <a:gd name="T1" fmla="*/ 3 h 60"/>
                <a:gd name="T2" fmla="*/ 10 w 38"/>
                <a:gd name="T3" fmla="*/ 15 h 60"/>
                <a:gd name="T4" fmla="*/ 14 w 38"/>
                <a:gd name="T5" fmla="*/ 24 h 60"/>
                <a:gd name="T6" fmla="*/ 5 w 38"/>
                <a:gd name="T7" fmla="*/ 39 h 60"/>
                <a:gd name="T8" fmla="*/ 14 w 38"/>
                <a:gd name="T9" fmla="*/ 46 h 60"/>
                <a:gd name="T10" fmla="*/ 11 w 38"/>
                <a:gd name="T11" fmla="*/ 54 h 60"/>
                <a:gd name="T12" fmla="*/ 18 w 38"/>
                <a:gd name="T13" fmla="*/ 60 h 60"/>
                <a:gd name="T14" fmla="*/ 27 w 38"/>
                <a:gd name="T15" fmla="*/ 50 h 60"/>
                <a:gd name="T16" fmla="*/ 30 w 38"/>
                <a:gd name="T17" fmla="*/ 40 h 60"/>
                <a:gd name="T18" fmla="*/ 35 w 38"/>
                <a:gd name="T19" fmla="*/ 39 h 60"/>
                <a:gd name="T20" fmla="*/ 38 w 38"/>
                <a:gd name="T21" fmla="*/ 27 h 60"/>
                <a:gd name="T22" fmla="*/ 29 w 38"/>
                <a:gd name="T23" fmla="*/ 29 h 60"/>
                <a:gd name="T24" fmla="*/ 20 w 38"/>
                <a:gd name="T25" fmla="*/ 18 h 60"/>
                <a:gd name="T26" fmla="*/ 15 w 38"/>
                <a:gd name="T27" fmla="*/ 17 h 60"/>
                <a:gd name="T28" fmla="*/ 0 w 38"/>
                <a:gd name="T2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0">
                  <a:moveTo>
                    <a:pt x="0" y="3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9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867" y="1659"/>
              <a:ext cx="64" cy="64"/>
            </a:xfrm>
            <a:custGeom>
              <a:avLst/>
              <a:gdLst>
                <a:gd name="T0" fmla="*/ 64 w 64"/>
                <a:gd name="T1" fmla="*/ 13 h 64"/>
                <a:gd name="T2" fmla="*/ 41 w 64"/>
                <a:gd name="T3" fmla="*/ 34 h 64"/>
                <a:gd name="T4" fmla="*/ 37 w 64"/>
                <a:gd name="T5" fmla="*/ 48 h 64"/>
                <a:gd name="T6" fmla="*/ 26 w 64"/>
                <a:gd name="T7" fmla="*/ 64 h 64"/>
                <a:gd name="T8" fmla="*/ 0 w 64"/>
                <a:gd name="T9" fmla="*/ 56 h 64"/>
                <a:gd name="T10" fmla="*/ 13 w 64"/>
                <a:gd name="T11" fmla="*/ 29 h 64"/>
                <a:gd name="T12" fmla="*/ 31 w 64"/>
                <a:gd name="T13" fmla="*/ 19 h 64"/>
                <a:gd name="T14" fmla="*/ 45 w 64"/>
                <a:gd name="T15" fmla="*/ 0 h 64"/>
                <a:gd name="T16" fmla="*/ 59 w 64"/>
                <a:gd name="T17" fmla="*/ 0 h 64"/>
                <a:gd name="T18" fmla="*/ 64 w 64"/>
                <a:gd name="T19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13"/>
                  </a:moveTo>
                  <a:lnTo>
                    <a:pt x="41" y="34"/>
                  </a:lnTo>
                  <a:lnTo>
                    <a:pt x="37" y="48"/>
                  </a:lnTo>
                  <a:lnTo>
                    <a:pt x="26" y="64"/>
                  </a:lnTo>
                  <a:lnTo>
                    <a:pt x="0" y="56"/>
                  </a:lnTo>
                  <a:lnTo>
                    <a:pt x="13" y="29"/>
                  </a:lnTo>
                  <a:lnTo>
                    <a:pt x="31" y="19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6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6573" y="1291"/>
              <a:ext cx="170" cy="85"/>
            </a:xfrm>
            <a:custGeom>
              <a:avLst/>
              <a:gdLst>
                <a:gd name="T0" fmla="*/ 35 w 170"/>
                <a:gd name="T1" fmla="*/ 24 h 85"/>
                <a:gd name="T2" fmla="*/ 28 w 170"/>
                <a:gd name="T3" fmla="*/ 19 h 85"/>
                <a:gd name="T4" fmla="*/ 28 w 170"/>
                <a:gd name="T5" fmla="*/ 0 h 85"/>
                <a:gd name="T6" fmla="*/ 5 w 170"/>
                <a:gd name="T7" fmla="*/ 2 h 85"/>
                <a:gd name="T8" fmla="*/ 0 w 170"/>
                <a:gd name="T9" fmla="*/ 7 h 85"/>
                <a:gd name="T10" fmla="*/ 9 w 170"/>
                <a:gd name="T11" fmla="*/ 15 h 85"/>
                <a:gd name="T12" fmla="*/ 18 w 170"/>
                <a:gd name="T13" fmla="*/ 18 h 85"/>
                <a:gd name="T14" fmla="*/ 9 w 170"/>
                <a:gd name="T15" fmla="*/ 25 h 85"/>
                <a:gd name="T16" fmla="*/ 15 w 170"/>
                <a:gd name="T17" fmla="*/ 30 h 85"/>
                <a:gd name="T18" fmla="*/ 28 w 170"/>
                <a:gd name="T19" fmla="*/ 30 h 85"/>
                <a:gd name="T20" fmla="*/ 56 w 170"/>
                <a:gd name="T21" fmla="*/ 40 h 85"/>
                <a:gd name="T22" fmla="*/ 63 w 170"/>
                <a:gd name="T23" fmla="*/ 52 h 85"/>
                <a:gd name="T24" fmla="*/ 56 w 170"/>
                <a:gd name="T25" fmla="*/ 66 h 85"/>
                <a:gd name="T26" fmla="*/ 73 w 170"/>
                <a:gd name="T27" fmla="*/ 65 h 85"/>
                <a:gd name="T28" fmla="*/ 86 w 170"/>
                <a:gd name="T29" fmla="*/ 73 h 85"/>
                <a:gd name="T30" fmla="*/ 106 w 170"/>
                <a:gd name="T31" fmla="*/ 68 h 85"/>
                <a:gd name="T32" fmla="*/ 112 w 170"/>
                <a:gd name="T33" fmla="*/ 59 h 85"/>
                <a:gd name="T34" fmla="*/ 129 w 170"/>
                <a:gd name="T35" fmla="*/ 70 h 85"/>
                <a:gd name="T36" fmla="*/ 134 w 170"/>
                <a:gd name="T37" fmla="*/ 82 h 85"/>
                <a:gd name="T38" fmla="*/ 170 w 170"/>
                <a:gd name="T39" fmla="*/ 85 h 85"/>
                <a:gd name="T40" fmla="*/ 166 w 170"/>
                <a:gd name="T41" fmla="*/ 75 h 85"/>
                <a:gd name="T42" fmla="*/ 134 w 170"/>
                <a:gd name="T43" fmla="*/ 54 h 85"/>
                <a:gd name="T44" fmla="*/ 139 w 170"/>
                <a:gd name="T45" fmla="*/ 43 h 85"/>
                <a:gd name="T46" fmla="*/ 122 w 170"/>
                <a:gd name="T47" fmla="*/ 37 h 85"/>
                <a:gd name="T48" fmla="*/ 105 w 170"/>
                <a:gd name="T49" fmla="*/ 25 h 85"/>
                <a:gd name="T50" fmla="*/ 60 w 170"/>
                <a:gd name="T51" fmla="*/ 9 h 85"/>
                <a:gd name="T52" fmla="*/ 35 w 170"/>
                <a:gd name="T53" fmla="*/ 2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0" h="85">
                  <a:moveTo>
                    <a:pt x="35" y="24"/>
                  </a:moveTo>
                  <a:lnTo>
                    <a:pt x="28" y="19"/>
                  </a:lnTo>
                  <a:lnTo>
                    <a:pt x="28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9" y="15"/>
                  </a:lnTo>
                  <a:lnTo>
                    <a:pt x="18" y="18"/>
                  </a:lnTo>
                  <a:lnTo>
                    <a:pt x="9" y="25"/>
                  </a:lnTo>
                  <a:lnTo>
                    <a:pt x="15" y="30"/>
                  </a:lnTo>
                  <a:lnTo>
                    <a:pt x="28" y="30"/>
                  </a:lnTo>
                  <a:lnTo>
                    <a:pt x="56" y="40"/>
                  </a:lnTo>
                  <a:lnTo>
                    <a:pt x="63" y="52"/>
                  </a:lnTo>
                  <a:lnTo>
                    <a:pt x="56" y="66"/>
                  </a:lnTo>
                  <a:lnTo>
                    <a:pt x="73" y="65"/>
                  </a:lnTo>
                  <a:lnTo>
                    <a:pt x="86" y="73"/>
                  </a:lnTo>
                  <a:lnTo>
                    <a:pt x="106" y="68"/>
                  </a:lnTo>
                  <a:lnTo>
                    <a:pt x="112" y="59"/>
                  </a:lnTo>
                  <a:lnTo>
                    <a:pt x="129" y="70"/>
                  </a:lnTo>
                  <a:lnTo>
                    <a:pt x="134" y="82"/>
                  </a:lnTo>
                  <a:lnTo>
                    <a:pt x="170" y="85"/>
                  </a:lnTo>
                  <a:lnTo>
                    <a:pt x="166" y="75"/>
                  </a:lnTo>
                  <a:lnTo>
                    <a:pt x="134" y="54"/>
                  </a:lnTo>
                  <a:lnTo>
                    <a:pt x="139" y="43"/>
                  </a:lnTo>
                  <a:lnTo>
                    <a:pt x="122" y="37"/>
                  </a:lnTo>
                  <a:lnTo>
                    <a:pt x="105" y="25"/>
                  </a:lnTo>
                  <a:lnTo>
                    <a:pt x="60" y="9"/>
                  </a:lnTo>
                  <a:lnTo>
                    <a:pt x="3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6725" y="1323"/>
              <a:ext cx="29" cy="16"/>
            </a:xfrm>
            <a:custGeom>
              <a:avLst/>
              <a:gdLst>
                <a:gd name="T0" fmla="*/ 0 w 29"/>
                <a:gd name="T1" fmla="*/ 10 h 16"/>
                <a:gd name="T2" fmla="*/ 12 w 29"/>
                <a:gd name="T3" fmla="*/ 10 h 16"/>
                <a:gd name="T4" fmla="*/ 19 w 29"/>
                <a:gd name="T5" fmla="*/ 0 h 16"/>
                <a:gd name="T6" fmla="*/ 29 w 29"/>
                <a:gd name="T7" fmla="*/ 5 h 16"/>
                <a:gd name="T8" fmla="*/ 18 w 29"/>
                <a:gd name="T9" fmla="*/ 15 h 16"/>
                <a:gd name="T10" fmla="*/ 1 w 29"/>
                <a:gd name="T11" fmla="*/ 16 h 16"/>
                <a:gd name="T12" fmla="*/ 0 w 29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6">
                  <a:moveTo>
                    <a:pt x="0" y="10"/>
                  </a:moveTo>
                  <a:lnTo>
                    <a:pt x="12" y="10"/>
                  </a:lnTo>
                  <a:lnTo>
                    <a:pt x="19" y="0"/>
                  </a:lnTo>
                  <a:lnTo>
                    <a:pt x="29" y="5"/>
                  </a:lnTo>
                  <a:lnTo>
                    <a:pt x="18" y="15"/>
                  </a:lnTo>
                  <a:lnTo>
                    <a:pt x="1" y="16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48" y="1207"/>
              <a:ext cx="18" cy="32"/>
            </a:xfrm>
            <a:custGeom>
              <a:avLst/>
              <a:gdLst>
                <a:gd name="T0" fmla="*/ 9 w 18"/>
                <a:gd name="T1" fmla="*/ 0 h 32"/>
                <a:gd name="T2" fmla="*/ 18 w 18"/>
                <a:gd name="T3" fmla="*/ 23 h 32"/>
                <a:gd name="T4" fmla="*/ 9 w 18"/>
                <a:gd name="T5" fmla="*/ 32 h 32"/>
                <a:gd name="T6" fmla="*/ 0 w 18"/>
                <a:gd name="T7" fmla="*/ 18 h 32"/>
                <a:gd name="T8" fmla="*/ 9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9" y="0"/>
                  </a:moveTo>
                  <a:lnTo>
                    <a:pt x="18" y="23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846" y="1385"/>
              <a:ext cx="60" cy="119"/>
            </a:xfrm>
            <a:custGeom>
              <a:avLst/>
              <a:gdLst>
                <a:gd name="T0" fmla="*/ 46 w 60"/>
                <a:gd name="T1" fmla="*/ 0 h 119"/>
                <a:gd name="T2" fmla="*/ 34 w 60"/>
                <a:gd name="T3" fmla="*/ 26 h 119"/>
                <a:gd name="T4" fmla="*/ 4 w 60"/>
                <a:gd name="T5" fmla="*/ 42 h 119"/>
                <a:gd name="T6" fmla="*/ 3 w 60"/>
                <a:gd name="T7" fmla="*/ 63 h 119"/>
                <a:gd name="T8" fmla="*/ 0 w 60"/>
                <a:gd name="T9" fmla="*/ 86 h 119"/>
                <a:gd name="T10" fmla="*/ 5 w 60"/>
                <a:gd name="T11" fmla="*/ 113 h 119"/>
                <a:gd name="T12" fmla="*/ 20 w 60"/>
                <a:gd name="T13" fmla="*/ 119 h 119"/>
                <a:gd name="T14" fmla="*/ 33 w 60"/>
                <a:gd name="T15" fmla="*/ 113 h 119"/>
                <a:gd name="T16" fmla="*/ 60 w 60"/>
                <a:gd name="T17" fmla="*/ 32 h 119"/>
                <a:gd name="T18" fmla="*/ 46 w 60"/>
                <a:gd name="T1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19">
                  <a:moveTo>
                    <a:pt x="46" y="0"/>
                  </a:moveTo>
                  <a:lnTo>
                    <a:pt x="34" y="26"/>
                  </a:lnTo>
                  <a:lnTo>
                    <a:pt x="4" y="42"/>
                  </a:lnTo>
                  <a:lnTo>
                    <a:pt x="3" y="63"/>
                  </a:lnTo>
                  <a:lnTo>
                    <a:pt x="0" y="86"/>
                  </a:lnTo>
                  <a:lnTo>
                    <a:pt x="5" y="113"/>
                  </a:lnTo>
                  <a:lnTo>
                    <a:pt x="20" y="119"/>
                  </a:lnTo>
                  <a:lnTo>
                    <a:pt x="33" y="113"/>
                  </a:lnTo>
                  <a:lnTo>
                    <a:pt x="60" y="32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752" y="1286"/>
              <a:ext cx="19" cy="29"/>
            </a:xfrm>
            <a:custGeom>
              <a:avLst/>
              <a:gdLst>
                <a:gd name="T0" fmla="*/ 18 w 19"/>
                <a:gd name="T1" fmla="*/ 0 h 29"/>
                <a:gd name="T2" fmla="*/ 1 w 19"/>
                <a:gd name="T3" fmla="*/ 4 h 29"/>
                <a:gd name="T4" fmla="*/ 0 w 19"/>
                <a:gd name="T5" fmla="*/ 19 h 29"/>
                <a:gd name="T6" fmla="*/ 8 w 19"/>
                <a:gd name="T7" fmla="*/ 29 h 29"/>
                <a:gd name="T8" fmla="*/ 19 w 19"/>
                <a:gd name="T9" fmla="*/ 9 h 29"/>
                <a:gd name="T10" fmla="*/ 18 w 19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9">
                  <a:moveTo>
                    <a:pt x="18" y="0"/>
                  </a:moveTo>
                  <a:lnTo>
                    <a:pt x="1" y="4"/>
                  </a:lnTo>
                  <a:lnTo>
                    <a:pt x="0" y="19"/>
                  </a:lnTo>
                  <a:lnTo>
                    <a:pt x="8" y="29"/>
                  </a:lnTo>
                  <a:lnTo>
                    <a:pt x="19" y="9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290" y="538"/>
              <a:ext cx="98" cy="71"/>
            </a:xfrm>
            <a:custGeom>
              <a:avLst/>
              <a:gdLst>
                <a:gd name="T0" fmla="*/ 98 w 98"/>
                <a:gd name="T1" fmla="*/ 36 h 71"/>
                <a:gd name="T2" fmla="*/ 55 w 98"/>
                <a:gd name="T3" fmla="*/ 71 h 71"/>
                <a:gd name="T4" fmla="*/ 17 w 98"/>
                <a:gd name="T5" fmla="*/ 47 h 71"/>
                <a:gd name="T6" fmla="*/ 17 w 98"/>
                <a:gd name="T7" fmla="*/ 28 h 71"/>
                <a:gd name="T8" fmla="*/ 0 w 98"/>
                <a:gd name="T9" fmla="*/ 24 h 71"/>
                <a:gd name="T10" fmla="*/ 9 w 98"/>
                <a:gd name="T11" fmla="*/ 0 h 71"/>
                <a:gd name="T12" fmla="*/ 31 w 98"/>
                <a:gd name="T13" fmla="*/ 14 h 71"/>
                <a:gd name="T14" fmla="*/ 77 w 98"/>
                <a:gd name="T15" fmla="*/ 8 h 71"/>
                <a:gd name="T16" fmla="*/ 98 w 98"/>
                <a:gd name="T17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71">
                  <a:moveTo>
                    <a:pt x="98" y="36"/>
                  </a:moveTo>
                  <a:lnTo>
                    <a:pt x="55" y="71"/>
                  </a:lnTo>
                  <a:lnTo>
                    <a:pt x="17" y="47"/>
                  </a:lnTo>
                  <a:lnTo>
                    <a:pt x="17" y="28"/>
                  </a:lnTo>
                  <a:lnTo>
                    <a:pt x="0" y="24"/>
                  </a:lnTo>
                  <a:lnTo>
                    <a:pt x="9" y="0"/>
                  </a:lnTo>
                  <a:lnTo>
                    <a:pt x="31" y="14"/>
                  </a:lnTo>
                  <a:lnTo>
                    <a:pt x="77" y="8"/>
                  </a:lnTo>
                  <a:lnTo>
                    <a:pt x="9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5441" y="687"/>
              <a:ext cx="63" cy="114"/>
            </a:xfrm>
            <a:custGeom>
              <a:avLst/>
              <a:gdLst>
                <a:gd name="T0" fmla="*/ 16 w 49"/>
                <a:gd name="T1" fmla="*/ 0 h 90"/>
                <a:gd name="T2" fmla="*/ 4 w 49"/>
                <a:gd name="T3" fmla="*/ 5 h 90"/>
                <a:gd name="T4" fmla="*/ 0 w 49"/>
                <a:gd name="T5" fmla="*/ 28 h 90"/>
                <a:gd name="T6" fmla="*/ 19 w 49"/>
                <a:gd name="T7" fmla="*/ 58 h 90"/>
                <a:gd name="T8" fmla="*/ 3 w 49"/>
                <a:gd name="T9" fmla="*/ 70 h 90"/>
                <a:gd name="T10" fmla="*/ 3 w 49"/>
                <a:gd name="T11" fmla="*/ 90 h 90"/>
                <a:gd name="T12" fmla="*/ 28 w 49"/>
                <a:gd name="T13" fmla="*/ 90 h 90"/>
                <a:gd name="T14" fmla="*/ 47 w 49"/>
                <a:gd name="T15" fmla="*/ 83 h 90"/>
                <a:gd name="T16" fmla="*/ 49 w 49"/>
                <a:gd name="T17" fmla="*/ 69 h 90"/>
                <a:gd name="T18" fmla="*/ 34 w 49"/>
                <a:gd name="T19" fmla="*/ 49 h 90"/>
                <a:gd name="T20" fmla="*/ 21 w 49"/>
                <a:gd name="T21" fmla="*/ 30 h 90"/>
                <a:gd name="T22" fmla="*/ 26 w 49"/>
                <a:gd name="T23" fmla="*/ 12 h 90"/>
                <a:gd name="T24" fmla="*/ 19 w 49"/>
                <a:gd name="T25" fmla="*/ 12 h 90"/>
                <a:gd name="T26" fmla="*/ 16 w 49"/>
                <a:gd name="T2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90">
                  <a:moveTo>
                    <a:pt x="16" y="0"/>
                  </a:moveTo>
                  <a:cubicBezTo>
                    <a:pt x="12" y="0"/>
                    <a:pt x="4" y="5"/>
                    <a:pt x="4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5406" y="737"/>
              <a:ext cx="35" cy="52"/>
            </a:xfrm>
            <a:custGeom>
              <a:avLst/>
              <a:gdLst>
                <a:gd name="T0" fmla="*/ 23 w 35"/>
                <a:gd name="T1" fmla="*/ 0 h 52"/>
                <a:gd name="T2" fmla="*/ 35 w 35"/>
                <a:gd name="T3" fmla="*/ 0 h 52"/>
                <a:gd name="T4" fmla="*/ 33 w 35"/>
                <a:gd name="T5" fmla="*/ 19 h 52"/>
                <a:gd name="T6" fmla="*/ 25 w 35"/>
                <a:gd name="T7" fmla="*/ 46 h 52"/>
                <a:gd name="T8" fmla="*/ 0 w 35"/>
                <a:gd name="T9" fmla="*/ 52 h 52"/>
                <a:gd name="T10" fmla="*/ 4 w 35"/>
                <a:gd name="T11" fmla="*/ 22 h 52"/>
                <a:gd name="T12" fmla="*/ 5 w 35"/>
                <a:gd name="T13" fmla="*/ 8 h 52"/>
                <a:gd name="T14" fmla="*/ 23 w 35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2">
                  <a:moveTo>
                    <a:pt x="23" y="0"/>
                  </a:moveTo>
                  <a:lnTo>
                    <a:pt x="35" y="0"/>
                  </a:lnTo>
                  <a:lnTo>
                    <a:pt x="33" y="19"/>
                  </a:lnTo>
                  <a:lnTo>
                    <a:pt x="25" y="46"/>
                  </a:lnTo>
                  <a:lnTo>
                    <a:pt x="0" y="52"/>
                  </a:lnTo>
                  <a:lnTo>
                    <a:pt x="4" y="22"/>
                  </a:lnTo>
                  <a:lnTo>
                    <a:pt x="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5554" y="904"/>
              <a:ext cx="16" cy="35"/>
            </a:xfrm>
            <a:custGeom>
              <a:avLst/>
              <a:gdLst>
                <a:gd name="T0" fmla="*/ 13 w 16"/>
                <a:gd name="T1" fmla="*/ 0 h 35"/>
                <a:gd name="T2" fmla="*/ 16 w 16"/>
                <a:gd name="T3" fmla="*/ 15 h 35"/>
                <a:gd name="T4" fmla="*/ 8 w 16"/>
                <a:gd name="T5" fmla="*/ 35 h 35"/>
                <a:gd name="T6" fmla="*/ 0 w 16"/>
                <a:gd name="T7" fmla="*/ 20 h 35"/>
                <a:gd name="T8" fmla="*/ 13 w 1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13" y="0"/>
                  </a:moveTo>
                  <a:lnTo>
                    <a:pt x="16" y="15"/>
                  </a:lnTo>
                  <a:lnTo>
                    <a:pt x="8" y="35"/>
                  </a:lnTo>
                  <a:lnTo>
                    <a:pt x="0" y="2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4872" y="212"/>
              <a:ext cx="464" cy="455"/>
            </a:xfrm>
            <a:custGeom>
              <a:avLst/>
              <a:gdLst>
                <a:gd name="T0" fmla="*/ 0 w 366"/>
                <a:gd name="T1" fmla="*/ 4 h 359"/>
                <a:gd name="T2" fmla="*/ 22 w 366"/>
                <a:gd name="T3" fmla="*/ 15 h 359"/>
                <a:gd name="T4" fmla="*/ 53 w 366"/>
                <a:gd name="T5" fmla="*/ 25 h 359"/>
                <a:gd name="T6" fmla="*/ 47 w 366"/>
                <a:gd name="T7" fmla="*/ 32 h 359"/>
                <a:gd name="T8" fmla="*/ 21 w 366"/>
                <a:gd name="T9" fmla="*/ 38 h 359"/>
                <a:gd name="T10" fmla="*/ 30 w 366"/>
                <a:gd name="T11" fmla="*/ 46 h 359"/>
                <a:gd name="T12" fmla="*/ 46 w 366"/>
                <a:gd name="T13" fmla="*/ 71 h 359"/>
                <a:gd name="T14" fmla="*/ 59 w 366"/>
                <a:gd name="T15" fmla="*/ 60 h 359"/>
                <a:gd name="T16" fmla="*/ 74 w 366"/>
                <a:gd name="T17" fmla="*/ 58 h 359"/>
                <a:gd name="T18" fmla="*/ 104 w 366"/>
                <a:gd name="T19" fmla="*/ 74 h 359"/>
                <a:gd name="T20" fmla="*/ 119 w 366"/>
                <a:gd name="T21" fmla="*/ 105 h 359"/>
                <a:gd name="T22" fmla="*/ 124 w 366"/>
                <a:gd name="T23" fmla="*/ 160 h 359"/>
                <a:gd name="T24" fmla="*/ 142 w 366"/>
                <a:gd name="T25" fmla="*/ 186 h 359"/>
                <a:gd name="T26" fmla="*/ 133 w 366"/>
                <a:gd name="T27" fmla="*/ 213 h 359"/>
                <a:gd name="T28" fmla="*/ 141 w 366"/>
                <a:gd name="T29" fmla="*/ 231 h 359"/>
                <a:gd name="T30" fmla="*/ 132 w 366"/>
                <a:gd name="T31" fmla="*/ 285 h 359"/>
                <a:gd name="T32" fmla="*/ 173 w 366"/>
                <a:gd name="T33" fmla="*/ 347 h 359"/>
                <a:gd name="T34" fmla="*/ 202 w 366"/>
                <a:gd name="T35" fmla="*/ 359 h 359"/>
                <a:gd name="T36" fmla="*/ 223 w 366"/>
                <a:gd name="T37" fmla="*/ 296 h 359"/>
                <a:gd name="T38" fmla="*/ 240 w 366"/>
                <a:gd name="T39" fmla="*/ 267 h 359"/>
                <a:gd name="T40" fmla="*/ 279 w 366"/>
                <a:gd name="T41" fmla="*/ 237 h 359"/>
                <a:gd name="T42" fmla="*/ 345 w 366"/>
                <a:gd name="T43" fmla="*/ 192 h 359"/>
                <a:gd name="T44" fmla="*/ 341 w 366"/>
                <a:gd name="T45" fmla="*/ 159 h 359"/>
                <a:gd name="T46" fmla="*/ 353 w 366"/>
                <a:gd name="T47" fmla="*/ 120 h 359"/>
                <a:gd name="T48" fmla="*/ 357 w 366"/>
                <a:gd name="T49" fmla="*/ 64 h 359"/>
                <a:gd name="T50" fmla="*/ 349 w 366"/>
                <a:gd name="T51" fmla="*/ 48 h 359"/>
                <a:gd name="T52" fmla="*/ 366 w 366"/>
                <a:gd name="T53" fmla="*/ 45 h 359"/>
                <a:gd name="T54" fmla="*/ 360 w 366"/>
                <a:gd name="T55" fmla="*/ 22 h 359"/>
                <a:gd name="T56" fmla="*/ 346 w 366"/>
                <a:gd name="T57" fmla="*/ 0 h 359"/>
                <a:gd name="T58" fmla="*/ 0 w 366"/>
                <a:gd name="T59" fmla="*/ 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6" h="359">
                  <a:moveTo>
                    <a:pt x="0" y="4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42" y="186"/>
                    <a:pt x="142" y="186"/>
                    <a:pt x="142" y="186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32" y="285"/>
                    <a:pt x="132" y="285"/>
                    <a:pt x="132" y="285"/>
                  </a:cubicBezTo>
                  <a:cubicBezTo>
                    <a:pt x="173" y="347"/>
                    <a:pt x="173" y="347"/>
                    <a:pt x="173" y="347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23" y="296"/>
                    <a:pt x="223" y="296"/>
                    <a:pt x="223" y="296"/>
                  </a:cubicBezTo>
                  <a:cubicBezTo>
                    <a:pt x="240" y="267"/>
                    <a:pt x="240" y="267"/>
                    <a:pt x="240" y="267"/>
                  </a:cubicBezTo>
                  <a:cubicBezTo>
                    <a:pt x="240" y="267"/>
                    <a:pt x="275" y="240"/>
                    <a:pt x="279" y="237"/>
                  </a:cubicBezTo>
                  <a:cubicBezTo>
                    <a:pt x="284" y="235"/>
                    <a:pt x="345" y="192"/>
                    <a:pt x="345" y="192"/>
                  </a:cubicBezTo>
                  <a:cubicBezTo>
                    <a:pt x="341" y="159"/>
                    <a:pt x="341" y="159"/>
                    <a:pt x="341" y="159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7" y="64"/>
                    <a:pt x="357" y="64"/>
                    <a:pt x="357" y="64"/>
                  </a:cubicBezTo>
                  <a:cubicBezTo>
                    <a:pt x="349" y="48"/>
                    <a:pt x="349" y="48"/>
                    <a:pt x="349" y="48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60" y="22"/>
                    <a:pt x="360" y="22"/>
                    <a:pt x="360" y="22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536" y="221"/>
              <a:ext cx="44" cy="34"/>
            </a:xfrm>
            <a:custGeom>
              <a:avLst/>
              <a:gdLst>
                <a:gd name="T0" fmla="*/ 44 w 44"/>
                <a:gd name="T1" fmla="*/ 0 h 34"/>
                <a:gd name="T2" fmla="*/ 0 w 44"/>
                <a:gd name="T3" fmla="*/ 3 h 34"/>
                <a:gd name="T4" fmla="*/ 38 w 44"/>
                <a:gd name="T5" fmla="*/ 34 h 34"/>
                <a:gd name="T6" fmla="*/ 44 w 4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4">
                  <a:moveTo>
                    <a:pt x="44" y="0"/>
                  </a:moveTo>
                  <a:lnTo>
                    <a:pt x="0" y="3"/>
                  </a:lnTo>
                  <a:lnTo>
                    <a:pt x="38" y="34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4741" y="203"/>
              <a:ext cx="114" cy="81"/>
            </a:xfrm>
            <a:custGeom>
              <a:avLst/>
              <a:gdLst>
                <a:gd name="T0" fmla="*/ 0 w 114"/>
                <a:gd name="T1" fmla="*/ 0 h 81"/>
                <a:gd name="T2" fmla="*/ 26 w 114"/>
                <a:gd name="T3" fmla="*/ 28 h 81"/>
                <a:gd name="T4" fmla="*/ 0 w 114"/>
                <a:gd name="T5" fmla="*/ 52 h 81"/>
                <a:gd name="T6" fmla="*/ 20 w 114"/>
                <a:gd name="T7" fmla="*/ 81 h 81"/>
                <a:gd name="T8" fmla="*/ 92 w 114"/>
                <a:gd name="T9" fmla="*/ 80 h 81"/>
                <a:gd name="T10" fmla="*/ 102 w 114"/>
                <a:gd name="T11" fmla="*/ 33 h 81"/>
                <a:gd name="T12" fmla="*/ 114 w 114"/>
                <a:gd name="T13" fmla="*/ 14 h 81"/>
                <a:gd name="T14" fmla="*/ 0 w 114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81">
                  <a:moveTo>
                    <a:pt x="0" y="0"/>
                  </a:moveTo>
                  <a:lnTo>
                    <a:pt x="26" y="28"/>
                  </a:lnTo>
                  <a:lnTo>
                    <a:pt x="0" y="52"/>
                  </a:lnTo>
                  <a:lnTo>
                    <a:pt x="20" y="81"/>
                  </a:lnTo>
                  <a:lnTo>
                    <a:pt x="92" y="80"/>
                  </a:lnTo>
                  <a:lnTo>
                    <a:pt x="102" y="33"/>
                  </a:lnTo>
                  <a:lnTo>
                    <a:pt x="1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471" y="246"/>
              <a:ext cx="148" cy="89"/>
            </a:xfrm>
            <a:custGeom>
              <a:avLst/>
              <a:gdLst>
                <a:gd name="T0" fmla="*/ 34 w 148"/>
                <a:gd name="T1" fmla="*/ 0 h 89"/>
                <a:gd name="T2" fmla="*/ 14 w 148"/>
                <a:gd name="T3" fmla="*/ 25 h 89"/>
                <a:gd name="T4" fmla="*/ 0 w 148"/>
                <a:gd name="T5" fmla="*/ 43 h 89"/>
                <a:gd name="T6" fmla="*/ 37 w 148"/>
                <a:gd name="T7" fmla="*/ 66 h 89"/>
                <a:gd name="T8" fmla="*/ 70 w 148"/>
                <a:gd name="T9" fmla="*/ 89 h 89"/>
                <a:gd name="T10" fmla="*/ 98 w 148"/>
                <a:gd name="T11" fmla="*/ 88 h 89"/>
                <a:gd name="T12" fmla="*/ 148 w 148"/>
                <a:gd name="T13" fmla="*/ 76 h 89"/>
                <a:gd name="T14" fmla="*/ 143 w 148"/>
                <a:gd name="T15" fmla="*/ 51 h 89"/>
                <a:gd name="T16" fmla="*/ 118 w 148"/>
                <a:gd name="T17" fmla="*/ 19 h 89"/>
                <a:gd name="T18" fmla="*/ 107 w 148"/>
                <a:gd name="T19" fmla="*/ 32 h 89"/>
                <a:gd name="T20" fmla="*/ 115 w 148"/>
                <a:gd name="T21" fmla="*/ 60 h 89"/>
                <a:gd name="T22" fmla="*/ 90 w 148"/>
                <a:gd name="T23" fmla="*/ 55 h 89"/>
                <a:gd name="T24" fmla="*/ 66 w 148"/>
                <a:gd name="T25" fmla="*/ 22 h 89"/>
                <a:gd name="T26" fmla="*/ 61 w 148"/>
                <a:gd name="T27" fmla="*/ 4 h 89"/>
                <a:gd name="T28" fmla="*/ 34 w 148"/>
                <a:gd name="T2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89">
                  <a:moveTo>
                    <a:pt x="34" y="0"/>
                  </a:moveTo>
                  <a:lnTo>
                    <a:pt x="14" y="25"/>
                  </a:lnTo>
                  <a:lnTo>
                    <a:pt x="0" y="43"/>
                  </a:lnTo>
                  <a:lnTo>
                    <a:pt x="37" y="66"/>
                  </a:lnTo>
                  <a:lnTo>
                    <a:pt x="70" y="89"/>
                  </a:lnTo>
                  <a:lnTo>
                    <a:pt x="98" y="88"/>
                  </a:lnTo>
                  <a:lnTo>
                    <a:pt x="148" y="76"/>
                  </a:lnTo>
                  <a:lnTo>
                    <a:pt x="143" y="51"/>
                  </a:lnTo>
                  <a:lnTo>
                    <a:pt x="118" y="19"/>
                  </a:lnTo>
                  <a:lnTo>
                    <a:pt x="107" y="32"/>
                  </a:lnTo>
                  <a:lnTo>
                    <a:pt x="115" y="60"/>
                  </a:lnTo>
                  <a:lnTo>
                    <a:pt x="90" y="55"/>
                  </a:lnTo>
                  <a:lnTo>
                    <a:pt x="66" y="22"/>
                  </a:lnTo>
                  <a:lnTo>
                    <a:pt x="61" y="4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4627" y="271"/>
              <a:ext cx="53" cy="46"/>
            </a:xfrm>
            <a:custGeom>
              <a:avLst/>
              <a:gdLst>
                <a:gd name="T0" fmla="*/ 30 w 53"/>
                <a:gd name="T1" fmla="*/ 0 h 46"/>
                <a:gd name="T2" fmla="*/ 53 w 53"/>
                <a:gd name="T3" fmla="*/ 7 h 46"/>
                <a:gd name="T4" fmla="*/ 48 w 53"/>
                <a:gd name="T5" fmla="*/ 46 h 46"/>
                <a:gd name="T6" fmla="*/ 19 w 53"/>
                <a:gd name="T7" fmla="*/ 46 h 46"/>
                <a:gd name="T8" fmla="*/ 0 w 53"/>
                <a:gd name="T9" fmla="*/ 13 h 46"/>
                <a:gd name="T10" fmla="*/ 30 w 53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6">
                  <a:moveTo>
                    <a:pt x="30" y="0"/>
                  </a:moveTo>
                  <a:lnTo>
                    <a:pt x="53" y="7"/>
                  </a:lnTo>
                  <a:lnTo>
                    <a:pt x="48" y="46"/>
                  </a:lnTo>
                  <a:lnTo>
                    <a:pt x="19" y="46"/>
                  </a:lnTo>
                  <a:lnTo>
                    <a:pt x="0" y="1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690" y="257"/>
              <a:ext cx="130" cy="92"/>
            </a:xfrm>
            <a:custGeom>
              <a:avLst/>
              <a:gdLst>
                <a:gd name="T0" fmla="*/ 0 w 130"/>
                <a:gd name="T1" fmla="*/ 0 h 92"/>
                <a:gd name="T2" fmla="*/ 13 w 130"/>
                <a:gd name="T3" fmla="*/ 32 h 92"/>
                <a:gd name="T4" fmla="*/ 32 w 130"/>
                <a:gd name="T5" fmla="*/ 60 h 92"/>
                <a:gd name="T6" fmla="*/ 32 w 130"/>
                <a:gd name="T7" fmla="*/ 92 h 92"/>
                <a:gd name="T8" fmla="*/ 129 w 130"/>
                <a:gd name="T9" fmla="*/ 89 h 92"/>
                <a:gd name="T10" fmla="*/ 130 w 130"/>
                <a:gd name="T11" fmla="*/ 56 h 92"/>
                <a:gd name="T12" fmla="*/ 84 w 130"/>
                <a:gd name="T13" fmla="*/ 55 h 92"/>
                <a:gd name="T14" fmla="*/ 50 w 130"/>
                <a:gd name="T15" fmla="*/ 40 h 92"/>
                <a:gd name="T16" fmla="*/ 40 w 130"/>
                <a:gd name="T17" fmla="*/ 13 h 92"/>
                <a:gd name="T18" fmla="*/ 0 w 130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92">
                  <a:moveTo>
                    <a:pt x="0" y="0"/>
                  </a:moveTo>
                  <a:lnTo>
                    <a:pt x="13" y="32"/>
                  </a:lnTo>
                  <a:lnTo>
                    <a:pt x="32" y="60"/>
                  </a:lnTo>
                  <a:lnTo>
                    <a:pt x="32" y="92"/>
                  </a:lnTo>
                  <a:lnTo>
                    <a:pt x="129" y="89"/>
                  </a:lnTo>
                  <a:lnTo>
                    <a:pt x="130" y="56"/>
                  </a:lnTo>
                  <a:lnTo>
                    <a:pt x="84" y="55"/>
                  </a:lnTo>
                  <a:lnTo>
                    <a:pt x="50" y="40"/>
                  </a:lnTo>
                  <a:lnTo>
                    <a:pt x="4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4665" y="212"/>
              <a:ext cx="50" cy="34"/>
            </a:xfrm>
            <a:custGeom>
              <a:avLst/>
              <a:gdLst>
                <a:gd name="T0" fmla="*/ 0 w 50"/>
                <a:gd name="T1" fmla="*/ 0 h 34"/>
                <a:gd name="T2" fmla="*/ 28 w 50"/>
                <a:gd name="T3" fmla="*/ 24 h 34"/>
                <a:gd name="T4" fmla="*/ 50 w 50"/>
                <a:gd name="T5" fmla="*/ 34 h 34"/>
                <a:gd name="T6" fmla="*/ 50 w 50"/>
                <a:gd name="T7" fmla="*/ 3 h 34"/>
                <a:gd name="T8" fmla="*/ 0 w 5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0" y="0"/>
                  </a:moveTo>
                  <a:lnTo>
                    <a:pt x="28" y="24"/>
                  </a:lnTo>
                  <a:lnTo>
                    <a:pt x="50" y="34"/>
                  </a:lnTo>
                  <a:lnTo>
                    <a:pt x="5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446" y="346"/>
              <a:ext cx="88" cy="87"/>
            </a:xfrm>
            <a:custGeom>
              <a:avLst/>
              <a:gdLst>
                <a:gd name="T0" fmla="*/ 15 w 88"/>
                <a:gd name="T1" fmla="*/ 78 h 87"/>
                <a:gd name="T2" fmla="*/ 0 w 88"/>
                <a:gd name="T3" fmla="*/ 46 h 87"/>
                <a:gd name="T4" fmla="*/ 10 w 88"/>
                <a:gd name="T5" fmla="*/ 0 h 87"/>
                <a:gd name="T6" fmla="*/ 59 w 88"/>
                <a:gd name="T7" fmla="*/ 5 h 87"/>
                <a:gd name="T8" fmla="*/ 88 w 88"/>
                <a:gd name="T9" fmla="*/ 21 h 87"/>
                <a:gd name="T10" fmla="*/ 58 w 88"/>
                <a:gd name="T11" fmla="*/ 52 h 87"/>
                <a:gd name="T12" fmla="*/ 36 w 88"/>
                <a:gd name="T13" fmla="*/ 87 h 87"/>
                <a:gd name="T14" fmla="*/ 15 w 88"/>
                <a:gd name="T15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7">
                  <a:moveTo>
                    <a:pt x="15" y="78"/>
                  </a:moveTo>
                  <a:lnTo>
                    <a:pt x="0" y="46"/>
                  </a:lnTo>
                  <a:lnTo>
                    <a:pt x="10" y="0"/>
                  </a:lnTo>
                  <a:lnTo>
                    <a:pt x="59" y="5"/>
                  </a:lnTo>
                  <a:lnTo>
                    <a:pt x="88" y="21"/>
                  </a:lnTo>
                  <a:lnTo>
                    <a:pt x="58" y="52"/>
                  </a:lnTo>
                  <a:lnTo>
                    <a:pt x="36" y="87"/>
                  </a:lnTo>
                  <a:lnTo>
                    <a:pt x="1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504" y="368"/>
              <a:ext cx="145" cy="126"/>
            </a:xfrm>
            <a:custGeom>
              <a:avLst/>
              <a:gdLst>
                <a:gd name="T0" fmla="*/ 120 w 145"/>
                <a:gd name="T1" fmla="*/ 5 h 126"/>
                <a:gd name="T2" fmla="*/ 120 w 145"/>
                <a:gd name="T3" fmla="*/ 60 h 126"/>
                <a:gd name="T4" fmla="*/ 145 w 145"/>
                <a:gd name="T5" fmla="*/ 95 h 126"/>
                <a:gd name="T6" fmla="*/ 140 w 145"/>
                <a:gd name="T7" fmla="*/ 118 h 126"/>
                <a:gd name="T8" fmla="*/ 96 w 145"/>
                <a:gd name="T9" fmla="*/ 123 h 126"/>
                <a:gd name="T10" fmla="*/ 43 w 145"/>
                <a:gd name="T11" fmla="*/ 126 h 126"/>
                <a:gd name="T12" fmla="*/ 13 w 145"/>
                <a:gd name="T13" fmla="*/ 99 h 126"/>
                <a:gd name="T14" fmla="*/ 22 w 145"/>
                <a:gd name="T15" fmla="*/ 81 h 126"/>
                <a:gd name="T16" fmla="*/ 0 w 145"/>
                <a:gd name="T17" fmla="*/ 58 h 126"/>
                <a:gd name="T18" fmla="*/ 35 w 145"/>
                <a:gd name="T19" fmla="*/ 10 h 126"/>
                <a:gd name="T20" fmla="*/ 56 w 145"/>
                <a:gd name="T21" fmla="*/ 30 h 126"/>
                <a:gd name="T22" fmla="*/ 89 w 145"/>
                <a:gd name="T23" fmla="*/ 13 h 126"/>
                <a:gd name="T24" fmla="*/ 103 w 145"/>
                <a:gd name="T25" fmla="*/ 0 h 126"/>
                <a:gd name="T26" fmla="*/ 120 w 145"/>
                <a:gd name="T2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126">
                  <a:moveTo>
                    <a:pt x="120" y="5"/>
                  </a:moveTo>
                  <a:lnTo>
                    <a:pt x="120" y="60"/>
                  </a:lnTo>
                  <a:lnTo>
                    <a:pt x="145" y="95"/>
                  </a:lnTo>
                  <a:lnTo>
                    <a:pt x="140" y="118"/>
                  </a:lnTo>
                  <a:lnTo>
                    <a:pt x="96" y="123"/>
                  </a:lnTo>
                  <a:lnTo>
                    <a:pt x="43" y="126"/>
                  </a:lnTo>
                  <a:lnTo>
                    <a:pt x="13" y="99"/>
                  </a:lnTo>
                  <a:lnTo>
                    <a:pt x="22" y="81"/>
                  </a:lnTo>
                  <a:lnTo>
                    <a:pt x="0" y="58"/>
                  </a:lnTo>
                  <a:lnTo>
                    <a:pt x="35" y="10"/>
                  </a:lnTo>
                  <a:lnTo>
                    <a:pt x="56" y="30"/>
                  </a:lnTo>
                  <a:lnTo>
                    <a:pt x="89" y="13"/>
                  </a:lnTo>
                  <a:lnTo>
                    <a:pt x="103" y="0"/>
                  </a:lnTo>
                  <a:lnTo>
                    <a:pt x="12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744" y="368"/>
              <a:ext cx="231" cy="265"/>
            </a:xfrm>
            <a:custGeom>
              <a:avLst/>
              <a:gdLst>
                <a:gd name="T0" fmla="*/ 195 w 231"/>
                <a:gd name="T1" fmla="*/ 265 h 265"/>
                <a:gd name="T2" fmla="*/ 162 w 231"/>
                <a:gd name="T3" fmla="*/ 250 h 265"/>
                <a:gd name="T4" fmla="*/ 141 w 231"/>
                <a:gd name="T5" fmla="*/ 227 h 265"/>
                <a:gd name="T6" fmla="*/ 97 w 231"/>
                <a:gd name="T7" fmla="*/ 214 h 265"/>
                <a:gd name="T8" fmla="*/ 104 w 231"/>
                <a:gd name="T9" fmla="*/ 204 h 265"/>
                <a:gd name="T10" fmla="*/ 130 w 231"/>
                <a:gd name="T11" fmla="*/ 197 h 265"/>
                <a:gd name="T12" fmla="*/ 137 w 231"/>
                <a:gd name="T13" fmla="*/ 150 h 265"/>
                <a:gd name="T14" fmla="*/ 101 w 231"/>
                <a:gd name="T15" fmla="*/ 104 h 265"/>
                <a:gd name="T16" fmla="*/ 33 w 231"/>
                <a:gd name="T17" fmla="*/ 99 h 265"/>
                <a:gd name="T18" fmla="*/ 4 w 231"/>
                <a:gd name="T19" fmla="*/ 77 h 265"/>
                <a:gd name="T20" fmla="*/ 0 w 231"/>
                <a:gd name="T21" fmla="*/ 44 h 265"/>
                <a:gd name="T22" fmla="*/ 20 w 231"/>
                <a:gd name="T23" fmla="*/ 0 h 265"/>
                <a:gd name="T24" fmla="*/ 42 w 231"/>
                <a:gd name="T25" fmla="*/ 0 h 265"/>
                <a:gd name="T26" fmla="*/ 91 w 231"/>
                <a:gd name="T27" fmla="*/ 2 h 265"/>
                <a:gd name="T28" fmla="*/ 135 w 231"/>
                <a:gd name="T29" fmla="*/ 53 h 265"/>
                <a:gd name="T30" fmla="*/ 189 w 231"/>
                <a:gd name="T31" fmla="*/ 101 h 265"/>
                <a:gd name="T32" fmla="*/ 172 w 231"/>
                <a:gd name="T33" fmla="*/ 126 h 265"/>
                <a:gd name="T34" fmla="*/ 231 w 231"/>
                <a:gd name="T35" fmla="*/ 167 h 265"/>
                <a:gd name="T36" fmla="*/ 226 w 231"/>
                <a:gd name="T37" fmla="*/ 207 h 265"/>
                <a:gd name="T38" fmla="*/ 190 w 231"/>
                <a:gd name="T39" fmla="*/ 204 h 265"/>
                <a:gd name="T40" fmla="*/ 210 w 231"/>
                <a:gd name="T41" fmla="*/ 226 h 265"/>
                <a:gd name="T42" fmla="*/ 212 w 231"/>
                <a:gd name="T43" fmla="*/ 249 h 265"/>
                <a:gd name="T44" fmla="*/ 195 w 231"/>
                <a:gd name="T4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1" h="265">
                  <a:moveTo>
                    <a:pt x="195" y="265"/>
                  </a:moveTo>
                  <a:lnTo>
                    <a:pt x="162" y="250"/>
                  </a:lnTo>
                  <a:lnTo>
                    <a:pt x="141" y="227"/>
                  </a:lnTo>
                  <a:lnTo>
                    <a:pt x="97" y="214"/>
                  </a:lnTo>
                  <a:lnTo>
                    <a:pt x="104" y="204"/>
                  </a:lnTo>
                  <a:lnTo>
                    <a:pt x="130" y="197"/>
                  </a:lnTo>
                  <a:lnTo>
                    <a:pt x="137" y="150"/>
                  </a:lnTo>
                  <a:lnTo>
                    <a:pt x="101" y="104"/>
                  </a:lnTo>
                  <a:lnTo>
                    <a:pt x="33" y="99"/>
                  </a:lnTo>
                  <a:lnTo>
                    <a:pt x="4" y="77"/>
                  </a:lnTo>
                  <a:lnTo>
                    <a:pt x="0" y="44"/>
                  </a:lnTo>
                  <a:lnTo>
                    <a:pt x="20" y="0"/>
                  </a:lnTo>
                  <a:lnTo>
                    <a:pt x="42" y="0"/>
                  </a:lnTo>
                  <a:lnTo>
                    <a:pt x="91" y="2"/>
                  </a:lnTo>
                  <a:lnTo>
                    <a:pt x="135" y="53"/>
                  </a:lnTo>
                  <a:lnTo>
                    <a:pt x="189" y="101"/>
                  </a:lnTo>
                  <a:lnTo>
                    <a:pt x="172" y="126"/>
                  </a:lnTo>
                  <a:lnTo>
                    <a:pt x="231" y="167"/>
                  </a:lnTo>
                  <a:lnTo>
                    <a:pt x="226" y="207"/>
                  </a:lnTo>
                  <a:lnTo>
                    <a:pt x="190" y="204"/>
                  </a:lnTo>
                  <a:lnTo>
                    <a:pt x="210" y="226"/>
                  </a:lnTo>
                  <a:lnTo>
                    <a:pt x="212" y="249"/>
                  </a:lnTo>
                  <a:lnTo>
                    <a:pt x="195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4097" y="363"/>
              <a:ext cx="1103" cy="1474"/>
            </a:xfrm>
            <a:custGeom>
              <a:avLst/>
              <a:gdLst>
                <a:gd name="T0" fmla="*/ 629 w 1103"/>
                <a:gd name="T1" fmla="*/ 34 h 1474"/>
                <a:gd name="T2" fmla="*/ 671 w 1103"/>
                <a:gd name="T3" fmla="*/ 153 h 1474"/>
                <a:gd name="T4" fmla="*/ 709 w 1103"/>
                <a:gd name="T5" fmla="*/ 85 h 1474"/>
                <a:gd name="T6" fmla="*/ 703 w 1103"/>
                <a:gd name="T7" fmla="*/ 185 h 1474"/>
                <a:gd name="T8" fmla="*/ 607 w 1103"/>
                <a:gd name="T9" fmla="*/ 294 h 1474"/>
                <a:gd name="T10" fmla="*/ 711 w 1103"/>
                <a:gd name="T11" fmla="*/ 378 h 1474"/>
                <a:gd name="T12" fmla="*/ 739 w 1103"/>
                <a:gd name="T13" fmla="*/ 415 h 1474"/>
                <a:gd name="T14" fmla="*/ 749 w 1103"/>
                <a:gd name="T15" fmla="*/ 330 h 1474"/>
                <a:gd name="T16" fmla="*/ 770 w 1103"/>
                <a:gd name="T17" fmla="*/ 265 h 1474"/>
                <a:gd name="T18" fmla="*/ 815 w 1103"/>
                <a:gd name="T19" fmla="*/ 313 h 1474"/>
                <a:gd name="T20" fmla="*/ 855 w 1103"/>
                <a:gd name="T21" fmla="*/ 297 h 1474"/>
                <a:gd name="T22" fmla="*/ 909 w 1103"/>
                <a:gd name="T23" fmla="*/ 382 h 1474"/>
                <a:gd name="T24" fmla="*/ 955 w 1103"/>
                <a:gd name="T25" fmla="*/ 470 h 1474"/>
                <a:gd name="T26" fmla="*/ 900 w 1103"/>
                <a:gd name="T27" fmla="*/ 473 h 1474"/>
                <a:gd name="T28" fmla="*/ 840 w 1103"/>
                <a:gd name="T29" fmla="*/ 448 h 1474"/>
                <a:gd name="T30" fmla="*/ 892 w 1103"/>
                <a:gd name="T31" fmla="*/ 485 h 1474"/>
                <a:gd name="T32" fmla="*/ 850 w 1103"/>
                <a:gd name="T33" fmla="*/ 505 h 1474"/>
                <a:gd name="T34" fmla="*/ 765 w 1103"/>
                <a:gd name="T35" fmla="*/ 595 h 1474"/>
                <a:gd name="T36" fmla="*/ 720 w 1103"/>
                <a:gd name="T37" fmla="*/ 670 h 1474"/>
                <a:gd name="T38" fmla="*/ 705 w 1103"/>
                <a:gd name="T39" fmla="*/ 674 h 1474"/>
                <a:gd name="T40" fmla="*/ 607 w 1103"/>
                <a:gd name="T41" fmla="*/ 671 h 1474"/>
                <a:gd name="T42" fmla="*/ 626 w 1103"/>
                <a:gd name="T43" fmla="*/ 767 h 1474"/>
                <a:gd name="T44" fmla="*/ 662 w 1103"/>
                <a:gd name="T45" fmla="*/ 769 h 1474"/>
                <a:gd name="T46" fmla="*/ 701 w 1103"/>
                <a:gd name="T47" fmla="*/ 816 h 1474"/>
                <a:gd name="T48" fmla="*/ 744 w 1103"/>
                <a:gd name="T49" fmla="*/ 847 h 1474"/>
                <a:gd name="T50" fmla="*/ 803 w 1103"/>
                <a:gd name="T51" fmla="*/ 824 h 1474"/>
                <a:gd name="T52" fmla="*/ 881 w 1103"/>
                <a:gd name="T53" fmla="*/ 835 h 1474"/>
                <a:gd name="T54" fmla="*/ 947 w 1103"/>
                <a:gd name="T55" fmla="*/ 878 h 1474"/>
                <a:gd name="T56" fmla="*/ 1026 w 1103"/>
                <a:gd name="T57" fmla="*/ 943 h 1474"/>
                <a:gd name="T58" fmla="*/ 1070 w 1103"/>
                <a:gd name="T59" fmla="*/ 1034 h 1474"/>
                <a:gd name="T60" fmla="*/ 1006 w 1103"/>
                <a:gd name="T61" fmla="*/ 1130 h 1474"/>
                <a:gd name="T62" fmla="*/ 944 w 1103"/>
                <a:gd name="T63" fmla="*/ 1230 h 1474"/>
                <a:gd name="T64" fmla="*/ 916 w 1103"/>
                <a:gd name="T65" fmla="*/ 1266 h 1474"/>
                <a:gd name="T66" fmla="*/ 833 w 1103"/>
                <a:gd name="T67" fmla="*/ 1356 h 1474"/>
                <a:gd name="T68" fmla="*/ 826 w 1103"/>
                <a:gd name="T69" fmla="*/ 1405 h 1474"/>
                <a:gd name="T70" fmla="*/ 837 w 1103"/>
                <a:gd name="T71" fmla="*/ 1474 h 1474"/>
                <a:gd name="T72" fmla="*/ 789 w 1103"/>
                <a:gd name="T73" fmla="*/ 1295 h 1474"/>
                <a:gd name="T74" fmla="*/ 752 w 1103"/>
                <a:gd name="T75" fmla="*/ 1036 h 1474"/>
                <a:gd name="T76" fmla="*/ 751 w 1103"/>
                <a:gd name="T77" fmla="*/ 894 h 1474"/>
                <a:gd name="T78" fmla="*/ 687 w 1103"/>
                <a:gd name="T79" fmla="*/ 845 h 1474"/>
                <a:gd name="T80" fmla="*/ 521 w 1103"/>
                <a:gd name="T81" fmla="*/ 774 h 1474"/>
                <a:gd name="T82" fmla="*/ 448 w 1103"/>
                <a:gd name="T83" fmla="*/ 652 h 1474"/>
                <a:gd name="T84" fmla="*/ 463 w 1103"/>
                <a:gd name="T85" fmla="*/ 716 h 1474"/>
                <a:gd name="T86" fmla="*/ 369 w 1103"/>
                <a:gd name="T87" fmla="*/ 577 h 1474"/>
                <a:gd name="T88" fmla="*/ 278 w 1103"/>
                <a:gd name="T89" fmla="*/ 341 h 1474"/>
                <a:gd name="T90" fmla="*/ 138 w 1103"/>
                <a:gd name="T91" fmla="*/ 311 h 1474"/>
                <a:gd name="T92" fmla="*/ 132 w 1103"/>
                <a:gd name="T93" fmla="*/ 327 h 1474"/>
                <a:gd name="T94" fmla="*/ 87 w 1103"/>
                <a:gd name="T95" fmla="*/ 330 h 1474"/>
                <a:gd name="T96" fmla="*/ 28 w 1103"/>
                <a:gd name="T97" fmla="*/ 296 h 1474"/>
                <a:gd name="T98" fmla="*/ 53 w 1103"/>
                <a:gd name="T99" fmla="*/ 217 h 1474"/>
                <a:gd name="T100" fmla="*/ 0 w 1103"/>
                <a:gd name="T101" fmla="*/ 204 h 1474"/>
                <a:gd name="T102" fmla="*/ 58 w 1103"/>
                <a:gd name="T103" fmla="*/ 189 h 1474"/>
                <a:gd name="T104" fmla="*/ 10 w 1103"/>
                <a:gd name="T105" fmla="*/ 142 h 1474"/>
                <a:gd name="T106" fmla="*/ 95 w 1103"/>
                <a:gd name="T107" fmla="*/ 71 h 1474"/>
                <a:gd name="T108" fmla="*/ 207 w 1103"/>
                <a:gd name="T109" fmla="*/ 101 h 1474"/>
                <a:gd name="T110" fmla="*/ 278 w 1103"/>
                <a:gd name="T111" fmla="*/ 109 h 1474"/>
                <a:gd name="T112" fmla="*/ 365 w 1103"/>
                <a:gd name="T113" fmla="*/ 112 h 1474"/>
                <a:gd name="T114" fmla="*/ 448 w 1103"/>
                <a:gd name="T115" fmla="*/ 145 h 1474"/>
                <a:gd name="T116" fmla="*/ 500 w 1103"/>
                <a:gd name="T117" fmla="*/ 151 h 1474"/>
                <a:gd name="T118" fmla="*/ 545 w 1103"/>
                <a:gd name="T119" fmla="*/ 156 h 1474"/>
                <a:gd name="T120" fmla="*/ 581 w 1103"/>
                <a:gd name="T121" fmla="*/ 106 h 1474"/>
                <a:gd name="T122" fmla="*/ 592 w 1103"/>
                <a:gd name="T123" fmla="*/ 95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3" h="1474">
                  <a:moveTo>
                    <a:pt x="602" y="0"/>
                  </a:moveTo>
                  <a:lnTo>
                    <a:pt x="644" y="0"/>
                  </a:lnTo>
                  <a:lnTo>
                    <a:pt x="629" y="34"/>
                  </a:lnTo>
                  <a:lnTo>
                    <a:pt x="612" y="52"/>
                  </a:lnTo>
                  <a:lnTo>
                    <a:pt x="628" y="100"/>
                  </a:lnTo>
                  <a:lnTo>
                    <a:pt x="671" y="153"/>
                  </a:lnTo>
                  <a:lnTo>
                    <a:pt x="684" y="120"/>
                  </a:lnTo>
                  <a:lnTo>
                    <a:pt x="687" y="78"/>
                  </a:lnTo>
                  <a:lnTo>
                    <a:pt x="709" y="85"/>
                  </a:lnTo>
                  <a:lnTo>
                    <a:pt x="719" y="124"/>
                  </a:lnTo>
                  <a:lnTo>
                    <a:pt x="727" y="156"/>
                  </a:lnTo>
                  <a:lnTo>
                    <a:pt x="703" y="185"/>
                  </a:lnTo>
                  <a:lnTo>
                    <a:pt x="680" y="186"/>
                  </a:lnTo>
                  <a:lnTo>
                    <a:pt x="648" y="232"/>
                  </a:lnTo>
                  <a:lnTo>
                    <a:pt x="607" y="294"/>
                  </a:lnTo>
                  <a:lnTo>
                    <a:pt x="626" y="343"/>
                  </a:lnTo>
                  <a:lnTo>
                    <a:pt x="680" y="369"/>
                  </a:lnTo>
                  <a:lnTo>
                    <a:pt x="711" y="378"/>
                  </a:lnTo>
                  <a:lnTo>
                    <a:pt x="711" y="407"/>
                  </a:lnTo>
                  <a:lnTo>
                    <a:pt x="733" y="429"/>
                  </a:lnTo>
                  <a:lnTo>
                    <a:pt x="739" y="415"/>
                  </a:lnTo>
                  <a:lnTo>
                    <a:pt x="732" y="386"/>
                  </a:lnTo>
                  <a:lnTo>
                    <a:pt x="756" y="362"/>
                  </a:lnTo>
                  <a:lnTo>
                    <a:pt x="749" y="330"/>
                  </a:lnTo>
                  <a:lnTo>
                    <a:pt x="748" y="308"/>
                  </a:lnTo>
                  <a:lnTo>
                    <a:pt x="749" y="258"/>
                  </a:lnTo>
                  <a:lnTo>
                    <a:pt x="770" y="265"/>
                  </a:lnTo>
                  <a:lnTo>
                    <a:pt x="788" y="259"/>
                  </a:lnTo>
                  <a:lnTo>
                    <a:pt x="799" y="283"/>
                  </a:lnTo>
                  <a:lnTo>
                    <a:pt x="815" y="313"/>
                  </a:lnTo>
                  <a:lnTo>
                    <a:pt x="832" y="332"/>
                  </a:lnTo>
                  <a:lnTo>
                    <a:pt x="845" y="320"/>
                  </a:lnTo>
                  <a:lnTo>
                    <a:pt x="855" y="297"/>
                  </a:lnTo>
                  <a:lnTo>
                    <a:pt x="865" y="310"/>
                  </a:lnTo>
                  <a:lnTo>
                    <a:pt x="881" y="354"/>
                  </a:lnTo>
                  <a:lnTo>
                    <a:pt x="909" y="382"/>
                  </a:lnTo>
                  <a:lnTo>
                    <a:pt x="932" y="416"/>
                  </a:lnTo>
                  <a:lnTo>
                    <a:pt x="933" y="448"/>
                  </a:lnTo>
                  <a:lnTo>
                    <a:pt x="955" y="470"/>
                  </a:lnTo>
                  <a:lnTo>
                    <a:pt x="952" y="489"/>
                  </a:lnTo>
                  <a:lnTo>
                    <a:pt x="930" y="484"/>
                  </a:lnTo>
                  <a:lnTo>
                    <a:pt x="900" y="473"/>
                  </a:lnTo>
                  <a:lnTo>
                    <a:pt x="923" y="429"/>
                  </a:lnTo>
                  <a:lnTo>
                    <a:pt x="907" y="440"/>
                  </a:lnTo>
                  <a:lnTo>
                    <a:pt x="840" y="448"/>
                  </a:lnTo>
                  <a:lnTo>
                    <a:pt x="860" y="459"/>
                  </a:lnTo>
                  <a:lnTo>
                    <a:pt x="862" y="485"/>
                  </a:lnTo>
                  <a:lnTo>
                    <a:pt x="892" y="485"/>
                  </a:lnTo>
                  <a:lnTo>
                    <a:pt x="898" y="497"/>
                  </a:lnTo>
                  <a:lnTo>
                    <a:pt x="845" y="523"/>
                  </a:lnTo>
                  <a:lnTo>
                    <a:pt x="850" y="505"/>
                  </a:lnTo>
                  <a:lnTo>
                    <a:pt x="805" y="539"/>
                  </a:lnTo>
                  <a:lnTo>
                    <a:pt x="800" y="550"/>
                  </a:lnTo>
                  <a:lnTo>
                    <a:pt x="765" y="595"/>
                  </a:lnTo>
                  <a:lnTo>
                    <a:pt x="763" y="609"/>
                  </a:lnTo>
                  <a:lnTo>
                    <a:pt x="722" y="646"/>
                  </a:lnTo>
                  <a:lnTo>
                    <a:pt x="720" y="670"/>
                  </a:lnTo>
                  <a:lnTo>
                    <a:pt x="728" y="702"/>
                  </a:lnTo>
                  <a:lnTo>
                    <a:pt x="719" y="711"/>
                  </a:lnTo>
                  <a:lnTo>
                    <a:pt x="705" y="674"/>
                  </a:lnTo>
                  <a:lnTo>
                    <a:pt x="663" y="664"/>
                  </a:lnTo>
                  <a:lnTo>
                    <a:pt x="645" y="674"/>
                  </a:lnTo>
                  <a:lnTo>
                    <a:pt x="607" y="671"/>
                  </a:lnTo>
                  <a:lnTo>
                    <a:pt x="588" y="704"/>
                  </a:lnTo>
                  <a:lnTo>
                    <a:pt x="593" y="756"/>
                  </a:lnTo>
                  <a:lnTo>
                    <a:pt x="626" y="767"/>
                  </a:lnTo>
                  <a:lnTo>
                    <a:pt x="643" y="746"/>
                  </a:lnTo>
                  <a:lnTo>
                    <a:pt x="671" y="742"/>
                  </a:lnTo>
                  <a:lnTo>
                    <a:pt x="662" y="769"/>
                  </a:lnTo>
                  <a:lnTo>
                    <a:pt x="661" y="796"/>
                  </a:lnTo>
                  <a:lnTo>
                    <a:pt x="687" y="791"/>
                  </a:lnTo>
                  <a:lnTo>
                    <a:pt x="701" y="816"/>
                  </a:lnTo>
                  <a:lnTo>
                    <a:pt x="703" y="840"/>
                  </a:lnTo>
                  <a:lnTo>
                    <a:pt x="711" y="850"/>
                  </a:lnTo>
                  <a:lnTo>
                    <a:pt x="744" y="847"/>
                  </a:lnTo>
                  <a:lnTo>
                    <a:pt x="751" y="855"/>
                  </a:lnTo>
                  <a:lnTo>
                    <a:pt x="777" y="831"/>
                  </a:lnTo>
                  <a:lnTo>
                    <a:pt x="803" y="824"/>
                  </a:lnTo>
                  <a:lnTo>
                    <a:pt x="810" y="828"/>
                  </a:lnTo>
                  <a:lnTo>
                    <a:pt x="853" y="840"/>
                  </a:lnTo>
                  <a:lnTo>
                    <a:pt x="881" y="835"/>
                  </a:lnTo>
                  <a:lnTo>
                    <a:pt x="897" y="858"/>
                  </a:lnTo>
                  <a:lnTo>
                    <a:pt x="914" y="869"/>
                  </a:lnTo>
                  <a:lnTo>
                    <a:pt x="947" y="878"/>
                  </a:lnTo>
                  <a:lnTo>
                    <a:pt x="974" y="902"/>
                  </a:lnTo>
                  <a:lnTo>
                    <a:pt x="977" y="925"/>
                  </a:lnTo>
                  <a:lnTo>
                    <a:pt x="1026" y="943"/>
                  </a:lnTo>
                  <a:lnTo>
                    <a:pt x="1086" y="966"/>
                  </a:lnTo>
                  <a:lnTo>
                    <a:pt x="1103" y="984"/>
                  </a:lnTo>
                  <a:lnTo>
                    <a:pt x="1070" y="1034"/>
                  </a:lnTo>
                  <a:lnTo>
                    <a:pt x="1063" y="1088"/>
                  </a:lnTo>
                  <a:lnTo>
                    <a:pt x="1043" y="1118"/>
                  </a:lnTo>
                  <a:lnTo>
                    <a:pt x="1006" y="1130"/>
                  </a:lnTo>
                  <a:lnTo>
                    <a:pt x="990" y="1155"/>
                  </a:lnTo>
                  <a:lnTo>
                    <a:pt x="979" y="1179"/>
                  </a:lnTo>
                  <a:lnTo>
                    <a:pt x="944" y="1230"/>
                  </a:lnTo>
                  <a:lnTo>
                    <a:pt x="918" y="1235"/>
                  </a:lnTo>
                  <a:lnTo>
                    <a:pt x="923" y="1247"/>
                  </a:lnTo>
                  <a:lnTo>
                    <a:pt x="916" y="1266"/>
                  </a:lnTo>
                  <a:lnTo>
                    <a:pt x="875" y="1286"/>
                  </a:lnTo>
                  <a:lnTo>
                    <a:pt x="860" y="1316"/>
                  </a:lnTo>
                  <a:lnTo>
                    <a:pt x="833" y="1356"/>
                  </a:lnTo>
                  <a:lnTo>
                    <a:pt x="847" y="1366"/>
                  </a:lnTo>
                  <a:lnTo>
                    <a:pt x="841" y="1387"/>
                  </a:lnTo>
                  <a:lnTo>
                    <a:pt x="826" y="1405"/>
                  </a:lnTo>
                  <a:lnTo>
                    <a:pt x="827" y="1433"/>
                  </a:lnTo>
                  <a:lnTo>
                    <a:pt x="859" y="1466"/>
                  </a:lnTo>
                  <a:lnTo>
                    <a:pt x="837" y="1474"/>
                  </a:lnTo>
                  <a:lnTo>
                    <a:pt x="807" y="1461"/>
                  </a:lnTo>
                  <a:lnTo>
                    <a:pt x="780" y="1409"/>
                  </a:lnTo>
                  <a:lnTo>
                    <a:pt x="789" y="1295"/>
                  </a:lnTo>
                  <a:lnTo>
                    <a:pt x="782" y="1257"/>
                  </a:lnTo>
                  <a:lnTo>
                    <a:pt x="814" y="1076"/>
                  </a:lnTo>
                  <a:lnTo>
                    <a:pt x="752" y="1036"/>
                  </a:lnTo>
                  <a:lnTo>
                    <a:pt x="725" y="963"/>
                  </a:lnTo>
                  <a:lnTo>
                    <a:pt x="727" y="930"/>
                  </a:lnTo>
                  <a:lnTo>
                    <a:pt x="751" y="894"/>
                  </a:lnTo>
                  <a:lnTo>
                    <a:pt x="743" y="859"/>
                  </a:lnTo>
                  <a:lnTo>
                    <a:pt x="722" y="866"/>
                  </a:lnTo>
                  <a:lnTo>
                    <a:pt x="687" y="845"/>
                  </a:lnTo>
                  <a:lnTo>
                    <a:pt x="662" y="816"/>
                  </a:lnTo>
                  <a:lnTo>
                    <a:pt x="609" y="798"/>
                  </a:lnTo>
                  <a:lnTo>
                    <a:pt x="521" y="774"/>
                  </a:lnTo>
                  <a:lnTo>
                    <a:pt x="507" y="723"/>
                  </a:lnTo>
                  <a:lnTo>
                    <a:pt x="458" y="647"/>
                  </a:lnTo>
                  <a:lnTo>
                    <a:pt x="448" y="652"/>
                  </a:lnTo>
                  <a:lnTo>
                    <a:pt x="469" y="697"/>
                  </a:lnTo>
                  <a:lnTo>
                    <a:pt x="487" y="730"/>
                  </a:lnTo>
                  <a:lnTo>
                    <a:pt x="463" y="716"/>
                  </a:lnTo>
                  <a:lnTo>
                    <a:pt x="448" y="687"/>
                  </a:lnTo>
                  <a:lnTo>
                    <a:pt x="421" y="635"/>
                  </a:lnTo>
                  <a:lnTo>
                    <a:pt x="369" y="577"/>
                  </a:lnTo>
                  <a:lnTo>
                    <a:pt x="366" y="496"/>
                  </a:lnTo>
                  <a:lnTo>
                    <a:pt x="336" y="440"/>
                  </a:lnTo>
                  <a:lnTo>
                    <a:pt x="278" y="341"/>
                  </a:lnTo>
                  <a:lnTo>
                    <a:pt x="212" y="301"/>
                  </a:lnTo>
                  <a:lnTo>
                    <a:pt x="162" y="294"/>
                  </a:lnTo>
                  <a:lnTo>
                    <a:pt x="138" y="311"/>
                  </a:lnTo>
                  <a:lnTo>
                    <a:pt x="138" y="289"/>
                  </a:lnTo>
                  <a:lnTo>
                    <a:pt x="116" y="312"/>
                  </a:lnTo>
                  <a:lnTo>
                    <a:pt x="132" y="327"/>
                  </a:lnTo>
                  <a:lnTo>
                    <a:pt x="19" y="392"/>
                  </a:lnTo>
                  <a:lnTo>
                    <a:pt x="40" y="368"/>
                  </a:lnTo>
                  <a:lnTo>
                    <a:pt x="87" y="330"/>
                  </a:lnTo>
                  <a:lnTo>
                    <a:pt x="70" y="321"/>
                  </a:lnTo>
                  <a:lnTo>
                    <a:pt x="53" y="321"/>
                  </a:lnTo>
                  <a:lnTo>
                    <a:pt x="28" y="296"/>
                  </a:lnTo>
                  <a:lnTo>
                    <a:pt x="21" y="261"/>
                  </a:lnTo>
                  <a:lnTo>
                    <a:pt x="58" y="240"/>
                  </a:lnTo>
                  <a:lnTo>
                    <a:pt x="53" y="217"/>
                  </a:lnTo>
                  <a:lnTo>
                    <a:pt x="44" y="227"/>
                  </a:lnTo>
                  <a:lnTo>
                    <a:pt x="28" y="225"/>
                  </a:lnTo>
                  <a:lnTo>
                    <a:pt x="0" y="204"/>
                  </a:lnTo>
                  <a:lnTo>
                    <a:pt x="29" y="180"/>
                  </a:lnTo>
                  <a:lnTo>
                    <a:pt x="47" y="195"/>
                  </a:lnTo>
                  <a:lnTo>
                    <a:pt x="58" y="189"/>
                  </a:lnTo>
                  <a:lnTo>
                    <a:pt x="47" y="174"/>
                  </a:lnTo>
                  <a:lnTo>
                    <a:pt x="35" y="161"/>
                  </a:lnTo>
                  <a:lnTo>
                    <a:pt x="10" y="142"/>
                  </a:lnTo>
                  <a:lnTo>
                    <a:pt x="34" y="127"/>
                  </a:lnTo>
                  <a:lnTo>
                    <a:pt x="63" y="81"/>
                  </a:lnTo>
                  <a:lnTo>
                    <a:pt x="95" y="71"/>
                  </a:lnTo>
                  <a:lnTo>
                    <a:pt x="132" y="87"/>
                  </a:lnTo>
                  <a:lnTo>
                    <a:pt x="156" y="92"/>
                  </a:lnTo>
                  <a:lnTo>
                    <a:pt x="207" y="101"/>
                  </a:lnTo>
                  <a:lnTo>
                    <a:pt x="245" y="119"/>
                  </a:lnTo>
                  <a:lnTo>
                    <a:pt x="261" y="128"/>
                  </a:lnTo>
                  <a:lnTo>
                    <a:pt x="278" y="109"/>
                  </a:lnTo>
                  <a:lnTo>
                    <a:pt x="299" y="106"/>
                  </a:lnTo>
                  <a:lnTo>
                    <a:pt x="333" y="99"/>
                  </a:lnTo>
                  <a:lnTo>
                    <a:pt x="365" y="112"/>
                  </a:lnTo>
                  <a:lnTo>
                    <a:pt x="398" y="119"/>
                  </a:lnTo>
                  <a:lnTo>
                    <a:pt x="430" y="127"/>
                  </a:lnTo>
                  <a:lnTo>
                    <a:pt x="448" y="145"/>
                  </a:lnTo>
                  <a:lnTo>
                    <a:pt x="442" y="155"/>
                  </a:lnTo>
                  <a:lnTo>
                    <a:pt x="481" y="148"/>
                  </a:lnTo>
                  <a:lnTo>
                    <a:pt x="500" y="151"/>
                  </a:lnTo>
                  <a:lnTo>
                    <a:pt x="491" y="142"/>
                  </a:lnTo>
                  <a:lnTo>
                    <a:pt x="520" y="138"/>
                  </a:lnTo>
                  <a:lnTo>
                    <a:pt x="545" y="156"/>
                  </a:lnTo>
                  <a:lnTo>
                    <a:pt x="574" y="150"/>
                  </a:lnTo>
                  <a:lnTo>
                    <a:pt x="568" y="125"/>
                  </a:lnTo>
                  <a:lnTo>
                    <a:pt x="581" y="106"/>
                  </a:lnTo>
                  <a:lnTo>
                    <a:pt x="604" y="131"/>
                  </a:lnTo>
                  <a:lnTo>
                    <a:pt x="610" y="118"/>
                  </a:lnTo>
                  <a:lnTo>
                    <a:pt x="592" y="95"/>
                  </a:lnTo>
                  <a:lnTo>
                    <a:pt x="599" y="65"/>
                  </a:lnTo>
                  <a:lnTo>
                    <a:pt x="6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642" y="364"/>
              <a:ext cx="45" cy="72"/>
            </a:xfrm>
            <a:custGeom>
              <a:avLst/>
              <a:gdLst>
                <a:gd name="T0" fmla="*/ 23 w 45"/>
                <a:gd name="T1" fmla="*/ 0 h 72"/>
                <a:gd name="T2" fmla="*/ 15 w 45"/>
                <a:gd name="T3" fmla="*/ 20 h 72"/>
                <a:gd name="T4" fmla="*/ 0 w 45"/>
                <a:gd name="T5" fmla="*/ 27 h 72"/>
                <a:gd name="T6" fmla="*/ 12 w 45"/>
                <a:gd name="T7" fmla="*/ 39 h 72"/>
                <a:gd name="T8" fmla="*/ 33 w 45"/>
                <a:gd name="T9" fmla="*/ 72 h 72"/>
                <a:gd name="T10" fmla="*/ 38 w 45"/>
                <a:gd name="T11" fmla="*/ 51 h 72"/>
                <a:gd name="T12" fmla="*/ 45 w 45"/>
                <a:gd name="T13" fmla="*/ 20 h 72"/>
                <a:gd name="T14" fmla="*/ 23 w 45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2">
                  <a:moveTo>
                    <a:pt x="23" y="0"/>
                  </a:moveTo>
                  <a:lnTo>
                    <a:pt x="15" y="20"/>
                  </a:lnTo>
                  <a:lnTo>
                    <a:pt x="0" y="27"/>
                  </a:lnTo>
                  <a:lnTo>
                    <a:pt x="12" y="39"/>
                  </a:lnTo>
                  <a:lnTo>
                    <a:pt x="33" y="72"/>
                  </a:lnTo>
                  <a:lnTo>
                    <a:pt x="38" y="51"/>
                  </a:lnTo>
                  <a:lnTo>
                    <a:pt x="45" y="20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794" y="1090"/>
              <a:ext cx="70" cy="28"/>
            </a:xfrm>
            <a:custGeom>
              <a:avLst/>
              <a:gdLst>
                <a:gd name="T0" fmla="*/ 0 w 70"/>
                <a:gd name="T1" fmla="*/ 10 h 28"/>
                <a:gd name="T2" fmla="*/ 12 w 70"/>
                <a:gd name="T3" fmla="*/ 0 h 28"/>
                <a:gd name="T4" fmla="*/ 49 w 70"/>
                <a:gd name="T5" fmla="*/ 9 h 28"/>
                <a:gd name="T6" fmla="*/ 70 w 70"/>
                <a:gd name="T7" fmla="*/ 28 h 28"/>
                <a:gd name="T8" fmla="*/ 47 w 70"/>
                <a:gd name="T9" fmla="*/ 24 h 28"/>
                <a:gd name="T10" fmla="*/ 0 w 70"/>
                <a:gd name="T11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28">
                  <a:moveTo>
                    <a:pt x="0" y="10"/>
                  </a:moveTo>
                  <a:lnTo>
                    <a:pt x="12" y="0"/>
                  </a:lnTo>
                  <a:lnTo>
                    <a:pt x="49" y="9"/>
                  </a:lnTo>
                  <a:lnTo>
                    <a:pt x="70" y="28"/>
                  </a:lnTo>
                  <a:lnTo>
                    <a:pt x="47" y="24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879" y="1118"/>
              <a:ext cx="61" cy="19"/>
            </a:xfrm>
            <a:custGeom>
              <a:avLst/>
              <a:gdLst>
                <a:gd name="T0" fmla="*/ 0 w 48"/>
                <a:gd name="T1" fmla="*/ 13 h 15"/>
                <a:gd name="T2" fmla="*/ 6 w 48"/>
                <a:gd name="T3" fmla="*/ 1 h 15"/>
                <a:gd name="T4" fmla="*/ 36 w 48"/>
                <a:gd name="T5" fmla="*/ 2 h 15"/>
                <a:gd name="T6" fmla="*/ 48 w 48"/>
                <a:gd name="T7" fmla="*/ 15 h 15"/>
                <a:gd name="T8" fmla="*/ 18 w 48"/>
                <a:gd name="T9" fmla="*/ 12 h 15"/>
                <a:gd name="T10" fmla="*/ 0 w 48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5">
                  <a:moveTo>
                    <a:pt x="0" y="13"/>
                  </a:moveTo>
                  <a:cubicBezTo>
                    <a:pt x="0" y="13"/>
                    <a:pt x="1" y="0"/>
                    <a:pt x="6" y="1"/>
                  </a:cubicBezTo>
                  <a:cubicBezTo>
                    <a:pt x="12" y="2"/>
                    <a:pt x="36" y="2"/>
                    <a:pt x="36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41" y="1130"/>
              <a:ext cx="19" cy="11"/>
            </a:xfrm>
            <a:custGeom>
              <a:avLst/>
              <a:gdLst>
                <a:gd name="T0" fmla="*/ 4 w 19"/>
                <a:gd name="T1" fmla="*/ 0 h 11"/>
                <a:gd name="T2" fmla="*/ 18 w 19"/>
                <a:gd name="T3" fmla="*/ 2 h 11"/>
                <a:gd name="T4" fmla="*/ 19 w 19"/>
                <a:gd name="T5" fmla="*/ 11 h 11"/>
                <a:gd name="T6" fmla="*/ 0 w 19"/>
                <a:gd name="T7" fmla="*/ 8 h 11"/>
                <a:gd name="T8" fmla="*/ 4 w 1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4" y="0"/>
                  </a:moveTo>
                  <a:lnTo>
                    <a:pt x="18" y="2"/>
                  </a:lnTo>
                  <a:lnTo>
                    <a:pt x="19" y="11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601" y="212"/>
              <a:ext cx="45" cy="62"/>
            </a:xfrm>
            <a:custGeom>
              <a:avLst/>
              <a:gdLst>
                <a:gd name="T0" fmla="*/ 45 w 45"/>
                <a:gd name="T1" fmla="*/ 0 h 62"/>
                <a:gd name="T2" fmla="*/ 36 w 45"/>
                <a:gd name="T3" fmla="*/ 34 h 62"/>
                <a:gd name="T4" fmla="*/ 29 w 45"/>
                <a:gd name="T5" fmla="*/ 62 h 62"/>
                <a:gd name="T6" fmla="*/ 4 w 45"/>
                <a:gd name="T7" fmla="*/ 29 h 62"/>
                <a:gd name="T8" fmla="*/ 0 w 45"/>
                <a:gd name="T9" fmla="*/ 9 h 62"/>
                <a:gd name="T10" fmla="*/ 45 w 45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2">
                  <a:moveTo>
                    <a:pt x="45" y="0"/>
                  </a:moveTo>
                  <a:lnTo>
                    <a:pt x="36" y="34"/>
                  </a:lnTo>
                  <a:lnTo>
                    <a:pt x="29" y="62"/>
                  </a:lnTo>
                  <a:lnTo>
                    <a:pt x="4" y="29"/>
                  </a:lnTo>
                  <a:lnTo>
                    <a:pt x="0" y="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6699" y="311"/>
              <a:ext cx="40" cy="25"/>
            </a:xfrm>
            <a:custGeom>
              <a:avLst/>
              <a:gdLst>
                <a:gd name="T0" fmla="*/ 40 w 40"/>
                <a:gd name="T1" fmla="*/ 14 h 25"/>
                <a:gd name="T2" fmla="*/ 0 w 40"/>
                <a:gd name="T3" fmla="*/ 0 h 25"/>
                <a:gd name="T4" fmla="*/ 6 w 40"/>
                <a:gd name="T5" fmla="*/ 15 h 25"/>
                <a:gd name="T6" fmla="*/ 24 w 40"/>
                <a:gd name="T7" fmla="*/ 25 h 25"/>
                <a:gd name="T8" fmla="*/ 40 w 40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40" y="14"/>
                  </a:moveTo>
                  <a:lnTo>
                    <a:pt x="0" y="0"/>
                  </a:lnTo>
                  <a:lnTo>
                    <a:pt x="6" y="15"/>
                  </a:lnTo>
                  <a:lnTo>
                    <a:pt x="24" y="25"/>
                  </a:lnTo>
                  <a:lnTo>
                    <a:pt x="4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6620" y="288"/>
              <a:ext cx="54" cy="49"/>
            </a:xfrm>
            <a:custGeom>
              <a:avLst/>
              <a:gdLst>
                <a:gd name="T0" fmla="*/ 38 w 54"/>
                <a:gd name="T1" fmla="*/ 2 h 49"/>
                <a:gd name="T2" fmla="*/ 18 w 54"/>
                <a:gd name="T3" fmla="*/ 0 h 49"/>
                <a:gd name="T4" fmla="*/ 0 w 54"/>
                <a:gd name="T5" fmla="*/ 29 h 49"/>
                <a:gd name="T6" fmla="*/ 20 w 54"/>
                <a:gd name="T7" fmla="*/ 49 h 49"/>
                <a:gd name="T8" fmla="*/ 54 w 54"/>
                <a:gd name="T9" fmla="*/ 42 h 49"/>
                <a:gd name="T10" fmla="*/ 38 w 54"/>
                <a:gd name="T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9">
                  <a:moveTo>
                    <a:pt x="38" y="2"/>
                  </a:moveTo>
                  <a:lnTo>
                    <a:pt x="18" y="0"/>
                  </a:lnTo>
                  <a:lnTo>
                    <a:pt x="0" y="29"/>
                  </a:lnTo>
                  <a:lnTo>
                    <a:pt x="20" y="49"/>
                  </a:lnTo>
                  <a:lnTo>
                    <a:pt x="54" y="42"/>
                  </a:lnTo>
                  <a:lnTo>
                    <a:pt x="3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1519462" y="2504642"/>
            <a:ext cx="4552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REGIONAL</a:t>
            </a:r>
            <a:endParaRPr lang="en-US" sz="4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ANALYSTIC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OPPORTUNITY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640114" y="2388527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519462" y="4619994"/>
            <a:ext cx="457653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19253" y="1858631"/>
            <a:ext cx="416544" cy="592297"/>
            <a:chOff x="4519253" y="1571947"/>
            <a:chExt cx="416544" cy="592297"/>
          </a:xfrm>
        </p:grpSpPr>
        <p:sp>
          <p:nvSpPr>
            <p:cNvPr id="120" name="Oval 119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423275" y="2403185"/>
            <a:ext cx="416544" cy="592297"/>
            <a:chOff x="4519253" y="1571947"/>
            <a:chExt cx="416544" cy="592297"/>
          </a:xfrm>
        </p:grpSpPr>
        <p:sp>
          <p:nvSpPr>
            <p:cNvPr id="122" name="Oval 121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275695" y="3806180"/>
            <a:ext cx="416544" cy="592297"/>
            <a:chOff x="4519253" y="1571947"/>
            <a:chExt cx="416544" cy="592297"/>
          </a:xfrm>
        </p:grpSpPr>
        <p:sp>
          <p:nvSpPr>
            <p:cNvPr id="125" name="Oval 124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589378" y="1321793"/>
            <a:ext cx="416544" cy="592297"/>
            <a:chOff x="4519253" y="1571947"/>
            <a:chExt cx="416544" cy="592297"/>
          </a:xfrm>
        </p:grpSpPr>
        <p:sp>
          <p:nvSpPr>
            <p:cNvPr id="128" name="Oval 127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665560" y="1983428"/>
            <a:ext cx="416544" cy="592297"/>
            <a:chOff x="4519253" y="1571947"/>
            <a:chExt cx="416544" cy="592297"/>
          </a:xfrm>
        </p:grpSpPr>
        <p:sp>
          <p:nvSpPr>
            <p:cNvPr id="131" name="Oval 130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090695" y="3379234"/>
            <a:ext cx="416544" cy="592297"/>
            <a:chOff x="4519253" y="1571947"/>
            <a:chExt cx="416544" cy="592297"/>
          </a:xfrm>
        </p:grpSpPr>
        <p:sp>
          <p:nvSpPr>
            <p:cNvPr id="134" name="Oval 133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0267511" y="1620487"/>
            <a:ext cx="416544" cy="592297"/>
            <a:chOff x="4519253" y="1571947"/>
            <a:chExt cx="416544" cy="592297"/>
          </a:xfrm>
        </p:grpSpPr>
        <p:sp>
          <p:nvSpPr>
            <p:cNvPr id="137" name="Oval 136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0370634" y="2879128"/>
            <a:ext cx="416544" cy="592297"/>
            <a:chOff x="4519253" y="1571947"/>
            <a:chExt cx="416544" cy="592297"/>
          </a:xfrm>
        </p:grpSpPr>
        <p:sp>
          <p:nvSpPr>
            <p:cNvPr id="140" name="Oval 139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0826454" y="3729706"/>
            <a:ext cx="416544" cy="592297"/>
            <a:chOff x="4519253" y="1571947"/>
            <a:chExt cx="416544" cy="592297"/>
          </a:xfrm>
        </p:grpSpPr>
        <p:sp>
          <p:nvSpPr>
            <p:cNvPr id="143" name="Oval 142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44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uiExpand="1" build="p"/>
      <p:bldP spid="112" grpId="0" animBg="1"/>
      <p:bldP spid="1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2314889" y="1121784"/>
            <a:ext cx="8356243" cy="4614431"/>
            <a:chOff x="4097" y="203"/>
            <a:chExt cx="2959" cy="1634"/>
          </a:xfrm>
          <a:solidFill>
            <a:schemeClr val="bg2">
              <a:lumMod val="75000"/>
            </a:schemeClr>
          </a:solidFill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5345" y="237"/>
              <a:ext cx="1711" cy="1353"/>
            </a:xfrm>
            <a:custGeom>
              <a:avLst/>
              <a:gdLst>
                <a:gd name="T0" fmla="*/ 996 w 1711"/>
                <a:gd name="T1" fmla="*/ 0 h 1353"/>
                <a:gd name="T2" fmla="*/ 1085 w 1711"/>
                <a:gd name="T3" fmla="*/ 83 h 1353"/>
                <a:gd name="T4" fmla="*/ 1128 w 1711"/>
                <a:gd name="T5" fmla="*/ 137 h 1353"/>
                <a:gd name="T6" fmla="*/ 1204 w 1711"/>
                <a:gd name="T7" fmla="*/ 138 h 1353"/>
                <a:gd name="T8" fmla="*/ 1249 w 1711"/>
                <a:gd name="T9" fmla="*/ 194 h 1353"/>
                <a:gd name="T10" fmla="*/ 1404 w 1711"/>
                <a:gd name="T11" fmla="*/ 201 h 1353"/>
                <a:gd name="T12" fmla="*/ 1478 w 1711"/>
                <a:gd name="T13" fmla="*/ 244 h 1353"/>
                <a:gd name="T14" fmla="*/ 1558 w 1711"/>
                <a:gd name="T15" fmla="*/ 251 h 1353"/>
                <a:gd name="T16" fmla="*/ 1681 w 1711"/>
                <a:gd name="T17" fmla="*/ 305 h 1353"/>
                <a:gd name="T18" fmla="*/ 1667 w 1711"/>
                <a:gd name="T19" fmla="*/ 338 h 1353"/>
                <a:gd name="T20" fmla="*/ 1502 w 1711"/>
                <a:gd name="T21" fmla="*/ 432 h 1353"/>
                <a:gd name="T22" fmla="*/ 1433 w 1711"/>
                <a:gd name="T23" fmla="*/ 480 h 1353"/>
                <a:gd name="T24" fmla="*/ 1274 w 1711"/>
                <a:gd name="T25" fmla="*/ 503 h 1353"/>
                <a:gd name="T26" fmla="*/ 1199 w 1711"/>
                <a:gd name="T27" fmla="*/ 700 h 1353"/>
                <a:gd name="T28" fmla="*/ 1176 w 1711"/>
                <a:gd name="T29" fmla="*/ 696 h 1353"/>
                <a:gd name="T30" fmla="*/ 1139 w 1711"/>
                <a:gd name="T31" fmla="*/ 749 h 1353"/>
                <a:gd name="T32" fmla="*/ 1019 w 1711"/>
                <a:gd name="T33" fmla="*/ 895 h 1353"/>
                <a:gd name="T34" fmla="*/ 978 w 1711"/>
                <a:gd name="T35" fmla="*/ 940 h 1353"/>
                <a:gd name="T36" fmla="*/ 975 w 1711"/>
                <a:gd name="T37" fmla="*/ 1014 h 1353"/>
                <a:gd name="T38" fmla="*/ 923 w 1711"/>
                <a:gd name="T39" fmla="*/ 917 h 1353"/>
                <a:gd name="T40" fmla="*/ 808 w 1711"/>
                <a:gd name="T41" fmla="*/ 941 h 1353"/>
                <a:gd name="T42" fmla="*/ 694 w 1711"/>
                <a:gd name="T43" fmla="*/ 835 h 1353"/>
                <a:gd name="T44" fmla="*/ 567 w 1711"/>
                <a:gd name="T45" fmla="*/ 827 h 1353"/>
                <a:gd name="T46" fmla="*/ 634 w 1711"/>
                <a:gd name="T47" fmla="*/ 857 h 1353"/>
                <a:gd name="T48" fmla="*/ 487 w 1711"/>
                <a:gd name="T49" fmla="*/ 900 h 1353"/>
                <a:gd name="T50" fmla="*/ 472 w 1711"/>
                <a:gd name="T51" fmla="*/ 924 h 1353"/>
                <a:gd name="T52" fmla="*/ 530 w 1711"/>
                <a:gd name="T53" fmla="*/ 1028 h 1353"/>
                <a:gd name="T54" fmla="*/ 431 w 1711"/>
                <a:gd name="T55" fmla="*/ 1224 h 1353"/>
                <a:gd name="T56" fmla="*/ 299 w 1711"/>
                <a:gd name="T57" fmla="*/ 1353 h 1353"/>
                <a:gd name="T58" fmla="*/ 216 w 1711"/>
                <a:gd name="T59" fmla="*/ 1056 h 1353"/>
                <a:gd name="T60" fmla="*/ 118 w 1711"/>
                <a:gd name="T61" fmla="*/ 1009 h 1353"/>
                <a:gd name="T62" fmla="*/ 6 w 1711"/>
                <a:gd name="T63" fmla="*/ 862 h 1353"/>
                <a:gd name="T64" fmla="*/ 167 w 1711"/>
                <a:gd name="T65" fmla="*/ 721 h 1353"/>
                <a:gd name="T66" fmla="*/ 316 w 1711"/>
                <a:gd name="T67" fmla="*/ 757 h 1353"/>
                <a:gd name="T68" fmla="*/ 416 w 1711"/>
                <a:gd name="T69" fmla="*/ 733 h 1353"/>
                <a:gd name="T70" fmla="*/ 349 w 1711"/>
                <a:gd name="T71" fmla="*/ 711 h 1353"/>
                <a:gd name="T72" fmla="*/ 247 w 1711"/>
                <a:gd name="T73" fmla="*/ 635 h 1353"/>
                <a:gd name="T74" fmla="*/ 249 w 1711"/>
                <a:gd name="T75" fmla="*/ 709 h 1353"/>
                <a:gd name="T76" fmla="*/ 150 w 1711"/>
                <a:gd name="T77" fmla="*/ 689 h 1353"/>
                <a:gd name="T78" fmla="*/ 131 w 1711"/>
                <a:gd name="T79" fmla="*/ 653 h 1353"/>
                <a:gd name="T80" fmla="*/ 129 w 1711"/>
                <a:gd name="T81" fmla="*/ 576 h 1353"/>
                <a:gd name="T82" fmla="*/ 209 w 1711"/>
                <a:gd name="T83" fmla="*/ 484 h 1353"/>
                <a:gd name="T84" fmla="*/ 265 w 1711"/>
                <a:gd name="T85" fmla="*/ 504 h 1353"/>
                <a:gd name="T86" fmla="*/ 345 w 1711"/>
                <a:gd name="T87" fmla="*/ 455 h 1353"/>
                <a:gd name="T88" fmla="*/ 318 w 1711"/>
                <a:gd name="T89" fmla="*/ 411 h 1353"/>
                <a:gd name="T90" fmla="*/ 287 w 1711"/>
                <a:gd name="T91" fmla="*/ 385 h 1353"/>
                <a:gd name="T92" fmla="*/ 279 w 1711"/>
                <a:gd name="T93" fmla="*/ 486 h 1353"/>
                <a:gd name="T94" fmla="*/ 185 w 1711"/>
                <a:gd name="T95" fmla="*/ 409 h 1353"/>
                <a:gd name="T96" fmla="*/ 474 w 1711"/>
                <a:gd name="T97" fmla="*/ 274 h 1353"/>
                <a:gd name="T98" fmla="*/ 502 w 1711"/>
                <a:gd name="T99" fmla="*/ 260 h 1353"/>
                <a:gd name="T100" fmla="*/ 637 w 1711"/>
                <a:gd name="T101" fmla="*/ 213 h 1353"/>
                <a:gd name="T102" fmla="*/ 745 w 1711"/>
                <a:gd name="T103" fmla="*/ 159 h 1353"/>
                <a:gd name="T104" fmla="*/ 757 w 1711"/>
                <a:gd name="T105" fmla="*/ 268 h 1353"/>
                <a:gd name="T106" fmla="*/ 825 w 1711"/>
                <a:gd name="T107" fmla="*/ 201 h 1353"/>
                <a:gd name="T108" fmla="*/ 854 w 1711"/>
                <a:gd name="T109" fmla="*/ 112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11" h="1353">
                  <a:moveTo>
                    <a:pt x="854" y="112"/>
                  </a:moveTo>
                  <a:lnTo>
                    <a:pt x="882" y="76"/>
                  </a:lnTo>
                  <a:lnTo>
                    <a:pt x="912" y="61"/>
                  </a:lnTo>
                  <a:lnTo>
                    <a:pt x="960" y="50"/>
                  </a:lnTo>
                  <a:lnTo>
                    <a:pt x="996" y="0"/>
                  </a:lnTo>
                  <a:lnTo>
                    <a:pt x="1021" y="10"/>
                  </a:lnTo>
                  <a:lnTo>
                    <a:pt x="1022" y="42"/>
                  </a:lnTo>
                  <a:lnTo>
                    <a:pt x="1049" y="33"/>
                  </a:lnTo>
                  <a:lnTo>
                    <a:pt x="1080" y="51"/>
                  </a:lnTo>
                  <a:lnTo>
                    <a:pt x="1085" y="83"/>
                  </a:lnTo>
                  <a:lnTo>
                    <a:pt x="1022" y="149"/>
                  </a:lnTo>
                  <a:lnTo>
                    <a:pt x="1076" y="122"/>
                  </a:lnTo>
                  <a:lnTo>
                    <a:pt x="1083" y="142"/>
                  </a:lnTo>
                  <a:lnTo>
                    <a:pt x="1101" y="131"/>
                  </a:lnTo>
                  <a:lnTo>
                    <a:pt x="1128" y="137"/>
                  </a:lnTo>
                  <a:lnTo>
                    <a:pt x="1125" y="146"/>
                  </a:lnTo>
                  <a:lnTo>
                    <a:pt x="1164" y="147"/>
                  </a:lnTo>
                  <a:lnTo>
                    <a:pt x="1164" y="130"/>
                  </a:lnTo>
                  <a:lnTo>
                    <a:pt x="1191" y="140"/>
                  </a:lnTo>
                  <a:lnTo>
                    <a:pt x="1204" y="138"/>
                  </a:lnTo>
                  <a:lnTo>
                    <a:pt x="1217" y="169"/>
                  </a:lnTo>
                  <a:lnTo>
                    <a:pt x="1209" y="182"/>
                  </a:lnTo>
                  <a:lnTo>
                    <a:pt x="1228" y="207"/>
                  </a:lnTo>
                  <a:lnTo>
                    <a:pt x="1242" y="179"/>
                  </a:lnTo>
                  <a:lnTo>
                    <a:pt x="1249" y="194"/>
                  </a:lnTo>
                  <a:lnTo>
                    <a:pt x="1298" y="192"/>
                  </a:lnTo>
                  <a:lnTo>
                    <a:pt x="1312" y="156"/>
                  </a:lnTo>
                  <a:lnTo>
                    <a:pt x="1380" y="173"/>
                  </a:lnTo>
                  <a:lnTo>
                    <a:pt x="1386" y="189"/>
                  </a:lnTo>
                  <a:lnTo>
                    <a:pt x="1404" y="201"/>
                  </a:lnTo>
                  <a:lnTo>
                    <a:pt x="1407" y="210"/>
                  </a:lnTo>
                  <a:lnTo>
                    <a:pt x="1458" y="206"/>
                  </a:lnTo>
                  <a:lnTo>
                    <a:pt x="1468" y="225"/>
                  </a:lnTo>
                  <a:lnTo>
                    <a:pt x="1465" y="234"/>
                  </a:lnTo>
                  <a:lnTo>
                    <a:pt x="1478" y="244"/>
                  </a:lnTo>
                  <a:lnTo>
                    <a:pt x="1487" y="236"/>
                  </a:lnTo>
                  <a:lnTo>
                    <a:pt x="1523" y="241"/>
                  </a:lnTo>
                  <a:lnTo>
                    <a:pt x="1532" y="235"/>
                  </a:lnTo>
                  <a:lnTo>
                    <a:pt x="1544" y="254"/>
                  </a:lnTo>
                  <a:lnTo>
                    <a:pt x="1558" y="251"/>
                  </a:lnTo>
                  <a:lnTo>
                    <a:pt x="1554" y="230"/>
                  </a:lnTo>
                  <a:lnTo>
                    <a:pt x="1569" y="234"/>
                  </a:lnTo>
                  <a:lnTo>
                    <a:pt x="1601" y="234"/>
                  </a:lnTo>
                  <a:lnTo>
                    <a:pt x="1676" y="288"/>
                  </a:lnTo>
                  <a:lnTo>
                    <a:pt x="1681" y="305"/>
                  </a:lnTo>
                  <a:lnTo>
                    <a:pt x="1690" y="297"/>
                  </a:lnTo>
                  <a:lnTo>
                    <a:pt x="1711" y="314"/>
                  </a:lnTo>
                  <a:lnTo>
                    <a:pt x="1699" y="334"/>
                  </a:lnTo>
                  <a:lnTo>
                    <a:pt x="1691" y="353"/>
                  </a:lnTo>
                  <a:lnTo>
                    <a:pt x="1667" y="338"/>
                  </a:lnTo>
                  <a:lnTo>
                    <a:pt x="1634" y="337"/>
                  </a:lnTo>
                  <a:lnTo>
                    <a:pt x="1629" y="375"/>
                  </a:lnTo>
                  <a:lnTo>
                    <a:pt x="1625" y="389"/>
                  </a:lnTo>
                  <a:lnTo>
                    <a:pt x="1553" y="429"/>
                  </a:lnTo>
                  <a:lnTo>
                    <a:pt x="1502" y="432"/>
                  </a:lnTo>
                  <a:lnTo>
                    <a:pt x="1494" y="463"/>
                  </a:lnTo>
                  <a:lnTo>
                    <a:pt x="1496" y="488"/>
                  </a:lnTo>
                  <a:lnTo>
                    <a:pt x="1441" y="561"/>
                  </a:lnTo>
                  <a:lnTo>
                    <a:pt x="1428" y="533"/>
                  </a:lnTo>
                  <a:lnTo>
                    <a:pt x="1433" y="480"/>
                  </a:lnTo>
                  <a:lnTo>
                    <a:pt x="1493" y="403"/>
                  </a:lnTo>
                  <a:lnTo>
                    <a:pt x="1466" y="413"/>
                  </a:lnTo>
                  <a:lnTo>
                    <a:pt x="1426" y="443"/>
                  </a:lnTo>
                  <a:lnTo>
                    <a:pt x="1321" y="444"/>
                  </a:lnTo>
                  <a:lnTo>
                    <a:pt x="1274" y="503"/>
                  </a:lnTo>
                  <a:lnTo>
                    <a:pt x="1305" y="523"/>
                  </a:lnTo>
                  <a:lnTo>
                    <a:pt x="1298" y="602"/>
                  </a:lnTo>
                  <a:lnTo>
                    <a:pt x="1253" y="660"/>
                  </a:lnTo>
                  <a:lnTo>
                    <a:pt x="1230" y="663"/>
                  </a:lnTo>
                  <a:lnTo>
                    <a:pt x="1199" y="700"/>
                  </a:lnTo>
                  <a:lnTo>
                    <a:pt x="1223" y="725"/>
                  </a:lnTo>
                  <a:lnTo>
                    <a:pt x="1194" y="758"/>
                  </a:lnTo>
                  <a:lnTo>
                    <a:pt x="1189" y="744"/>
                  </a:lnTo>
                  <a:lnTo>
                    <a:pt x="1187" y="725"/>
                  </a:lnTo>
                  <a:lnTo>
                    <a:pt x="1176" y="696"/>
                  </a:lnTo>
                  <a:lnTo>
                    <a:pt x="1148" y="705"/>
                  </a:lnTo>
                  <a:lnTo>
                    <a:pt x="1147" y="682"/>
                  </a:lnTo>
                  <a:lnTo>
                    <a:pt x="1121" y="711"/>
                  </a:lnTo>
                  <a:lnTo>
                    <a:pt x="1144" y="728"/>
                  </a:lnTo>
                  <a:lnTo>
                    <a:pt x="1139" y="749"/>
                  </a:lnTo>
                  <a:lnTo>
                    <a:pt x="1153" y="782"/>
                  </a:lnTo>
                  <a:lnTo>
                    <a:pt x="1140" y="816"/>
                  </a:lnTo>
                  <a:lnTo>
                    <a:pt x="1091" y="862"/>
                  </a:lnTo>
                  <a:lnTo>
                    <a:pt x="1038" y="876"/>
                  </a:lnTo>
                  <a:lnTo>
                    <a:pt x="1019" y="895"/>
                  </a:lnTo>
                  <a:lnTo>
                    <a:pt x="1047" y="931"/>
                  </a:lnTo>
                  <a:lnTo>
                    <a:pt x="1047" y="957"/>
                  </a:lnTo>
                  <a:lnTo>
                    <a:pt x="1014" y="980"/>
                  </a:lnTo>
                  <a:lnTo>
                    <a:pt x="1001" y="960"/>
                  </a:lnTo>
                  <a:lnTo>
                    <a:pt x="978" y="940"/>
                  </a:lnTo>
                  <a:lnTo>
                    <a:pt x="965" y="966"/>
                  </a:lnTo>
                  <a:lnTo>
                    <a:pt x="984" y="993"/>
                  </a:lnTo>
                  <a:lnTo>
                    <a:pt x="1001" y="1016"/>
                  </a:lnTo>
                  <a:lnTo>
                    <a:pt x="1008" y="1040"/>
                  </a:lnTo>
                  <a:lnTo>
                    <a:pt x="975" y="1014"/>
                  </a:lnTo>
                  <a:lnTo>
                    <a:pt x="973" y="995"/>
                  </a:lnTo>
                  <a:lnTo>
                    <a:pt x="958" y="983"/>
                  </a:lnTo>
                  <a:lnTo>
                    <a:pt x="953" y="913"/>
                  </a:lnTo>
                  <a:lnTo>
                    <a:pt x="932" y="919"/>
                  </a:lnTo>
                  <a:lnTo>
                    <a:pt x="923" y="917"/>
                  </a:lnTo>
                  <a:lnTo>
                    <a:pt x="920" y="893"/>
                  </a:lnTo>
                  <a:lnTo>
                    <a:pt x="903" y="863"/>
                  </a:lnTo>
                  <a:lnTo>
                    <a:pt x="870" y="881"/>
                  </a:lnTo>
                  <a:lnTo>
                    <a:pt x="816" y="915"/>
                  </a:lnTo>
                  <a:lnTo>
                    <a:pt x="808" y="941"/>
                  </a:lnTo>
                  <a:lnTo>
                    <a:pt x="786" y="984"/>
                  </a:lnTo>
                  <a:lnTo>
                    <a:pt x="773" y="965"/>
                  </a:lnTo>
                  <a:lnTo>
                    <a:pt x="745" y="879"/>
                  </a:lnTo>
                  <a:lnTo>
                    <a:pt x="726" y="875"/>
                  </a:lnTo>
                  <a:lnTo>
                    <a:pt x="694" y="835"/>
                  </a:lnTo>
                  <a:lnTo>
                    <a:pt x="619" y="832"/>
                  </a:lnTo>
                  <a:lnTo>
                    <a:pt x="614" y="820"/>
                  </a:lnTo>
                  <a:lnTo>
                    <a:pt x="547" y="791"/>
                  </a:lnTo>
                  <a:lnTo>
                    <a:pt x="547" y="811"/>
                  </a:lnTo>
                  <a:lnTo>
                    <a:pt x="567" y="827"/>
                  </a:lnTo>
                  <a:lnTo>
                    <a:pt x="568" y="841"/>
                  </a:lnTo>
                  <a:lnTo>
                    <a:pt x="594" y="844"/>
                  </a:lnTo>
                  <a:lnTo>
                    <a:pt x="606" y="832"/>
                  </a:lnTo>
                  <a:lnTo>
                    <a:pt x="610" y="839"/>
                  </a:lnTo>
                  <a:lnTo>
                    <a:pt x="634" y="857"/>
                  </a:lnTo>
                  <a:lnTo>
                    <a:pt x="628" y="879"/>
                  </a:lnTo>
                  <a:lnTo>
                    <a:pt x="577" y="915"/>
                  </a:lnTo>
                  <a:lnTo>
                    <a:pt x="515" y="946"/>
                  </a:lnTo>
                  <a:lnTo>
                    <a:pt x="497" y="926"/>
                  </a:lnTo>
                  <a:lnTo>
                    <a:pt x="487" y="900"/>
                  </a:lnTo>
                  <a:lnTo>
                    <a:pt x="455" y="846"/>
                  </a:lnTo>
                  <a:lnTo>
                    <a:pt x="434" y="810"/>
                  </a:lnTo>
                  <a:lnTo>
                    <a:pt x="425" y="824"/>
                  </a:lnTo>
                  <a:lnTo>
                    <a:pt x="452" y="872"/>
                  </a:lnTo>
                  <a:lnTo>
                    <a:pt x="472" y="924"/>
                  </a:lnTo>
                  <a:lnTo>
                    <a:pt x="495" y="941"/>
                  </a:lnTo>
                  <a:lnTo>
                    <a:pt x="512" y="965"/>
                  </a:lnTo>
                  <a:lnTo>
                    <a:pt x="551" y="956"/>
                  </a:lnTo>
                  <a:lnTo>
                    <a:pt x="566" y="966"/>
                  </a:lnTo>
                  <a:lnTo>
                    <a:pt x="530" y="1028"/>
                  </a:lnTo>
                  <a:lnTo>
                    <a:pt x="467" y="1103"/>
                  </a:lnTo>
                  <a:lnTo>
                    <a:pt x="480" y="1138"/>
                  </a:lnTo>
                  <a:lnTo>
                    <a:pt x="481" y="1173"/>
                  </a:lnTo>
                  <a:lnTo>
                    <a:pt x="453" y="1199"/>
                  </a:lnTo>
                  <a:lnTo>
                    <a:pt x="431" y="1224"/>
                  </a:lnTo>
                  <a:lnTo>
                    <a:pt x="436" y="1253"/>
                  </a:lnTo>
                  <a:lnTo>
                    <a:pt x="415" y="1275"/>
                  </a:lnTo>
                  <a:lnTo>
                    <a:pt x="403" y="1303"/>
                  </a:lnTo>
                  <a:lnTo>
                    <a:pt x="356" y="1351"/>
                  </a:lnTo>
                  <a:lnTo>
                    <a:pt x="299" y="1353"/>
                  </a:lnTo>
                  <a:lnTo>
                    <a:pt x="273" y="1293"/>
                  </a:lnTo>
                  <a:lnTo>
                    <a:pt x="263" y="1242"/>
                  </a:lnTo>
                  <a:lnTo>
                    <a:pt x="240" y="1202"/>
                  </a:lnTo>
                  <a:lnTo>
                    <a:pt x="252" y="1120"/>
                  </a:lnTo>
                  <a:lnTo>
                    <a:pt x="216" y="1056"/>
                  </a:lnTo>
                  <a:lnTo>
                    <a:pt x="223" y="1018"/>
                  </a:lnTo>
                  <a:lnTo>
                    <a:pt x="189" y="1012"/>
                  </a:lnTo>
                  <a:lnTo>
                    <a:pt x="179" y="999"/>
                  </a:lnTo>
                  <a:lnTo>
                    <a:pt x="136" y="1016"/>
                  </a:lnTo>
                  <a:lnTo>
                    <a:pt x="118" y="1009"/>
                  </a:lnTo>
                  <a:lnTo>
                    <a:pt x="81" y="1016"/>
                  </a:lnTo>
                  <a:lnTo>
                    <a:pt x="37" y="989"/>
                  </a:lnTo>
                  <a:lnTo>
                    <a:pt x="0" y="928"/>
                  </a:lnTo>
                  <a:lnTo>
                    <a:pt x="8" y="887"/>
                  </a:lnTo>
                  <a:lnTo>
                    <a:pt x="6" y="862"/>
                  </a:lnTo>
                  <a:lnTo>
                    <a:pt x="61" y="795"/>
                  </a:lnTo>
                  <a:lnTo>
                    <a:pt x="89" y="752"/>
                  </a:lnTo>
                  <a:lnTo>
                    <a:pt x="96" y="735"/>
                  </a:lnTo>
                  <a:lnTo>
                    <a:pt x="126" y="742"/>
                  </a:lnTo>
                  <a:lnTo>
                    <a:pt x="167" y="721"/>
                  </a:lnTo>
                  <a:lnTo>
                    <a:pt x="230" y="724"/>
                  </a:lnTo>
                  <a:lnTo>
                    <a:pt x="235" y="745"/>
                  </a:lnTo>
                  <a:lnTo>
                    <a:pt x="269" y="769"/>
                  </a:lnTo>
                  <a:lnTo>
                    <a:pt x="299" y="788"/>
                  </a:lnTo>
                  <a:lnTo>
                    <a:pt x="316" y="757"/>
                  </a:lnTo>
                  <a:lnTo>
                    <a:pt x="351" y="777"/>
                  </a:lnTo>
                  <a:lnTo>
                    <a:pt x="392" y="780"/>
                  </a:lnTo>
                  <a:lnTo>
                    <a:pt x="429" y="775"/>
                  </a:lnTo>
                  <a:lnTo>
                    <a:pt x="440" y="731"/>
                  </a:lnTo>
                  <a:lnTo>
                    <a:pt x="416" y="733"/>
                  </a:lnTo>
                  <a:lnTo>
                    <a:pt x="386" y="730"/>
                  </a:lnTo>
                  <a:lnTo>
                    <a:pt x="368" y="706"/>
                  </a:lnTo>
                  <a:lnTo>
                    <a:pt x="354" y="689"/>
                  </a:lnTo>
                  <a:lnTo>
                    <a:pt x="339" y="688"/>
                  </a:lnTo>
                  <a:lnTo>
                    <a:pt x="349" y="711"/>
                  </a:lnTo>
                  <a:lnTo>
                    <a:pt x="329" y="728"/>
                  </a:lnTo>
                  <a:lnTo>
                    <a:pt x="310" y="697"/>
                  </a:lnTo>
                  <a:lnTo>
                    <a:pt x="304" y="663"/>
                  </a:lnTo>
                  <a:lnTo>
                    <a:pt x="256" y="627"/>
                  </a:lnTo>
                  <a:lnTo>
                    <a:pt x="247" y="635"/>
                  </a:lnTo>
                  <a:lnTo>
                    <a:pt x="285" y="678"/>
                  </a:lnTo>
                  <a:lnTo>
                    <a:pt x="296" y="692"/>
                  </a:lnTo>
                  <a:lnTo>
                    <a:pt x="285" y="700"/>
                  </a:lnTo>
                  <a:lnTo>
                    <a:pt x="269" y="731"/>
                  </a:lnTo>
                  <a:lnTo>
                    <a:pt x="249" y="709"/>
                  </a:lnTo>
                  <a:lnTo>
                    <a:pt x="268" y="688"/>
                  </a:lnTo>
                  <a:lnTo>
                    <a:pt x="227" y="646"/>
                  </a:lnTo>
                  <a:lnTo>
                    <a:pt x="195" y="656"/>
                  </a:lnTo>
                  <a:lnTo>
                    <a:pt x="178" y="651"/>
                  </a:lnTo>
                  <a:lnTo>
                    <a:pt x="150" y="689"/>
                  </a:lnTo>
                  <a:lnTo>
                    <a:pt x="134" y="716"/>
                  </a:lnTo>
                  <a:lnTo>
                    <a:pt x="90" y="721"/>
                  </a:lnTo>
                  <a:lnTo>
                    <a:pt x="74" y="714"/>
                  </a:lnTo>
                  <a:lnTo>
                    <a:pt x="71" y="654"/>
                  </a:lnTo>
                  <a:lnTo>
                    <a:pt x="131" y="653"/>
                  </a:lnTo>
                  <a:lnTo>
                    <a:pt x="129" y="617"/>
                  </a:lnTo>
                  <a:lnTo>
                    <a:pt x="105" y="598"/>
                  </a:lnTo>
                  <a:lnTo>
                    <a:pt x="117" y="588"/>
                  </a:lnTo>
                  <a:lnTo>
                    <a:pt x="132" y="590"/>
                  </a:lnTo>
                  <a:lnTo>
                    <a:pt x="129" y="576"/>
                  </a:lnTo>
                  <a:lnTo>
                    <a:pt x="157" y="570"/>
                  </a:lnTo>
                  <a:lnTo>
                    <a:pt x="179" y="547"/>
                  </a:lnTo>
                  <a:lnTo>
                    <a:pt x="186" y="530"/>
                  </a:lnTo>
                  <a:lnTo>
                    <a:pt x="214" y="522"/>
                  </a:lnTo>
                  <a:lnTo>
                    <a:pt x="209" y="484"/>
                  </a:lnTo>
                  <a:lnTo>
                    <a:pt x="230" y="463"/>
                  </a:lnTo>
                  <a:lnTo>
                    <a:pt x="233" y="485"/>
                  </a:lnTo>
                  <a:lnTo>
                    <a:pt x="222" y="503"/>
                  </a:lnTo>
                  <a:lnTo>
                    <a:pt x="232" y="519"/>
                  </a:lnTo>
                  <a:lnTo>
                    <a:pt x="265" y="504"/>
                  </a:lnTo>
                  <a:lnTo>
                    <a:pt x="269" y="512"/>
                  </a:lnTo>
                  <a:lnTo>
                    <a:pt x="298" y="507"/>
                  </a:lnTo>
                  <a:lnTo>
                    <a:pt x="326" y="461"/>
                  </a:lnTo>
                  <a:lnTo>
                    <a:pt x="337" y="474"/>
                  </a:lnTo>
                  <a:lnTo>
                    <a:pt x="345" y="455"/>
                  </a:lnTo>
                  <a:lnTo>
                    <a:pt x="332" y="443"/>
                  </a:lnTo>
                  <a:lnTo>
                    <a:pt x="377" y="433"/>
                  </a:lnTo>
                  <a:lnTo>
                    <a:pt x="379" y="417"/>
                  </a:lnTo>
                  <a:lnTo>
                    <a:pt x="336" y="427"/>
                  </a:lnTo>
                  <a:lnTo>
                    <a:pt x="318" y="411"/>
                  </a:lnTo>
                  <a:lnTo>
                    <a:pt x="317" y="381"/>
                  </a:lnTo>
                  <a:lnTo>
                    <a:pt x="353" y="329"/>
                  </a:lnTo>
                  <a:lnTo>
                    <a:pt x="326" y="325"/>
                  </a:lnTo>
                  <a:lnTo>
                    <a:pt x="318" y="342"/>
                  </a:lnTo>
                  <a:lnTo>
                    <a:pt x="287" y="385"/>
                  </a:lnTo>
                  <a:lnTo>
                    <a:pt x="277" y="405"/>
                  </a:lnTo>
                  <a:lnTo>
                    <a:pt x="297" y="423"/>
                  </a:lnTo>
                  <a:lnTo>
                    <a:pt x="294" y="442"/>
                  </a:lnTo>
                  <a:lnTo>
                    <a:pt x="279" y="450"/>
                  </a:lnTo>
                  <a:lnTo>
                    <a:pt x="279" y="486"/>
                  </a:lnTo>
                  <a:lnTo>
                    <a:pt x="250" y="495"/>
                  </a:lnTo>
                  <a:lnTo>
                    <a:pt x="241" y="470"/>
                  </a:lnTo>
                  <a:lnTo>
                    <a:pt x="232" y="441"/>
                  </a:lnTo>
                  <a:lnTo>
                    <a:pt x="198" y="458"/>
                  </a:lnTo>
                  <a:lnTo>
                    <a:pt x="185" y="409"/>
                  </a:lnTo>
                  <a:lnTo>
                    <a:pt x="225" y="359"/>
                  </a:lnTo>
                  <a:lnTo>
                    <a:pt x="289" y="226"/>
                  </a:lnTo>
                  <a:lnTo>
                    <a:pt x="401" y="210"/>
                  </a:lnTo>
                  <a:lnTo>
                    <a:pt x="410" y="238"/>
                  </a:lnTo>
                  <a:lnTo>
                    <a:pt x="474" y="274"/>
                  </a:lnTo>
                  <a:lnTo>
                    <a:pt x="485" y="302"/>
                  </a:lnTo>
                  <a:lnTo>
                    <a:pt x="436" y="316"/>
                  </a:lnTo>
                  <a:lnTo>
                    <a:pt x="433" y="347"/>
                  </a:lnTo>
                  <a:lnTo>
                    <a:pt x="505" y="312"/>
                  </a:lnTo>
                  <a:lnTo>
                    <a:pt x="502" y="260"/>
                  </a:lnTo>
                  <a:lnTo>
                    <a:pt x="528" y="272"/>
                  </a:lnTo>
                  <a:lnTo>
                    <a:pt x="538" y="295"/>
                  </a:lnTo>
                  <a:lnTo>
                    <a:pt x="590" y="264"/>
                  </a:lnTo>
                  <a:lnTo>
                    <a:pt x="632" y="235"/>
                  </a:lnTo>
                  <a:lnTo>
                    <a:pt x="637" y="213"/>
                  </a:lnTo>
                  <a:lnTo>
                    <a:pt x="667" y="238"/>
                  </a:lnTo>
                  <a:lnTo>
                    <a:pt x="710" y="254"/>
                  </a:lnTo>
                  <a:lnTo>
                    <a:pt x="694" y="211"/>
                  </a:lnTo>
                  <a:lnTo>
                    <a:pt x="713" y="163"/>
                  </a:lnTo>
                  <a:lnTo>
                    <a:pt x="745" y="159"/>
                  </a:lnTo>
                  <a:lnTo>
                    <a:pt x="736" y="202"/>
                  </a:lnTo>
                  <a:lnTo>
                    <a:pt x="743" y="253"/>
                  </a:lnTo>
                  <a:lnTo>
                    <a:pt x="714" y="316"/>
                  </a:lnTo>
                  <a:lnTo>
                    <a:pt x="724" y="321"/>
                  </a:lnTo>
                  <a:lnTo>
                    <a:pt x="757" y="268"/>
                  </a:lnTo>
                  <a:lnTo>
                    <a:pt x="746" y="220"/>
                  </a:lnTo>
                  <a:lnTo>
                    <a:pt x="764" y="171"/>
                  </a:lnTo>
                  <a:lnTo>
                    <a:pt x="781" y="173"/>
                  </a:lnTo>
                  <a:lnTo>
                    <a:pt x="802" y="178"/>
                  </a:lnTo>
                  <a:lnTo>
                    <a:pt x="825" y="201"/>
                  </a:lnTo>
                  <a:lnTo>
                    <a:pt x="836" y="189"/>
                  </a:lnTo>
                  <a:lnTo>
                    <a:pt x="813" y="168"/>
                  </a:lnTo>
                  <a:lnTo>
                    <a:pt x="809" y="136"/>
                  </a:lnTo>
                  <a:lnTo>
                    <a:pt x="860" y="126"/>
                  </a:lnTo>
                  <a:lnTo>
                    <a:pt x="85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5922" y="264"/>
              <a:ext cx="136" cy="190"/>
            </a:xfrm>
            <a:custGeom>
              <a:avLst/>
              <a:gdLst>
                <a:gd name="T0" fmla="*/ 23 w 136"/>
                <a:gd name="T1" fmla="*/ 190 h 190"/>
                <a:gd name="T2" fmla="*/ 7 w 136"/>
                <a:gd name="T3" fmla="*/ 174 h 190"/>
                <a:gd name="T4" fmla="*/ 0 w 136"/>
                <a:gd name="T5" fmla="*/ 131 h 190"/>
                <a:gd name="T6" fmla="*/ 67 w 136"/>
                <a:gd name="T7" fmla="*/ 28 h 190"/>
                <a:gd name="T8" fmla="*/ 133 w 136"/>
                <a:gd name="T9" fmla="*/ 0 h 190"/>
                <a:gd name="T10" fmla="*/ 136 w 136"/>
                <a:gd name="T11" fmla="*/ 15 h 190"/>
                <a:gd name="T12" fmla="*/ 84 w 136"/>
                <a:gd name="T13" fmla="*/ 51 h 190"/>
                <a:gd name="T14" fmla="*/ 31 w 136"/>
                <a:gd name="T15" fmla="*/ 146 h 190"/>
                <a:gd name="T16" fmla="*/ 36 w 136"/>
                <a:gd name="T17" fmla="*/ 185 h 190"/>
                <a:gd name="T18" fmla="*/ 23 w 136"/>
                <a:gd name="T1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90">
                  <a:moveTo>
                    <a:pt x="23" y="190"/>
                  </a:moveTo>
                  <a:lnTo>
                    <a:pt x="7" y="174"/>
                  </a:lnTo>
                  <a:lnTo>
                    <a:pt x="0" y="131"/>
                  </a:lnTo>
                  <a:lnTo>
                    <a:pt x="67" y="28"/>
                  </a:lnTo>
                  <a:lnTo>
                    <a:pt x="133" y="0"/>
                  </a:lnTo>
                  <a:lnTo>
                    <a:pt x="136" y="15"/>
                  </a:lnTo>
                  <a:lnTo>
                    <a:pt x="84" y="51"/>
                  </a:lnTo>
                  <a:lnTo>
                    <a:pt x="31" y="146"/>
                  </a:lnTo>
                  <a:lnTo>
                    <a:pt x="36" y="185"/>
                  </a:lnTo>
                  <a:lnTo>
                    <a:pt x="23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720" y="857"/>
              <a:ext cx="122" cy="61"/>
            </a:xfrm>
            <a:custGeom>
              <a:avLst/>
              <a:gdLst>
                <a:gd name="T0" fmla="*/ 122 w 122"/>
                <a:gd name="T1" fmla="*/ 53 h 61"/>
                <a:gd name="T2" fmla="*/ 102 w 122"/>
                <a:gd name="T3" fmla="*/ 35 h 61"/>
                <a:gd name="T4" fmla="*/ 70 w 122"/>
                <a:gd name="T5" fmla="*/ 14 h 61"/>
                <a:gd name="T6" fmla="*/ 45 w 122"/>
                <a:gd name="T7" fmla="*/ 20 h 61"/>
                <a:gd name="T8" fmla="*/ 47 w 122"/>
                <a:gd name="T9" fmla="*/ 2 h 61"/>
                <a:gd name="T10" fmla="*/ 20 w 122"/>
                <a:gd name="T11" fmla="*/ 0 h 61"/>
                <a:gd name="T12" fmla="*/ 0 w 122"/>
                <a:gd name="T13" fmla="*/ 49 h 61"/>
                <a:gd name="T14" fmla="*/ 26 w 122"/>
                <a:gd name="T15" fmla="*/ 59 h 61"/>
                <a:gd name="T16" fmla="*/ 64 w 122"/>
                <a:gd name="T17" fmla="*/ 52 h 61"/>
                <a:gd name="T18" fmla="*/ 84 w 122"/>
                <a:gd name="T19" fmla="*/ 61 h 61"/>
                <a:gd name="T20" fmla="*/ 122 w 122"/>
                <a:gd name="T21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61">
                  <a:moveTo>
                    <a:pt x="122" y="53"/>
                  </a:moveTo>
                  <a:lnTo>
                    <a:pt x="102" y="35"/>
                  </a:lnTo>
                  <a:lnTo>
                    <a:pt x="70" y="14"/>
                  </a:lnTo>
                  <a:lnTo>
                    <a:pt x="45" y="20"/>
                  </a:lnTo>
                  <a:lnTo>
                    <a:pt x="47" y="2"/>
                  </a:lnTo>
                  <a:lnTo>
                    <a:pt x="20" y="0"/>
                  </a:lnTo>
                  <a:lnTo>
                    <a:pt x="0" y="49"/>
                  </a:lnTo>
                  <a:lnTo>
                    <a:pt x="26" y="59"/>
                  </a:lnTo>
                  <a:lnTo>
                    <a:pt x="64" y="52"/>
                  </a:lnTo>
                  <a:lnTo>
                    <a:pt x="84" y="61"/>
                  </a:lnTo>
                  <a:lnTo>
                    <a:pt x="122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75" y="845"/>
              <a:ext cx="66" cy="115"/>
            </a:xfrm>
            <a:custGeom>
              <a:avLst/>
              <a:gdLst>
                <a:gd name="T0" fmla="*/ 55 w 66"/>
                <a:gd name="T1" fmla="*/ 115 h 115"/>
                <a:gd name="T2" fmla="*/ 61 w 66"/>
                <a:gd name="T3" fmla="*/ 93 h 115"/>
                <a:gd name="T4" fmla="*/ 36 w 66"/>
                <a:gd name="T5" fmla="*/ 38 h 115"/>
                <a:gd name="T6" fmla="*/ 66 w 66"/>
                <a:gd name="T7" fmla="*/ 22 h 115"/>
                <a:gd name="T8" fmla="*/ 50 w 66"/>
                <a:gd name="T9" fmla="*/ 0 h 115"/>
                <a:gd name="T10" fmla="*/ 14 w 66"/>
                <a:gd name="T11" fmla="*/ 8 h 115"/>
                <a:gd name="T12" fmla="*/ 0 w 66"/>
                <a:gd name="T13" fmla="*/ 31 h 115"/>
                <a:gd name="T14" fmla="*/ 24 w 66"/>
                <a:gd name="T15" fmla="*/ 80 h 115"/>
                <a:gd name="T16" fmla="*/ 21 w 66"/>
                <a:gd name="T17" fmla="*/ 107 h 115"/>
                <a:gd name="T18" fmla="*/ 55 w 66"/>
                <a:gd name="T1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15">
                  <a:moveTo>
                    <a:pt x="55" y="115"/>
                  </a:moveTo>
                  <a:lnTo>
                    <a:pt x="61" y="93"/>
                  </a:lnTo>
                  <a:lnTo>
                    <a:pt x="36" y="38"/>
                  </a:lnTo>
                  <a:lnTo>
                    <a:pt x="66" y="22"/>
                  </a:lnTo>
                  <a:lnTo>
                    <a:pt x="50" y="0"/>
                  </a:lnTo>
                  <a:lnTo>
                    <a:pt x="14" y="8"/>
                  </a:lnTo>
                  <a:lnTo>
                    <a:pt x="0" y="31"/>
                  </a:lnTo>
                  <a:lnTo>
                    <a:pt x="24" y="80"/>
                  </a:lnTo>
                  <a:lnTo>
                    <a:pt x="21" y="107"/>
                  </a:lnTo>
                  <a:lnTo>
                    <a:pt x="5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659" y="758"/>
              <a:ext cx="28" cy="102"/>
            </a:xfrm>
            <a:custGeom>
              <a:avLst/>
              <a:gdLst>
                <a:gd name="T0" fmla="*/ 13 w 28"/>
                <a:gd name="T1" fmla="*/ 0 h 102"/>
                <a:gd name="T2" fmla="*/ 17 w 28"/>
                <a:gd name="T3" fmla="*/ 15 h 102"/>
                <a:gd name="T4" fmla="*/ 18 w 28"/>
                <a:gd name="T5" fmla="*/ 43 h 102"/>
                <a:gd name="T6" fmla="*/ 28 w 28"/>
                <a:gd name="T7" fmla="*/ 63 h 102"/>
                <a:gd name="T8" fmla="*/ 14 w 28"/>
                <a:gd name="T9" fmla="*/ 63 h 102"/>
                <a:gd name="T10" fmla="*/ 15 w 28"/>
                <a:gd name="T11" fmla="*/ 82 h 102"/>
                <a:gd name="T12" fmla="*/ 20 w 28"/>
                <a:gd name="T13" fmla="*/ 100 h 102"/>
                <a:gd name="T14" fmla="*/ 10 w 28"/>
                <a:gd name="T15" fmla="*/ 94 h 102"/>
                <a:gd name="T16" fmla="*/ 0 w 28"/>
                <a:gd name="T17" fmla="*/ 102 h 102"/>
                <a:gd name="T18" fmla="*/ 7 w 28"/>
                <a:gd name="T19" fmla="*/ 36 h 102"/>
                <a:gd name="T20" fmla="*/ 4 w 28"/>
                <a:gd name="T21" fmla="*/ 10 h 102"/>
                <a:gd name="T22" fmla="*/ 13 w 28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02">
                  <a:moveTo>
                    <a:pt x="13" y="0"/>
                  </a:moveTo>
                  <a:lnTo>
                    <a:pt x="17" y="15"/>
                  </a:lnTo>
                  <a:lnTo>
                    <a:pt x="18" y="43"/>
                  </a:lnTo>
                  <a:lnTo>
                    <a:pt x="28" y="63"/>
                  </a:lnTo>
                  <a:lnTo>
                    <a:pt x="14" y="63"/>
                  </a:lnTo>
                  <a:lnTo>
                    <a:pt x="15" y="82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0" y="102"/>
                  </a:lnTo>
                  <a:lnTo>
                    <a:pt x="7" y="36"/>
                  </a:lnTo>
                  <a:lnTo>
                    <a:pt x="4" y="1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646" y="868"/>
              <a:ext cx="46" cy="43"/>
            </a:xfrm>
            <a:custGeom>
              <a:avLst/>
              <a:gdLst>
                <a:gd name="T0" fmla="*/ 14 w 46"/>
                <a:gd name="T1" fmla="*/ 0 h 43"/>
                <a:gd name="T2" fmla="*/ 32 w 46"/>
                <a:gd name="T3" fmla="*/ 10 h 43"/>
                <a:gd name="T4" fmla="*/ 46 w 46"/>
                <a:gd name="T5" fmla="*/ 12 h 43"/>
                <a:gd name="T6" fmla="*/ 46 w 46"/>
                <a:gd name="T7" fmla="*/ 31 h 43"/>
                <a:gd name="T8" fmla="*/ 31 w 46"/>
                <a:gd name="T9" fmla="*/ 36 h 43"/>
                <a:gd name="T10" fmla="*/ 12 w 46"/>
                <a:gd name="T11" fmla="*/ 34 h 43"/>
                <a:gd name="T12" fmla="*/ 11 w 46"/>
                <a:gd name="T13" fmla="*/ 43 h 43"/>
                <a:gd name="T14" fmla="*/ 0 w 46"/>
                <a:gd name="T15" fmla="*/ 32 h 43"/>
                <a:gd name="T16" fmla="*/ 11 w 46"/>
                <a:gd name="T17" fmla="*/ 19 h 43"/>
                <a:gd name="T18" fmla="*/ 14 w 46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3">
                  <a:moveTo>
                    <a:pt x="14" y="0"/>
                  </a:moveTo>
                  <a:lnTo>
                    <a:pt x="32" y="10"/>
                  </a:lnTo>
                  <a:lnTo>
                    <a:pt x="46" y="12"/>
                  </a:lnTo>
                  <a:lnTo>
                    <a:pt x="46" y="31"/>
                  </a:lnTo>
                  <a:lnTo>
                    <a:pt x="31" y="36"/>
                  </a:lnTo>
                  <a:lnTo>
                    <a:pt x="12" y="34"/>
                  </a:lnTo>
                  <a:lnTo>
                    <a:pt x="11" y="43"/>
                  </a:lnTo>
                  <a:lnTo>
                    <a:pt x="0" y="32"/>
                  </a:lnTo>
                  <a:lnTo>
                    <a:pt x="11" y="19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562" y="993"/>
              <a:ext cx="19" cy="31"/>
            </a:xfrm>
            <a:custGeom>
              <a:avLst/>
              <a:gdLst>
                <a:gd name="T0" fmla="*/ 7 w 19"/>
                <a:gd name="T1" fmla="*/ 31 h 31"/>
                <a:gd name="T2" fmla="*/ 19 w 19"/>
                <a:gd name="T3" fmla="*/ 12 h 31"/>
                <a:gd name="T4" fmla="*/ 17 w 19"/>
                <a:gd name="T5" fmla="*/ 0 h 31"/>
                <a:gd name="T6" fmla="*/ 6 w 19"/>
                <a:gd name="T7" fmla="*/ 0 h 31"/>
                <a:gd name="T8" fmla="*/ 0 w 19"/>
                <a:gd name="T9" fmla="*/ 5 h 31"/>
                <a:gd name="T10" fmla="*/ 1 w 19"/>
                <a:gd name="T11" fmla="*/ 11 h 31"/>
                <a:gd name="T12" fmla="*/ 7 w 19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1">
                  <a:moveTo>
                    <a:pt x="7" y="31"/>
                  </a:moveTo>
                  <a:lnTo>
                    <a:pt x="19" y="12"/>
                  </a:lnTo>
                  <a:lnTo>
                    <a:pt x="17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1" y="11"/>
                  </a:lnTo>
                  <a:lnTo>
                    <a:pt x="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573" y="913"/>
              <a:ext cx="89" cy="90"/>
            </a:xfrm>
            <a:custGeom>
              <a:avLst/>
              <a:gdLst>
                <a:gd name="T0" fmla="*/ 75 w 89"/>
                <a:gd name="T1" fmla="*/ 0 h 90"/>
                <a:gd name="T2" fmla="*/ 89 w 89"/>
                <a:gd name="T3" fmla="*/ 11 h 90"/>
                <a:gd name="T4" fmla="*/ 86 w 89"/>
                <a:gd name="T5" fmla="*/ 33 h 90"/>
                <a:gd name="T6" fmla="*/ 80 w 89"/>
                <a:gd name="T7" fmla="*/ 53 h 90"/>
                <a:gd name="T8" fmla="*/ 68 w 89"/>
                <a:gd name="T9" fmla="*/ 68 h 90"/>
                <a:gd name="T10" fmla="*/ 47 w 89"/>
                <a:gd name="T11" fmla="*/ 69 h 90"/>
                <a:gd name="T12" fmla="*/ 42 w 89"/>
                <a:gd name="T13" fmla="*/ 82 h 90"/>
                <a:gd name="T14" fmla="*/ 15 w 89"/>
                <a:gd name="T15" fmla="*/ 90 h 90"/>
                <a:gd name="T16" fmla="*/ 15 w 89"/>
                <a:gd name="T17" fmla="*/ 77 h 90"/>
                <a:gd name="T18" fmla="*/ 0 w 89"/>
                <a:gd name="T19" fmla="*/ 73 h 90"/>
                <a:gd name="T20" fmla="*/ 18 w 89"/>
                <a:gd name="T21" fmla="*/ 58 h 90"/>
                <a:gd name="T22" fmla="*/ 39 w 89"/>
                <a:gd name="T23" fmla="*/ 63 h 90"/>
                <a:gd name="T24" fmla="*/ 44 w 89"/>
                <a:gd name="T25" fmla="*/ 45 h 90"/>
                <a:gd name="T26" fmla="*/ 53 w 89"/>
                <a:gd name="T27" fmla="*/ 43 h 90"/>
                <a:gd name="T28" fmla="*/ 71 w 89"/>
                <a:gd name="T29" fmla="*/ 30 h 90"/>
                <a:gd name="T30" fmla="*/ 73 w 89"/>
                <a:gd name="T31" fmla="*/ 13 h 90"/>
                <a:gd name="T32" fmla="*/ 75 w 89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90">
                  <a:moveTo>
                    <a:pt x="75" y="0"/>
                  </a:moveTo>
                  <a:lnTo>
                    <a:pt x="89" y="11"/>
                  </a:lnTo>
                  <a:lnTo>
                    <a:pt x="86" y="33"/>
                  </a:lnTo>
                  <a:lnTo>
                    <a:pt x="80" y="53"/>
                  </a:lnTo>
                  <a:lnTo>
                    <a:pt x="68" y="68"/>
                  </a:lnTo>
                  <a:lnTo>
                    <a:pt x="47" y="69"/>
                  </a:lnTo>
                  <a:lnTo>
                    <a:pt x="42" y="82"/>
                  </a:lnTo>
                  <a:lnTo>
                    <a:pt x="15" y="90"/>
                  </a:lnTo>
                  <a:lnTo>
                    <a:pt x="15" y="77"/>
                  </a:lnTo>
                  <a:lnTo>
                    <a:pt x="0" y="73"/>
                  </a:lnTo>
                  <a:lnTo>
                    <a:pt x="18" y="58"/>
                  </a:lnTo>
                  <a:lnTo>
                    <a:pt x="39" y="63"/>
                  </a:lnTo>
                  <a:lnTo>
                    <a:pt x="44" y="45"/>
                  </a:lnTo>
                  <a:lnTo>
                    <a:pt x="53" y="43"/>
                  </a:lnTo>
                  <a:lnTo>
                    <a:pt x="71" y="30"/>
                  </a:lnTo>
                  <a:lnTo>
                    <a:pt x="73" y="13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479" y="1066"/>
              <a:ext cx="19" cy="33"/>
            </a:xfrm>
            <a:custGeom>
              <a:avLst/>
              <a:gdLst>
                <a:gd name="T0" fmla="*/ 15 w 19"/>
                <a:gd name="T1" fmla="*/ 0 h 33"/>
                <a:gd name="T2" fmla="*/ 5 w 19"/>
                <a:gd name="T3" fmla="*/ 14 h 33"/>
                <a:gd name="T4" fmla="*/ 0 w 19"/>
                <a:gd name="T5" fmla="*/ 33 h 33"/>
                <a:gd name="T6" fmla="*/ 13 w 19"/>
                <a:gd name="T7" fmla="*/ 29 h 33"/>
                <a:gd name="T8" fmla="*/ 19 w 19"/>
                <a:gd name="T9" fmla="*/ 17 h 33"/>
                <a:gd name="T10" fmla="*/ 15 w 19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3">
                  <a:moveTo>
                    <a:pt x="15" y="0"/>
                  </a:moveTo>
                  <a:lnTo>
                    <a:pt x="5" y="14"/>
                  </a:lnTo>
                  <a:lnTo>
                    <a:pt x="0" y="33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388" y="1119"/>
              <a:ext cx="19" cy="14"/>
            </a:xfrm>
            <a:custGeom>
              <a:avLst/>
              <a:gdLst>
                <a:gd name="T0" fmla="*/ 19 w 19"/>
                <a:gd name="T1" fmla="*/ 0 h 14"/>
                <a:gd name="T2" fmla="*/ 0 w 19"/>
                <a:gd name="T3" fmla="*/ 0 h 14"/>
                <a:gd name="T4" fmla="*/ 1 w 19"/>
                <a:gd name="T5" fmla="*/ 14 h 14"/>
                <a:gd name="T6" fmla="*/ 19 w 19"/>
                <a:gd name="T7" fmla="*/ 14 h 14"/>
                <a:gd name="T8" fmla="*/ 19 w 1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9" y="0"/>
                  </a:moveTo>
                  <a:lnTo>
                    <a:pt x="0" y="0"/>
                  </a:lnTo>
                  <a:lnTo>
                    <a:pt x="1" y="14"/>
                  </a:lnTo>
                  <a:lnTo>
                    <a:pt x="19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482" y="1127"/>
              <a:ext cx="21" cy="55"/>
            </a:xfrm>
            <a:custGeom>
              <a:avLst/>
              <a:gdLst>
                <a:gd name="T0" fmla="*/ 17 w 21"/>
                <a:gd name="T1" fmla="*/ 0 h 55"/>
                <a:gd name="T2" fmla="*/ 6 w 21"/>
                <a:gd name="T3" fmla="*/ 5 h 55"/>
                <a:gd name="T4" fmla="*/ 0 w 21"/>
                <a:gd name="T5" fmla="*/ 23 h 55"/>
                <a:gd name="T6" fmla="*/ 8 w 21"/>
                <a:gd name="T7" fmla="*/ 55 h 55"/>
                <a:gd name="T8" fmla="*/ 17 w 21"/>
                <a:gd name="T9" fmla="*/ 44 h 55"/>
                <a:gd name="T10" fmla="*/ 17 w 21"/>
                <a:gd name="T11" fmla="*/ 27 h 55"/>
                <a:gd name="T12" fmla="*/ 21 w 21"/>
                <a:gd name="T13" fmla="*/ 19 h 55"/>
                <a:gd name="T14" fmla="*/ 17 w 2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5">
                  <a:moveTo>
                    <a:pt x="17" y="0"/>
                  </a:moveTo>
                  <a:lnTo>
                    <a:pt x="6" y="5"/>
                  </a:lnTo>
                  <a:lnTo>
                    <a:pt x="0" y="23"/>
                  </a:lnTo>
                  <a:lnTo>
                    <a:pt x="8" y="55"/>
                  </a:lnTo>
                  <a:lnTo>
                    <a:pt x="17" y="44"/>
                  </a:lnTo>
                  <a:lnTo>
                    <a:pt x="17" y="27"/>
                  </a:lnTo>
                  <a:lnTo>
                    <a:pt x="21" y="1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504" y="1175"/>
              <a:ext cx="14" cy="14"/>
            </a:xfrm>
            <a:custGeom>
              <a:avLst/>
              <a:gdLst>
                <a:gd name="T0" fmla="*/ 8 w 14"/>
                <a:gd name="T1" fmla="*/ 0 h 14"/>
                <a:gd name="T2" fmla="*/ 14 w 14"/>
                <a:gd name="T3" fmla="*/ 9 h 14"/>
                <a:gd name="T4" fmla="*/ 4 w 14"/>
                <a:gd name="T5" fmla="*/ 14 h 14"/>
                <a:gd name="T6" fmla="*/ 0 w 14"/>
                <a:gd name="T7" fmla="*/ 4 h 14"/>
                <a:gd name="T8" fmla="*/ 8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8" y="0"/>
                  </a:moveTo>
                  <a:lnTo>
                    <a:pt x="14" y="9"/>
                  </a:lnTo>
                  <a:lnTo>
                    <a:pt x="4" y="14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497" y="1189"/>
              <a:ext cx="11" cy="13"/>
            </a:xfrm>
            <a:custGeom>
              <a:avLst/>
              <a:gdLst>
                <a:gd name="T0" fmla="*/ 0 w 11"/>
                <a:gd name="T1" fmla="*/ 0 h 13"/>
                <a:gd name="T2" fmla="*/ 11 w 11"/>
                <a:gd name="T3" fmla="*/ 4 h 13"/>
                <a:gd name="T4" fmla="*/ 1 w 11"/>
                <a:gd name="T5" fmla="*/ 13 h 13"/>
                <a:gd name="T6" fmla="*/ 0 w 11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lnTo>
                    <a:pt x="11" y="4"/>
                  </a:lnTo>
                  <a:lnTo>
                    <a:pt x="1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498" y="1199"/>
              <a:ext cx="25" cy="19"/>
            </a:xfrm>
            <a:custGeom>
              <a:avLst/>
              <a:gdLst>
                <a:gd name="T0" fmla="*/ 3 w 20"/>
                <a:gd name="T1" fmla="*/ 7 h 15"/>
                <a:gd name="T2" fmla="*/ 10 w 20"/>
                <a:gd name="T3" fmla="*/ 0 h 15"/>
                <a:gd name="T4" fmla="*/ 20 w 20"/>
                <a:gd name="T5" fmla="*/ 4 h 15"/>
                <a:gd name="T6" fmla="*/ 12 w 20"/>
                <a:gd name="T7" fmla="*/ 14 h 15"/>
                <a:gd name="T8" fmla="*/ 0 w 20"/>
                <a:gd name="T9" fmla="*/ 15 h 15"/>
                <a:gd name="T10" fmla="*/ 3 w 20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3" y="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5" y="15"/>
                    <a:pt x="12" y="14"/>
                  </a:cubicBezTo>
                  <a:cubicBezTo>
                    <a:pt x="9" y="13"/>
                    <a:pt x="0" y="15"/>
                    <a:pt x="0" y="15"/>
                  </a:cubicBezTo>
                  <a:lnTo>
                    <a:pt x="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497" y="1208"/>
              <a:ext cx="39" cy="32"/>
            </a:xfrm>
            <a:custGeom>
              <a:avLst/>
              <a:gdLst>
                <a:gd name="T0" fmla="*/ 35 w 39"/>
                <a:gd name="T1" fmla="*/ 0 h 32"/>
                <a:gd name="T2" fmla="*/ 39 w 39"/>
                <a:gd name="T3" fmla="*/ 18 h 32"/>
                <a:gd name="T4" fmla="*/ 33 w 39"/>
                <a:gd name="T5" fmla="*/ 29 h 32"/>
                <a:gd name="T6" fmla="*/ 25 w 39"/>
                <a:gd name="T7" fmla="*/ 32 h 32"/>
                <a:gd name="T8" fmla="*/ 19 w 39"/>
                <a:gd name="T9" fmla="*/ 18 h 32"/>
                <a:gd name="T10" fmla="*/ 0 w 39"/>
                <a:gd name="T11" fmla="*/ 24 h 32"/>
                <a:gd name="T12" fmla="*/ 7 w 39"/>
                <a:gd name="T13" fmla="*/ 17 h 32"/>
                <a:gd name="T14" fmla="*/ 26 w 39"/>
                <a:gd name="T15" fmla="*/ 13 h 32"/>
                <a:gd name="T16" fmla="*/ 35 w 39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2">
                  <a:moveTo>
                    <a:pt x="35" y="0"/>
                  </a:moveTo>
                  <a:lnTo>
                    <a:pt x="39" y="18"/>
                  </a:lnTo>
                  <a:lnTo>
                    <a:pt x="33" y="29"/>
                  </a:lnTo>
                  <a:lnTo>
                    <a:pt x="25" y="32"/>
                  </a:lnTo>
                  <a:lnTo>
                    <a:pt x="19" y="18"/>
                  </a:lnTo>
                  <a:lnTo>
                    <a:pt x="0" y="24"/>
                  </a:lnTo>
                  <a:lnTo>
                    <a:pt x="7" y="17"/>
                  </a:lnTo>
                  <a:lnTo>
                    <a:pt x="26" y="13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459" y="1193"/>
              <a:ext cx="20" cy="28"/>
            </a:xfrm>
            <a:custGeom>
              <a:avLst/>
              <a:gdLst>
                <a:gd name="T0" fmla="*/ 18 w 20"/>
                <a:gd name="T1" fmla="*/ 0 h 28"/>
                <a:gd name="T2" fmla="*/ 14 w 20"/>
                <a:gd name="T3" fmla="*/ 14 h 28"/>
                <a:gd name="T4" fmla="*/ 0 w 20"/>
                <a:gd name="T5" fmla="*/ 25 h 28"/>
                <a:gd name="T6" fmla="*/ 9 w 20"/>
                <a:gd name="T7" fmla="*/ 28 h 28"/>
                <a:gd name="T8" fmla="*/ 20 w 20"/>
                <a:gd name="T9" fmla="*/ 9 h 28"/>
                <a:gd name="T10" fmla="*/ 18 w 2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8">
                  <a:moveTo>
                    <a:pt x="18" y="0"/>
                  </a:moveTo>
                  <a:lnTo>
                    <a:pt x="14" y="14"/>
                  </a:lnTo>
                  <a:lnTo>
                    <a:pt x="0" y="25"/>
                  </a:lnTo>
                  <a:lnTo>
                    <a:pt x="9" y="28"/>
                  </a:lnTo>
                  <a:lnTo>
                    <a:pt x="20" y="9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77" y="1237"/>
              <a:ext cx="90" cy="98"/>
            </a:xfrm>
            <a:custGeom>
              <a:avLst/>
              <a:gdLst>
                <a:gd name="T0" fmla="*/ 0 w 90"/>
                <a:gd name="T1" fmla="*/ 0 h 98"/>
                <a:gd name="T2" fmla="*/ 17 w 90"/>
                <a:gd name="T3" fmla="*/ 6 h 98"/>
                <a:gd name="T4" fmla="*/ 30 w 90"/>
                <a:gd name="T5" fmla="*/ 18 h 98"/>
                <a:gd name="T6" fmla="*/ 71 w 90"/>
                <a:gd name="T7" fmla="*/ 50 h 98"/>
                <a:gd name="T8" fmla="*/ 90 w 90"/>
                <a:gd name="T9" fmla="*/ 86 h 98"/>
                <a:gd name="T10" fmla="*/ 82 w 90"/>
                <a:gd name="T11" fmla="*/ 98 h 98"/>
                <a:gd name="T12" fmla="*/ 37 w 90"/>
                <a:gd name="T13" fmla="*/ 51 h 98"/>
                <a:gd name="T14" fmla="*/ 21 w 90"/>
                <a:gd name="T15" fmla="*/ 32 h 98"/>
                <a:gd name="T16" fmla="*/ 0 w 90"/>
                <a:gd name="T1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8">
                  <a:moveTo>
                    <a:pt x="0" y="0"/>
                  </a:moveTo>
                  <a:lnTo>
                    <a:pt x="17" y="6"/>
                  </a:lnTo>
                  <a:lnTo>
                    <a:pt x="30" y="18"/>
                  </a:lnTo>
                  <a:lnTo>
                    <a:pt x="71" y="50"/>
                  </a:lnTo>
                  <a:lnTo>
                    <a:pt x="90" y="86"/>
                  </a:lnTo>
                  <a:lnTo>
                    <a:pt x="82" y="98"/>
                  </a:lnTo>
                  <a:lnTo>
                    <a:pt x="37" y="51"/>
                  </a:lnTo>
                  <a:lnTo>
                    <a:pt x="21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390" y="1230"/>
              <a:ext cx="87" cy="91"/>
            </a:xfrm>
            <a:custGeom>
              <a:avLst/>
              <a:gdLst>
                <a:gd name="T0" fmla="*/ 61 w 87"/>
                <a:gd name="T1" fmla="*/ 72 h 91"/>
                <a:gd name="T2" fmla="*/ 83 w 87"/>
                <a:gd name="T3" fmla="*/ 51 h 91"/>
                <a:gd name="T4" fmla="*/ 75 w 87"/>
                <a:gd name="T5" fmla="*/ 42 h 91"/>
                <a:gd name="T6" fmla="*/ 70 w 87"/>
                <a:gd name="T7" fmla="*/ 29 h 91"/>
                <a:gd name="T8" fmla="*/ 80 w 87"/>
                <a:gd name="T9" fmla="*/ 21 h 91"/>
                <a:gd name="T10" fmla="*/ 87 w 87"/>
                <a:gd name="T11" fmla="*/ 15 h 91"/>
                <a:gd name="T12" fmla="*/ 73 w 87"/>
                <a:gd name="T13" fmla="*/ 9 h 91"/>
                <a:gd name="T14" fmla="*/ 65 w 87"/>
                <a:gd name="T15" fmla="*/ 0 h 91"/>
                <a:gd name="T16" fmla="*/ 50 w 87"/>
                <a:gd name="T17" fmla="*/ 18 h 91"/>
                <a:gd name="T18" fmla="*/ 18 w 87"/>
                <a:gd name="T19" fmla="*/ 44 h 91"/>
                <a:gd name="T20" fmla="*/ 5 w 87"/>
                <a:gd name="T21" fmla="*/ 42 h 91"/>
                <a:gd name="T22" fmla="*/ 0 w 87"/>
                <a:gd name="T23" fmla="*/ 53 h 91"/>
                <a:gd name="T24" fmla="*/ 5 w 87"/>
                <a:gd name="T25" fmla="*/ 72 h 91"/>
                <a:gd name="T26" fmla="*/ 12 w 87"/>
                <a:gd name="T27" fmla="*/ 82 h 91"/>
                <a:gd name="T28" fmla="*/ 40 w 87"/>
                <a:gd name="T29" fmla="*/ 85 h 91"/>
                <a:gd name="T30" fmla="*/ 61 w 87"/>
                <a:gd name="T31" fmla="*/ 91 h 91"/>
                <a:gd name="T32" fmla="*/ 61 w 87"/>
                <a:gd name="T33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91">
                  <a:moveTo>
                    <a:pt x="61" y="72"/>
                  </a:moveTo>
                  <a:lnTo>
                    <a:pt x="83" y="51"/>
                  </a:lnTo>
                  <a:lnTo>
                    <a:pt x="75" y="42"/>
                  </a:lnTo>
                  <a:lnTo>
                    <a:pt x="70" y="29"/>
                  </a:lnTo>
                  <a:lnTo>
                    <a:pt x="80" y="21"/>
                  </a:lnTo>
                  <a:lnTo>
                    <a:pt x="87" y="15"/>
                  </a:lnTo>
                  <a:lnTo>
                    <a:pt x="73" y="9"/>
                  </a:lnTo>
                  <a:lnTo>
                    <a:pt x="65" y="0"/>
                  </a:lnTo>
                  <a:lnTo>
                    <a:pt x="50" y="18"/>
                  </a:lnTo>
                  <a:lnTo>
                    <a:pt x="18" y="44"/>
                  </a:lnTo>
                  <a:lnTo>
                    <a:pt x="5" y="42"/>
                  </a:lnTo>
                  <a:lnTo>
                    <a:pt x="0" y="53"/>
                  </a:lnTo>
                  <a:lnTo>
                    <a:pt x="5" y="72"/>
                  </a:lnTo>
                  <a:lnTo>
                    <a:pt x="12" y="82"/>
                  </a:lnTo>
                  <a:lnTo>
                    <a:pt x="40" y="85"/>
                  </a:lnTo>
                  <a:lnTo>
                    <a:pt x="61" y="91"/>
                  </a:lnTo>
                  <a:lnTo>
                    <a:pt x="6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474" y="1273"/>
              <a:ext cx="51" cy="62"/>
            </a:xfrm>
            <a:custGeom>
              <a:avLst/>
              <a:gdLst>
                <a:gd name="T0" fmla="*/ 39 w 40"/>
                <a:gd name="T1" fmla="*/ 0 h 49"/>
                <a:gd name="T2" fmla="*/ 32 w 40"/>
                <a:gd name="T3" fmla="*/ 6 h 49"/>
                <a:gd name="T4" fmla="*/ 10 w 40"/>
                <a:gd name="T5" fmla="*/ 6 h 49"/>
                <a:gd name="T6" fmla="*/ 2 w 40"/>
                <a:gd name="T7" fmla="*/ 20 h 49"/>
                <a:gd name="T8" fmla="*/ 0 w 40"/>
                <a:gd name="T9" fmla="*/ 38 h 49"/>
                <a:gd name="T10" fmla="*/ 0 w 40"/>
                <a:gd name="T11" fmla="*/ 49 h 49"/>
                <a:gd name="T12" fmla="*/ 9 w 40"/>
                <a:gd name="T13" fmla="*/ 48 h 49"/>
                <a:gd name="T14" fmla="*/ 9 w 40"/>
                <a:gd name="T15" fmla="*/ 32 h 49"/>
                <a:gd name="T16" fmla="*/ 17 w 40"/>
                <a:gd name="T17" fmla="*/ 43 h 49"/>
                <a:gd name="T18" fmla="*/ 24 w 40"/>
                <a:gd name="T19" fmla="*/ 42 h 49"/>
                <a:gd name="T20" fmla="*/ 17 w 40"/>
                <a:gd name="T21" fmla="*/ 24 h 49"/>
                <a:gd name="T22" fmla="*/ 29 w 40"/>
                <a:gd name="T23" fmla="*/ 15 h 49"/>
                <a:gd name="T24" fmla="*/ 22 w 40"/>
                <a:gd name="T25" fmla="*/ 13 h 49"/>
                <a:gd name="T26" fmla="*/ 13 w 40"/>
                <a:gd name="T27" fmla="*/ 21 h 49"/>
                <a:gd name="T28" fmla="*/ 14 w 40"/>
                <a:gd name="T29" fmla="*/ 12 h 49"/>
                <a:gd name="T30" fmla="*/ 38 w 40"/>
                <a:gd name="T31" fmla="*/ 11 h 49"/>
                <a:gd name="T32" fmla="*/ 39 w 4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9">
                  <a:moveTo>
                    <a:pt x="39" y="0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35" y="9"/>
                    <a:pt x="38" y="11"/>
                  </a:cubicBezTo>
                  <a:cubicBezTo>
                    <a:pt x="40" y="12"/>
                    <a:pt x="39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361" y="1337"/>
              <a:ext cx="81" cy="24"/>
            </a:xfrm>
            <a:custGeom>
              <a:avLst/>
              <a:gdLst>
                <a:gd name="T0" fmla="*/ 0 w 81"/>
                <a:gd name="T1" fmla="*/ 7 h 24"/>
                <a:gd name="T2" fmla="*/ 8 w 81"/>
                <a:gd name="T3" fmla="*/ 0 h 24"/>
                <a:gd name="T4" fmla="*/ 24 w 81"/>
                <a:gd name="T5" fmla="*/ 2 h 24"/>
                <a:gd name="T6" fmla="*/ 34 w 81"/>
                <a:gd name="T7" fmla="*/ 7 h 24"/>
                <a:gd name="T8" fmla="*/ 46 w 81"/>
                <a:gd name="T9" fmla="*/ 3 h 24"/>
                <a:gd name="T10" fmla="*/ 57 w 81"/>
                <a:gd name="T11" fmla="*/ 11 h 24"/>
                <a:gd name="T12" fmla="*/ 75 w 81"/>
                <a:gd name="T13" fmla="*/ 15 h 24"/>
                <a:gd name="T14" fmla="*/ 81 w 81"/>
                <a:gd name="T15" fmla="*/ 24 h 24"/>
                <a:gd name="T16" fmla="*/ 69 w 81"/>
                <a:gd name="T17" fmla="*/ 21 h 24"/>
                <a:gd name="T18" fmla="*/ 44 w 81"/>
                <a:gd name="T19" fmla="*/ 19 h 24"/>
                <a:gd name="T20" fmla="*/ 33 w 81"/>
                <a:gd name="T21" fmla="*/ 19 h 24"/>
                <a:gd name="T22" fmla="*/ 9 w 81"/>
                <a:gd name="T23" fmla="*/ 11 h 24"/>
                <a:gd name="T24" fmla="*/ 0 w 81"/>
                <a:gd name="T2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4">
                  <a:moveTo>
                    <a:pt x="0" y="7"/>
                  </a:moveTo>
                  <a:lnTo>
                    <a:pt x="8" y="0"/>
                  </a:lnTo>
                  <a:lnTo>
                    <a:pt x="24" y="2"/>
                  </a:lnTo>
                  <a:lnTo>
                    <a:pt x="34" y="7"/>
                  </a:lnTo>
                  <a:lnTo>
                    <a:pt x="46" y="3"/>
                  </a:lnTo>
                  <a:lnTo>
                    <a:pt x="57" y="11"/>
                  </a:lnTo>
                  <a:lnTo>
                    <a:pt x="75" y="15"/>
                  </a:lnTo>
                  <a:lnTo>
                    <a:pt x="81" y="24"/>
                  </a:lnTo>
                  <a:lnTo>
                    <a:pt x="69" y="21"/>
                  </a:lnTo>
                  <a:lnTo>
                    <a:pt x="44" y="19"/>
                  </a:lnTo>
                  <a:lnTo>
                    <a:pt x="33" y="19"/>
                  </a:lnTo>
                  <a:lnTo>
                    <a:pt x="9" y="11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6511" y="1354"/>
              <a:ext cx="30" cy="21"/>
            </a:xfrm>
            <a:custGeom>
              <a:avLst/>
              <a:gdLst>
                <a:gd name="T0" fmla="*/ 30 w 30"/>
                <a:gd name="T1" fmla="*/ 3 h 21"/>
                <a:gd name="T2" fmla="*/ 20 w 30"/>
                <a:gd name="T3" fmla="*/ 0 h 21"/>
                <a:gd name="T4" fmla="*/ 2 w 30"/>
                <a:gd name="T5" fmla="*/ 13 h 21"/>
                <a:gd name="T6" fmla="*/ 0 w 30"/>
                <a:gd name="T7" fmla="*/ 21 h 21"/>
                <a:gd name="T8" fmla="*/ 14 w 30"/>
                <a:gd name="T9" fmla="*/ 17 h 21"/>
                <a:gd name="T10" fmla="*/ 21 w 30"/>
                <a:gd name="T11" fmla="*/ 10 h 21"/>
                <a:gd name="T12" fmla="*/ 30 w 30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30" y="3"/>
                  </a:moveTo>
                  <a:lnTo>
                    <a:pt x="20" y="0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480" y="1354"/>
              <a:ext cx="27" cy="10"/>
            </a:xfrm>
            <a:custGeom>
              <a:avLst/>
              <a:gdLst>
                <a:gd name="T0" fmla="*/ 26 w 27"/>
                <a:gd name="T1" fmla="*/ 0 h 10"/>
                <a:gd name="T2" fmla="*/ 19 w 27"/>
                <a:gd name="T3" fmla="*/ 3 h 10"/>
                <a:gd name="T4" fmla="*/ 2 w 27"/>
                <a:gd name="T5" fmla="*/ 3 h 10"/>
                <a:gd name="T6" fmla="*/ 0 w 27"/>
                <a:gd name="T7" fmla="*/ 7 h 10"/>
                <a:gd name="T8" fmla="*/ 14 w 27"/>
                <a:gd name="T9" fmla="*/ 10 h 10"/>
                <a:gd name="T10" fmla="*/ 27 w 27"/>
                <a:gd name="T11" fmla="*/ 3 h 10"/>
                <a:gd name="T12" fmla="*/ 26 w 2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6" y="0"/>
                  </a:moveTo>
                  <a:lnTo>
                    <a:pt x="19" y="3"/>
                  </a:lnTo>
                  <a:lnTo>
                    <a:pt x="2" y="3"/>
                  </a:lnTo>
                  <a:lnTo>
                    <a:pt x="0" y="7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451" y="1356"/>
              <a:ext cx="19" cy="7"/>
            </a:xfrm>
            <a:custGeom>
              <a:avLst/>
              <a:gdLst>
                <a:gd name="T0" fmla="*/ 19 w 19"/>
                <a:gd name="T1" fmla="*/ 0 h 7"/>
                <a:gd name="T2" fmla="*/ 0 w 19"/>
                <a:gd name="T3" fmla="*/ 0 h 7"/>
                <a:gd name="T4" fmla="*/ 6 w 19"/>
                <a:gd name="T5" fmla="*/ 7 h 7"/>
                <a:gd name="T6" fmla="*/ 19 w 19"/>
                <a:gd name="T7" fmla="*/ 5 h 7"/>
                <a:gd name="T8" fmla="*/ 19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9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1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479" y="1370"/>
              <a:ext cx="10" cy="7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5 h 7"/>
                <a:gd name="T4" fmla="*/ 10 w 10"/>
                <a:gd name="T5" fmla="*/ 7 h 7"/>
                <a:gd name="T6" fmla="*/ 6 w 10"/>
                <a:gd name="T7" fmla="*/ 3 h 7"/>
                <a:gd name="T8" fmla="*/ 0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5"/>
                  </a:lnTo>
                  <a:lnTo>
                    <a:pt x="10" y="7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548" y="1306"/>
              <a:ext cx="24" cy="14"/>
            </a:xfrm>
            <a:custGeom>
              <a:avLst/>
              <a:gdLst>
                <a:gd name="T0" fmla="*/ 0 w 24"/>
                <a:gd name="T1" fmla="*/ 11 h 14"/>
                <a:gd name="T2" fmla="*/ 14 w 24"/>
                <a:gd name="T3" fmla="*/ 10 h 14"/>
                <a:gd name="T4" fmla="*/ 24 w 24"/>
                <a:gd name="T5" fmla="*/ 14 h 14"/>
                <a:gd name="T6" fmla="*/ 17 w 24"/>
                <a:gd name="T7" fmla="*/ 0 h 14"/>
                <a:gd name="T8" fmla="*/ 0 w 24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0" y="11"/>
                  </a:moveTo>
                  <a:lnTo>
                    <a:pt x="14" y="10"/>
                  </a:lnTo>
                  <a:lnTo>
                    <a:pt x="24" y="14"/>
                  </a:lnTo>
                  <a:lnTo>
                    <a:pt x="17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544" y="1265"/>
              <a:ext cx="21" cy="26"/>
            </a:xfrm>
            <a:custGeom>
              <a:avLst/>
              <a:gdLst>
                <a:gd name="T0" fmla="*/ 1 w 21"/>
                <a:gd name="T1" fmla="*/ 26 h 26"/>
                <a:gd name="T2" fmla="*/ 0 w 21"/>
                <a:gd name="T3" fmla="*/ 8 h 26"/>
                <a:gd name="T4" fmla="*/ 9 w 21"/>
                <a:gd name="T5" fmla="*/ 0 h 26"/>
                <a:gd name="T6" fmla="*/ 10 w 21"/>
                <a:gd name="T7" fmla="*/ 12 h 26"/>
                <a:gd name="T8" fmla="*/ 21 w 21"/>
                <a:gd name="T9" fmla="*/ 9 h 26"/>
                <a:gd name="T10" fmla="*/ 7 w 21"/>
                <a:gd name="T11" fmla="*/ 17 h 26"/>
                <a:gd name="T12" fmla="*/ 1 w 21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6">
                  <a:moveTo>
                    <a:pt x="1" y="26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10" y="12"/>
                  </a:lnTo>
                  <a:lnTo>
                    <a:pt x="21" y="9"/>
                  </a:lnTo>
                  <a:lnTo>
                    <a:pt x="7" y="17"/>
                  </a:lnTo>
                  <a:lnTo>
                    <a:pt x="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430" y="1376"/>
              <a:ext cx="328" cy="263"/>
            </a:xfrm>
            <a:custGeom>
              <a:avLst/>
              <a:gdLst>
                <a:gd name="T0" fmla="*/ 152 w 259"/>
                <a:gd name="T1" fmla="*/ 12 h 207"/>
                <a:gd name="T2" fmla="*/ 129 w 259"/>
                <a:gd name="T3" fmla="*/ 8 h 207"/>
                <a:gd name="T4" fmla="*/ 108 w 259"/>
                <a:gd name="T5" fmla="*/ 14 h 207"/>
                <a:gd name="T6" fmla="*/ 102 w 259"/>
                <a:gd name="T7" fmla="*/ 30 h 207"/>
                <a:gd name="T8" fmla="*/ 95 w 259"/>
                <a:gd name="T9" fmla="*/ 27 h 207"/>
                <a:gd name="T10" fmla="*/ 87 w 259"/>
                <a:gd name="T11" fmla="*/ 21 h 207"/>
                <a:gd name="T12" fmla="*/ 76 w 259"/>
                <a:gd name="T13" fmla="*/ 29 h 207"/>
                <a:gd name="T14" fmla="*/ 64 w 259"/>
                <a:gd name="T15" fmla="*/ 45 h 207"/>
                <a:gd name="T16" fmla="*/ 59 w 259"/>
                <a:gd name="T17" fmla="*/ 41 h 207"/>
                <a:gd name="T18" fmla="*/ 53 w 259"/>
                <a:gd name="T19" fmla="*/ 53 h 207"/>
                <a:gd name="T20" fmla="*/ 34 w 259"/>
                <a:gd name="T21" fmla="*/ 64 h 207"/>
                <a:gd name="T22" fmla="*/ 12 w 259"/>
                <a:gd name="T23" fmla="*/ 74 h 207"/>
                <a:gd name="T24" fmla="*/ 0 w 259"/>
                <a:gd name="T25" fmla="*/ 81 h 207"/>
                <a:gd name="T26" fmla="*/ 1 w 259"/>
                <a:gd name="T27" fmla="*/ 109 h 207"/>
                <a:gd name="T28" fmla="*/ 13 w 259"/>
                <a:gd name="T29" fmla="*/ 141 h 207"/>
                <a:gd name="T30" fmla="*/ 10 w 259"/>
                <a:gd name="T31" fmla="*/ 165 h 207"/>
                <a:gd name="T32" fmla="*/ 15 w 259"/>
                <a:gd name="T33" fmla="*/ 175 h 207"/>
                <a:gd name="T34" fmla="*/ 43 w 259"/>
                <a:gd name="T35" fmla="*/ 168 h 207"/>
                <a:gd name="T36" fmla="*/ 66 w 259"/>
                <a:gd name="T37" fmla="*/ 164 h 207"/>
                <a:gd name="T38" fmla="*/ 96 w 259"/>
                <a:gd name="T39" fmla="*/ 150 h 207"/>
                <a:gd name="T40" fmla="*/ 130 w 259"/>
                <a:gd name="T41" fmla="*/ 152 h 207"/>
                <a:gd name="T42" fmla="*/ 140 w 259"/>
                <a:gd name="T43" fmla="*/ 170 h 207"/>
                <a:gd name="T44" fmla="*/ 155 w 259"/>
                <a:gd name="T45" fmla="*/ 163 h 207"/>
                <a:gd name="T46" fmla="*/ 158 w 259"/>
                <a:gd name="T47" fmla="*/ 175 h 207"/>
                <a:gd name="T48" fmla="*/ 163 w 259"/>
                <a:gd name="T49" fmla="*/ 178 h 207"/>
                <a:gd name="T50" fmla="*/ 169 w 259"/>
                <a:gd name="T51" fmla="*/ 193 h 207"/>
                <a:gd name="T52" fmla="*/ 188 w 259"/>
                <a:gd name="T53" fmla="*/ 201 h 207"/>
                <a:gd name="T54" fmla="*/ 204 w 259"/>
                <a:gd name="T55" fmla="*/ 201 h 207"/>
                <a:gd name="T56" fmla="*/ 215 w 259"/>
                <a:gd name="T57" fmla="*/ 207 h 207"/>
                <a:gd name="T58" fmla="*/ 231 w 259"/>
                <a:gd name="T59" fmla="*/ 198 h 207"/>
                <a:gd name="T60" fmla="*/ 241 w 259"/>
                <a:gd name="T61" fmla="*/ 182 h 207"/>
                <a:gd name="T62" fmla="*/ 256 w 259"/>
                <a:gd name="T63" fmla="*/ 153 h 207"/>
                <a:gd name="T64" fmla="*/ 259 w 259"/>
                <a:gd name="T65" fmla="*/ 112 h 207"/>
                <a:gd name="T66" fmla="*/ 244 w 259"/>
                <a:gd name="T67" fmla="*/ 87 h 207"/>
                <a:gd name="T68" fmla="*/ 226 w 259"/>
                <a:gd name="T69" fmla="*/ 62 h 207"/>
                <a:gd name="T70" fmla="*/ 212 w 259"/>
                <a:gd name="T71" fmla="*/ 44 h 207"/>
                <a:gd name="T72" fmla="*/ 208 w 259"/>
                <a:gd name="T73" fmla="*/ 34 h 207"/>
                <a:gd name="T74" fmla="*/ 202 w 259"/>
                <a:gd name="T75" fmla="*/ 24 h 207"/>
                <a:gd name="T76" fmla="*/ 196 w 259"/>
                <a:gd name="T77" fmla="*/ 20 h 207"/>
                <a:gd name="T78" fmla="*/ 190 w 259"/>
                <a:gd name="T79" fmla="*/ 0 h 207"/>
                <a:gd name="T80" fmla="*/ 182 w 259"/>
                <a:gd name="T81" fmla="*/ 12 h 207"/>
                <a:gd name="T82" fmla="*/ 182 w 259"/>
                <a:gd name="T83" fmla="*/ 20 h 207"/>
                <a:gd name="T84" fmla="*/ 180 w 259"/>
                <a:gd name="T85" fmla="*/ 40 h 207"/>
                <a:gd name="T86" fmla="*/ 171 w 259"/>
                <a:gd name="T87" fmla="*/ 44 h 207"/>
                <a:gd name="T88" fmla="*/ 154 w 259"/>
                <a:gd name="T89" fmla="*/ 35 h 207"/>
                <a:gd name="T90" fmla="*/ 144 w 259"/>
                <a:gd name="T91" fmla="*/ 29 h 207"/>
                <a:gd name="T92" fmla="*/ 152 w 259"/>
                <a:gd name="T93" fmla="*/ 1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207">
                  <a:moveTo>
                    <a:pt x="152" y="12"/>
                  </a:moveTo>
                  <a:cubicBezTo>
                    <a:pt x="129" y="8"/>
                    <a:pt x="129" y="8"/>
                    <a:pt x="129" y="8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37" y="173"/>
                    <a:pt x="43" y="168"/>
                  </a:cubicBezTo>
                  <a:cubicBezTo>
                    <a:pt x="49" y="164"/>
                    <a:pt x="66" y="164"/>
                    <a:pt x="66" y="164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63" y="178"/>
                    <a:pt x="163" y="178"/>
                    <a:pt x="163" y="178"/>
                  </a:cubicBezTo>
                  <a:cubicBezTo>
                    <a:pt x="169" y="193"/>
                    <a:pt x="169" y="193"/>
                    <a:pt x="169" y="193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204" y="201"/>
                    <a:pt x="204" y="201"/>
                    <a:pt x="204" y="201"/>
                  </a:cubicBezTo>
                  <a:cubicBezTo>
                    <a:pt x="215" y="207"/>
                    <a:pt x="215" y="207"/>
                    <a:pt x="215" y="207"/>
                  </a:cubicBezTo>
                  <a:cubicBezTo>
                    <a:pt x="231" y="198"/>
                    <a:pt x="231" y="198"/>
                    <a:pt x="231" y="198"/>
                  </a:cubicBezTo>
                  <a:cubicBezTo>
                    <a:pt x="241" y="182"/>
                    <a:pt x="241" y="182"/>
                    <a:pt x="241" y="182"/>
                  </a:cubicBezTo>
                  <a:cubicBezTo>
                    <a:pt x="256" y="153"/>
                    <a:pt x="256" y="153"/>
                    <a:pt x="256" y="153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44" y="87"/>
                    <a:pt x="244" y="87"/>
                    <a:pt x="244" y="87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08" y="34"/>
                    <a:pt x="208" y="34"/>
                    <a:pt x="208" y="34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688" y="1654"/>
              <a:ext cx="31" cy="34"/>
            </a:xfrm>
            <a:custGeom>
              <a:avLst/>
              <a:gdLst>
                <a:gd name="T0" fmla="*/ 0 w 31"/>
                <a:gd name="T1" fmla="*/ 0 h 34"/>
                <a:gd name="T2" fmla="*/ 16 w 31"/>
                <a:gd name="T3" fmla="*/ 5 h 34"/>
                <a:gd name="T4" fmla="*/ 26 w 31"/>
                <a:gd name="T5" fmla="*/ 0 h 34"/>
                <a:gd name="T6" fmla="*/ 31 w 31"/>
                <a:gd name="T7" fmla="*/ 11 h 34"/>
                <a:gd name="T8" fmla="*/ 26 w 31"/>
                <a:gd name="T9" fmla="*/ 28 h 34"/>
                <a:gd name="T10" fmla="*/ 17 w 31"/>
                <a:gd name="T11" fmla="*/ 34 h 34"/>
                <a:gd name="T12" fmla="*/ 5 w 31"/>
                <a:gd name="T13" fmla="*/ 24 h 34"/>
                <a:gd name="T14" fmla="*/ 0 w 31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4">
                  <a:moveTo>
                    <a:pt x="0" y="0"/>
                  </a:moveTo>
                  <a:lnTo>
                    <a:pt x="16" y="5"/>
                  </a:lnTo>
                  <a:lnTo>
                    <a:pt x="26" y="0"/>
                  </a:lnTo>
                  <a:lnTo>
                    <a:pt x="31" y="11"/>
                  </a:lnTo>
                  <a:lnTo>
                    <a:pt x="26" y="28"/>
                  </a:lnTo>
                  <a:lnTo>
                    <a:pt x="17" y="34"/>
                  </a:lnTo>
                  <a:lnTo>
                    <a:pt x="5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917" y="1589"/>
              <a:ext cx="48" cy="76"/>
            </a:xfrm>
            <a:custGeom>
              <a:avLst/>
              <a:gdLst>
                <a:gd name="T0" fmla="*/ 0 w 38"/>
                <a:gd name="T1" fmla="*/ 3 h 60"/>
                <a:gd name="T2" fmla="*/ 10 w 38"/>
                <a:gd name="T3" fmla="*/ 15 h 60"/>
                <a:gd name="T4" fmla="*/ 14 w 38"/>
                <a:gd name="T5" fmla="*/ 24 h 60"/>
                <a:gd name="T6" fmla="*/ 5 w 38"/>
                <a:gd name="T7" fmla="*/ 39 h 60"/>
                <a:gd name="T8" fmla="*/ 14 w 38"/>
                <a:gd name="T9" fmla="*/ 46 h 60"/>
                <a:gd name="T10" fmla="*/ 11 w 38"/>
                <a:gd name="T11" fmla="*/ 54 h 60"/>
                <a:gd name="T12" fmla="*/ 18 w 38"/>
                <a:gd name="T13" fmla="*/ 60 h 60"/>
                <a:gd name="T14" fmla="*/ 27 w 38"/>
                <a:gd name="T15" fmla="*/ 50 h 60"/>
                <a:gd name="T16" fmla="*/ 30 w 38"/>
                <a:gd name="T17" fmla="*/ 40 h 60"/>
                <a:gd name="T18" fmla="*/ 35 w 38"/>
                <a:gd name="T19" fmla="*/ 39 h 60"/>
                <a:gd name="T20" fmla="*/ 38 w 38"/>
                <a:gd name="T21" fmla="*/ 27 h 60"/>
                <a:gd name="T22" fmla="*/ 29 w 38"/>
                <a:gd name="T23" fmla="*/ 29 h 60"/>
                <a:gd name="T24" fmla="*/ 20 w 38"/>
                <a:gd name="T25" fmla="*/ 18 h 60"/>
                <a:gd name="T26" fmla="*/ 15 w 38"/>
                <a:gd name="T27" fmla="*/ 17 h 60"/>
                <a:gd name="T28" fmla="*/ 0 w 38"/>
                <a:gd name="T2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0">
                  <a:moveTo>
                    <a:pt x="0" y="3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9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867" y="1659"/>
              <a:ext cx="64" cy="64"/>
            </a:xfrm>
            <a:custGeom>
              <a:avLst/>
              <a:gdLst>
                <a:gd name="T0" fmla="*/ 64 w 64"/>
                <a:gd name="T1" fmla="*/ 13 h 64"/>
                <a:gd name="T2" fmla="*/ 41 w 64"/>
                <a:gd name="T3" fmla="*/ 34 h 64"/>
                <a:gd name="T4" fmla="*/ 37 w 64"/>
                <a:gd name="T5" fmla="*/ 48 h 64"/>
                <a:gd name="T6" fmla="*/ 26 w 64"/>
                <a:gd name="T7" fmla="*/ 64 h 64"/>
                <a:gd name="T8" fmla="*/ 0 w 64"/>
                <a:gd name="T9" fmla="*/ 56 h 64"/>
                <a:gd name="T10" fmla="*/ 13 w 64"/>
                <a:gd name="T11" fmla="*/ 29 h 64"/>
                <a:gd name="T12" fmla="*/ 31 w 64"/>
                <a:gd name="T13" fmla="*/ 19 h 64"/>
                <a:gd name="T14" fmla="*/ 45 w 64"/>
                <a:gd name="T15" fmla="*/ 0 h 64"/>
                <a:gd name="T16" fmla="*/ 59 w 64"/>
                <a:gd name="T17" fmla="*/ 0 h 64"/>
                <a:gd name="T18" fmla="*/ 64 w 64"/>
                <a:gd name="T19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13"/>
                  </a:moveTo>
                  <a:lnTo>
                    <a:pt x="41" y="34"/>
                  </a:lnTo>
                  <a:lnTo>
                    <a:pt x="37" y="48"/>
                  </a:lnTo>
                  <a:lnTo>
                    <a:pt x="26" y="64"/>
                  </a:lnTo>
                  <a:lnTo>
                    <a:pt x="0" y="56"/>
                  </a:lnTo>
                  <a:lnTo>
                    <a:pt x="13" y="29"/>
                  </a:lnTo>
                  <a:lnTo>
                    <a:pt x="31" y="19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6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573" y="1291"/>
              <a:ext cx="170" cy="85"/>
            </a:xfrm>
            <a:custGeom>
              <a:avLst/>
              <a:gdLst>
                <a:gd name="T0" fmla="*/ 35 w 170"/>
                <a:gd name="T1" fmla="*/ 24 h 85"/>
                <a:gd name="T2" fmla="*/ 28 w 170"/>
                <a:gd name="T3" fmla="*/ 19 h 85"/>
                <a:gd name="T4" fmla="*/ 28 w 170"/>
                <a:gd name="T5" fmla="*/ 0 h 85"/>
                <a:gd name="T6" fmla="*/ 5 w 170"/>
                <a:gd name="T7" fmla="*/ 2 h 85"/>
                <a:gd name="T8" fmla="*/ 0 w 170"/>
                <a:gd name="T9" fmla="*/ 7 h 85"/>
                <a:gd name="T10" fmla="*/ 9 w 170"/>
                <a:gd name="T11" fmla="*/ 15 h 85"/>
                <a:gd name="T12" fmla="*/ 18 w 170"/>
                <a:gd name="T13" fmla="*/ 18 h 85"/>
                <a:gd name="T14" fmla="*/ 9 w 170"/>
                <a:gd name="T15" fmla="*/ 25 h 85"/>
                <a:gd name="T16" fmla="*/ 15 w 170"/>
                <a:gd name="T17" fmla="*/ 30 h 85"/>
                <a:gd name="T18" fmla="*/ 28 w 170"/>
                <a:gd name="T19" fmla="*/ 30 h 85"/>
                <a:gd name="T20" fmla="*/ 56 w 170"/>
                <a:gd name="T21" fmla="*/ 40 h 85"/>
                <a:gd name="T22" fmla="*/ 63 w 170"/>
                <a:gd name="T23" fmla="*/ 52 h 85"/>
                <a:gd name="T24" fmla="*/ 56 w 170"/>
                <a:gd name="T25" fmla="*/ 66 h 85"/>
                <a:gd name="T26" fmla="*/ 73 w 170"/>
                <a:gd name="T27" fmla="*/ 65 h 85"/>
                <a:gd name="T28" fmla="*/ 86 w 170"/>
                <a:gd name="T29" fmla="*/ 73 h 85"/>
                <a:gd name="T30" fmla="*/ 106 w 170"/>
                <a:gd name="T31" fmla="*/ 68 h 85"/>
                <a:gd name="T32" fmla="*/ 112 w 170"/>
                <a:gd name="T33" fmla="*/ 59 h 85"/>
                <a:gd name="T34" fmla="*/ 129 w 170"/>
                <a:gd name="T35" fmla="*/ 70 h 85"/>
                <a:gd name="T36" fmla="*/ 134 w 170"/>
                <a:gd name="T37" fmla="*/ 82 h 85"/>
                <a:gd name="T38" fmla="*/ 170 w 170"/>
                <a:gd name="T39" fmla="*/ 85 h 85"/>
                <a:gd name="T40" fmla="*/ 166 w 170"/>
                <a:gd name="T41" fmla="*/ 75 h 85"/>
                <a:gd name="T42" fmla="*/ 134 w 170"/>
                <a:gd name="T43" fmla="*/ 54 h 85"/>
                <a:gd name="T44" fmla="*/ 139 w 170"/>
                <a:gd name="T45" fmla="*/ 43 h 85"/>
                <a:gd name="T46" fmla="*/ 122 w 170"/>
                <a:gd name="T47" fmla="*/ 37 h 85"/>
                <a:gd name="T48" fmla="*/ 105 w 170"/>
                <a:gd name="T49" fmla="*/ 25 h 85"/>
                <a:gd name="T50" fmla="*/ 60 w 170"/>
                <a:gd name="T51" fmla="*/ 9 h 85"/>
                <a:gd name="T52" fmla="*/ 35 w 170"/>
                <a:gd name="T53" fmla="*/ 2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0" h="85">
                  <a:moveTo>
                    <a:pt x="35" y="24"/>
                  </a:moveTo>
                  <a:lnTo>
                    <a:pt x="28" y="19"/>
                  </a:lnTo>
                  <a:lnTo>
                    <a:pt x="28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9" y="15"/>
                  </a:lnTo>
                  <a:lnTo>
                    <a:pt x="18" y="18"/>
                  </a:lnTo>
                  <a:lnTo>
                    <a:pt x="9" y="25"/>
                  </a:lnTo>
                  <a:lnTo>
                    <a:pt x="15" y="30"/>
                  </a:lnTo>
                  <a:lnTo>
                    <a:pt x="28" y="30"/>
                  </a:lnTo>
                  <a:lnTo>
                    <a:pt x="56" y="40"/>
                  </a:lnTo>
                  <a:lnTo>
                    <a:pt x="63" y="52"/>
                  </a:lnTo>
                  <a:lnTo>
                    <a:pt x="56" y="66"/>
                  </a:lnTo>
                  <a:lnTo>
                    <a:pt x="73" y="65"/>
                  </a:lnTo>
                  <a:lnTo>
                    <a:pt x="86" y="73"/>
                  </a:lnTo>
                  <a:lnTo>
                    <a:pt x="106" y="68"/>
                  </a:lnTo>
                  <a:lnTo>
                    <a:pt x="112" y="59"/>
                  </a:lnTo>
                  <a:lnTo>
                    <a:pt x="129" y="70"/>
                  </a:lnTo>
                  <a:lnTo>
                    <a:pt x="134" y="82"/>
                  </a:lnTo>
                  <a:lnTo>
                    <a:pt x="170" y="85"/>
                  </a:lnTo>
                  <a:lnTo>
                    <a:pt x="166" y="75"/>
                  </a:lnTo>
                  <a:lnTo>
                    <a:pt x="134" y="54"/>
                  </a:lnTo>
                  <a:lnTo>
                    <a:pt x="139" y="43"/>
                  </a:lnTo>
                  <a:lnTo>
                    <a:pt x="122" y="37"/>
                  </a:lnTo>
                  <a:lnTo>
                    <a:pt x="105" y="25"/>
                  </a:lnTo>
                  <a:lnTo>
                    <a:pt x="60" y="9"/>
                  </a:lnTo>
                  <a:lnTo>
                    <a:pt x="3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725" y="1323"/>
              <a:ext cx="29" cy="16"/>
            </a:xfrm>
            <a:custGeom>
              <a:avLst/>
              <a:gdLst>
                <a:gd name="T0" fmla="*/ 0 w 29"/>
                <a:gd name="T1" fmla="*/ 10 h 16"/>
                <a:gd name="T2" fmla="*/ 12 w 29"/>
                <a:gd name="T3" fmla="*/ 10 h 16"/>
                <a:gd name="T4" fmla="*/ 19 w 29"/>
                <a:gd name="T5" fmla="*/ 0 h 16"/>
                <a:gd name="T6" fmla="*/ 29 w 29"/>
                <a:gd name="T7" fmla="*/ 5 h 16"/>
                <a:gd name="T8" fmla="*/ 18 w 29"/>
                <a:gd name="T9" fmla="*/ 15 h 16"/>
                <a:gd name="T10" fmla="*/ 1 w 29"/>
                <a:gd name="T11" fmla="*/ 16 h 16"/>
                <a:gd name="T12" fmla="*/ 0 w 29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6">
                  <a:moveTo>
                    <a:pt x="0" y="10"/>
                  </a:moveTo>
                  <a:lnTo>
                    <a:pt x="12" y="10"/>
                  </a:lnTo>
                  <a:lnTo>
                    <a:pt x="19" y="0"/>
                  </a:lnTo>
                  <a:lnTo>
                    <a:pt x="29" y="5"/>
                  </a:lnTo>
                  <a:lnTo>
                    <a:pt x="18" y="15"/>
                  </a:lnTo>
                  <a:lnTo>
                    <a:pt x="1" y="16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148" y="1207"/>
              <a:ext cx="18" cy="32"/>
            </a:xfrm>
            <a:custGeom>
              <a:avLst/>
              <a:gdLst>
                <a:gd name="T0" fmla="*/ 9 w 18"/>
                <a:gd name="T1" fmla="*/ 0 h 32"/>
                <a:gd name="T2" fmla="*/ 18 w 18"/>
                <a:gd name="T3" fmla="*/ 23 h 32"/>
                <a:gd name="T4" fmla="*/ 9 w 18"/>
                <a:gd name="T5" fmla="*/ 32 h 32"/>
                <a:gd name="T6" fmla="*/ 0 w 18"/>
                <a:gd name="T7" fmla="*/ 18 h 32"/>
                <a:gd name="T8" fmla="*/ 9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9" y="0"/>
                  </a:moveTo>
                  <a:lnTo>
                    <a:pt x="18" y="23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846" y="1385"/>
              <a:ext cx="60" cy="119"/>
            </a:xfrm>
            <a:custGeom>
              <a:avLst/>
              <a:gdLst>
                <a:gd name="T0" fmla="*/ 46 w 60"/>
                <a:gd name="T1" fmla="*/ 0 h 119"/>
                <a:gd name="T2" fmla="*/ 34 w 60"/>
                <a:gd name="T3" fmla="*/ 26 h 119"/>
                <a:gd name="T4" fmla="*/ 4 w 60"/>
                <a:gd name="T5" fmla="*/ 42 h 119"/>
                <a:gd name="T6" fmla="*/ 3 w 60"/>
                <a:gd name="T7" fmla="*/ 63 h 119"/>
                <a:gd name="T8" fmla="*/ 0 w 60"/>
                <a:gd name="T9" fmla="*/ 86 h 119"/>
                <a:gd name="T10" fmla="*/ 5 w 60"/>
                <a:gd name="T11" fmla="*/ 113 h 119"/>
                <a:gd name="T12" fmla="*/ 20 w 60"/>
                <a:gd name="T13" fmla="*/ 119 h 119"/>
                <a:gd name="T14" fmla="*/ 33 w 60"/>
                <a:gd name="T15" fmla="*/ 113 h 119"/>
                <a:gd name="T16" fmla="*/ 60 w 60"/>
                <a:gd name="T17" fmla="*/ 32 h 119"/>
                <a:gd name="T18" fmla="*/ 46 w 60"/>
                <a:gd name="T1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19">
                  <a:moveTo>
                    <a:pt x="46" y="0"/>
                  </a:moveTo>
                  <a:lnTo>
                    <a:pt x="34" y="26"/>
                  </a:lnTo>
                  <a:lnTo>
                    <a:pt x="4" y="42"/>
                  </a:lnTo>
                  <a:lnTo>
                    <a:pt x="3" y="63"/>
                  </a:lnTo>
                  <a:lnTo>
                    <a:pt x="0" y="86"/>
                  </a:lnTo>
                  <a:lnTo>
                    <a:pt x="5" y="113"/>
                  </a:lnTo>
                  <a:lnTo>
                    <a:pt x="20" y="119"/>
                  </a:lnTo>
                  <a:lnTo>
                    <a:pt x="33" y="113"/>
                  </a:lnTo>
                  <a:lnTo>
                    <a:pt x="60" y="32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752" y="1286"/>
              <a:ext cx="19" cy="29"/>
            </a:xfrm>
            <a:custGeom>
              <a:avLst/>
              <a:gdLst>
                <a:gd name="T0" fmla="*/ 18 w 19"/>
                <a:gd name="T1" fmla="*/ 0 h 29"/>
                <a:gd name="T2" fmla="*/ 1 w 19"/>
                <a:gd name="T3" fmla="*/ 4 h 29"/>
                <a:gd name="T4" fmla="*/ 0 w 19"/>
                <a:gd name="T5" fmla="*/ 19 h 29"/>
                <a:gd name="T6" fmla="*/ 8 w 19"/>
                <a:gd name="T7" fmla="*/ 29 h 29"/>
                <a:gd name="T8" fmla="*/ 19 w 19"/>
                <a:gd name="T9" fmla="*/ 9 h 29"/>
                <a:gd name="T10" fmla="*/ 18 w 19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9">
                  <a:moveTo>
                    <a:pt x="18" y="0"/>
                  </a:moveTo>
                  <a:lnTo>
                    <a:pt x="1" y="4"/>
                  </a:lnTo>
                  <a:lnTo>
                    <a:pt x="0" y="19"/>
                  </a:lnTo>
                  <a:lnTo>
                    <a:pt x="8" y="29"/>
                  </a:lnTo>
                  <a:lnTo>
                    <a:pt x="19" y="9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290" y="538"/>
              <a:ext cx="98" cy="71"/>
            </a:xfrm>
            <a:custGeom>
              <a:avLst/>
              <a:gdLst>
                <a:gd name="T0" fmla="*/ 98 w 98"/>
                <a:gd name="T1" fmla="*/ 36 h 71"/>
                <a:gd name="T2" fmla="*/ 55 w 98"/>
                <a:gd name="T3" fmla="*/ 71 h 71"/>
                <a:gd name="T4" fmla="*/ 17 w 98"/>
                <a:gd name="T5" fmla="*/ 47 h 71"/>
                <a:gd name="T6" fmla="*/ 17 w 98"/>
                <a:gd name="T7" fmla="*/ 28 h 71"/>
                <a:gd name="T8" fmla="*/ 0 w 98"/>
                <a:gd name="T9" fmla="*/ 24 h 71"/>
                <a:gd name="T10" fmla="*/ 9 w 98"/>
                <a:gd name="T11" fmla="*/ 0 h 71"/>
                <a:gd name="T12" fmla="*/ 31 w 98"/>
                <a:gd name="T13" fmla="*/ 14 h 71"/>
                <a:gd name="T14" fmla="*/ 77 w 98"/>
                <a:gd name="T15" fmla="*/ 8 h 71"/>
                <a:gd name="T16" fmla="*/ 98 w 98"/>
                <a:gd name="T17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71">
                  <a:moveTo>
                    <a:pt x="98" y="36"/>
                  </a:moveTo>
                  <a:lnTo>
                    <a:pt x="55" y="71"/>
                  </a:lnTo>
                  <a:lnTo>
                    <a:pt x="17" y="47"/>
                  </a:lnTo>
                  <a:lnTo>
                    <a:pt x="17" y="28"/>
                  </a:lnTo>
                  <a:lnTo>
                    <a:pt x="0" y="24"/>
                  </a:lnTo>
                  <a:lnTo>
                    <a:pt x="9" y="0"/>
                  </a:lnTo>
                  <a:lnTo>
                    <a:pt x="31" y="14"/>
                  </a:lnTo>
                  <a:lnTo>
                    <a:pt x="77" y="8"/>
                  </a:lnTo>
                  <a:lnTo>
                    <a:pt x="9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441" y="687"/>
              <a:ext cx="63" cy="114"/>
            </a:xfrm>
            <a:custGeom>
              <a:avLst/>
              <a:gdLst>
                <a:gd name="T0" fmla="*/ 16 w 49"/>
                <a:gd name="T1" fmla="*/ 0 h 90"/>
                <a:gd name="T2" fmla="*/ 4 w 49"/>
                <a:gd name="T3" fmla="*/ 5 h 90"/>
                <a:gd name="T4" fmla="*/ 0 w 49"/>
                <a:gd name="T5" fmla="*/ 28 h 90"/>
                <a:gd name="T6" fmla="*/ 19 w 49"/>
                <a:gd name="T7" fmla="*/ 58 h 90"/>
                <a:gd name="T8" fmla="*/ 3 w 49"/>
                <a:gd name="T9" fmla="*/ 70 h 90"/>
                <a:gd name="T10" fmla="*/ 3 w 49"/>
                <a:gd name="T11" fmla="*/ 90 h 90"/>
                <a:gd name="T12" fmla="*/ 28 w 49"/>
                <a:gd name="T13" fmla="*/ 90 h 90"/>
                <a:gd name="T14" fmla="*/ 47 w 49"/>
                <a:gd name="T15" fmla="*/ 83 h 90"/>
                <a:gd name="T16" fmla="*/ 49 w 49"/>
                <a:gd name="T17" fmla="*/ 69 h 90"/>
                <a:gd name="T18" fmla="*/ 34 w 49"/>
                <a:gd name="T19" fmla="*/ 49 h 90"/>
                <a:gd name="T20" fmla="*/ 21 w 49"/>
                <a:gd name="T21" fmla="*/ 30 h 90"/>
                <a:gd name="T22" fmla="*/ 26 w 49"/>
                <a:gd name="T23" fmla="*/ 12 h 90"/>
                <a:gd name="T24" fmla="*/ 19 w 49"/>
                <a:gd name="T25" fmla="*/ 12 h 90"/>
                <a:gd name="T26" fmla="*/ 16 w 49"/>
                <a:gd name="T2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90">
                  <a:moveTo>
                    <a:pt x="16" y="0"/>
                  </a:moveTo>
                  <a:cubicBezTo>
                    <a:pt x="12" y="0"/>
                    <a:pt x="4" y="5"/>
                    <a:pt x="4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406" y="737"/>
              <a:ext cx="35" cy="52"/>
            </a:xfrm>
            <a:custGeom>
              <a:avLst/>
              <a:gdLst>
                <a:gd name="T0" fmla="*/ 23 w 35"/>
                <a:gd name="T1" fmla="*/ 0 h 52"/>
                <a:gd name="T2" fmla="*/ 35 w 35"/>
                <a:gd name="T3" fmla="*/ 0 h 52"/>
                <a:gd name="T4" fmla="*/ 33 w 35"/>
                <a:gd name="T5" fmla="*/ 19 h 52"/>
                <a:gd name="T6" fmla="*/ 25 w 35"/>
                <a:gd name="T7" fmla="*/ 46 h 52"/>
                <a:gd name="T8" fmla="*/ 0 w 35"/>
                <a:gd name="T9" fmla="*/ 52 h 52"/>
                <a:gd name="T10" fmla="*/ 4 w 35"/>
                <a:gd name="T11" fmla="*/ 22 h 52"/>
                <a:gd name="T12" fmla="*/ 5 w 35"/>
                <a:gd name="T13" fmla="*/ 8 h 52"/>
                <a:gd name="T14" fmla="*/ 23 w 35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2">
                  <a:moveTo>
                    <a:pt x="23" y="0"/>
                  </a:moveTo>
                  <a:lnTo>
                    <a:pt x="35" y="0"/>
                  </a:lnTo>
                  <a:lnTo>
                    <a:pt x="33" y="19"/>
                  </a:lnTo>
                  <a:lnTo>
                    <a:pt x="25" y="46"/>
                  </a:lnTo>
                  <a:lnTo>
                    <a:pt x="0" y="52"/>
                  </a:lnTo>
                  <a:lnTo>
                    <a:pt x="4" y="22"/>
                  </a:lnTo>
                  <a:lnTo>
                    <a:pt x="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554" y="904"/>
              <a:ext cx="16" cy="35"/>
            </a:xfrm>
            <a:custGeom>
              <a:avLst/>
              <a:gdLst>
                <a:gd name="T0" fmla="*/ 13 w 16"/>
                <a:gd name="T1" fmla="*/ 0 h 35"/>
                <a:gd name="T2" fmla="*/ 16 w 16"/>
                <a:gd name="T3" fmla="*/ 15 h 35"/>
                <a:gd name="T4" fmla="*/ 8 w 16"/>
                <a:gd name="T5" fmla="*/ 35 h 35"/>
                <a:gd name="T6" fmla="*/ 0 w 16"/>
                <a:gd name="T7" fmla="*/ 20 h 35"/>
                <a:gd name="T8" fmla="*/ 13 w 1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13" y="0"/>
                  </a:moveTo>
                  <a:lnTo>
                    <a:pt x="16" y="15"/>
                  </a:lnTo>
                  <a:lnTo>
                    <a:pt x="8" y="35"/>
                  </a:lnTo>
                  <a:lnTo>
                    <a:pt x="0" y="2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872" y="212"/>
              <a:ext cx="464" cy="455"/>
            </a:xfrm>
            <a:custGeom>
              <a:avLst/>
              <a:gdLst>
                <a:gd name="T0" fmla="*/ 0 w 366"/>
                <a:gd name="T1" fmla="*/ 4 h 359"/>
                <a:gd name="T2" fmla="*/ 22 w 366"/>
                <a:gd name="T3" fmla="*/ 15 h 359"/>
                <a:gd name="T4" fmla="*/ 53 w 366"/>
                <a:gd name="T5" fmla="*/ 25 h 359"/>
                <a:gd name="T6" fmla="*/ 47 w 366"/>
                <a:gd name="T7" fmla="*/ 32 h 359"/>
                <a:gd name="T8" fmla="*/ 21 w 366"/>
                <a:gd name="T9" fmla="*/ 38 h 359"/>
                <a:gd name="T10" fmla="*/ 30 w 366"/>
                <a:gd name="T11" fmla="*/ 46 h 359"/>
                <a:gd name="T12" fmla="*/ 46 w 366"/>
                <a:gd name="T13" fmla="*/ 71 h 359"/>
                <a:gd name="T14" fmla="*/ 59 w 366"/>
                <a:gd name="T15" fmla="*/ 60 h 359"/>
                <a:gd name="T16" fmla="*/ 74 w 366"/>
                <a:gd name="T17" fmla="*/ 58 h 359"/>
                <a:gd name="T18" fmla="*/ 104 w 366"/>
                <a:gd name="T19" fmla="*/ 74 h 359"/>
                <a:gd name="T20" fmla="*/ 119 w 366"/>
                <a:gd name="T21" fmla="*/ 105 h 359"/>
                <a:gd name="T22" fmla="*/ 124 w 366"/>
                <a:gd name="T23" fmla="*/ 160 h 359"/>
                <a:gd name="T24" fmla="*/ 142 w 366"/>
                <a:gd name="T25" fmla="*/ 186 h 359"/>
                <a:gd name="T26" fmla="*/ 133 w 366"/>
                <a:gd name="T27" fmla="*/ 213 h 359"/>
                <a:gd name="T28" fmla="*/ 141 w 366"/>
                <a:gd name="T29" fmla="*/ 231 h 359"/>
                <a:gd name="T30" fmla="*/ 132 w 366"/>
                <a:gd name="T31" fmla="*/ 285 h 359"/>
                <a:gd name="T32" fmla="*/ 173 w 366"/>
                <a:gd name="T33" fmla="*/ 347 h 359"/>
                <a:gd name="T34" fmla="*/ 202 w 366"/>
                <a:gd name="T35" fmla="*/ 359 h 359"/>
                <a:gd name="T36" fmla="*/ 223 w 366"/>
                <a:gd name="T37" fmla="*/ 296 h 359"/>
                <a:gd name="T38" fmla="*/ 240 w 366"/>
                <a:gd name="T39" fmla="*/ 267 h 359"/>
                <a:gd name="T40" fmla="*/ 279 w 366"/>
                <a:gd name="T41" fmla="*/ 237 h 359"/>
                <a:gd name="T42" fmla="*/ 345 w 366"/>
                <a:gd name="T43" fmla="*/ 192 h 359"/>
                <a:gd name="T44" fmla="*/ 341 w 366"/>
                <a:gd name="T45" fmla="*/ 159 h 359"/>
                <a:gd name="T46" fmla="*/ 353 w 366"/>
                <a:gd name="T47" fmla="*/ 120 h 359"/>
                <a:gd name="T48" fmla="*/ 357 w 366"/>
                <a:gd name="T49" fmla="*/ 64 h 359"/>
                <a:gd name="T50" fmla="*/ 349 w 366"/>
                <a:gd name="T51" fmla="*/ 48 h 359"/>
                <a:gd name="T52" fmla="*/ 366 w 366"/>
                <a:gd name="T53" fmla="*/ 45 h 359"/>
                <a:gd name="T54" fmla="*/ 360 w 366"/>
                <a:gd name="T55" fmla="*/ 22 h 359"/>
                <a:gd name="T56" fmla="*/ 346 w 366"/>
                <a:gd name="T57" fmla="*/ 0 h 359"/>
                <a:gd name="T58" fmla="*/ 0 w 366"/>
                <a:gd name="T59" fmla="*/ 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6" h="359">
                  <a:moveTo>
                    <a:pt x="0" y="4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42" y="186"/>
                    <a:pt x="142" y="186"/>
                    <a:pt x="142" y="186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32" y="285"/>
                    <a:pt x="132" y="285"/>
                    <a:pt x="132" y="285"/>
                  </a:cubicBezTo>
                  <a:cubicBezTo>
                    <a:pt x="173" y="347"/>
                    <a:pt x="173" y="347"/>
                    <a:pt x="173" y="347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23" y="296"/>
                    <a:pt x="223" y="296"/>
                    <a:pt x="223" y="296"/>
                  </a:cubicBezTo>
                  <a:cubicBezTo>
                    <a:pt x="240" y="267"/>
                    <a:pt x="240" y="267"/>
                    <a:pt x="240" y="267"/>
                  </a:cubicBezTo>
                  <a:cubicBezTo>
                    <a:pt x="240" y="267"/>
                    <a:pt x="275" y="240"/>
                    <a:pt x="279" y="237"/>
                  </a:cubicBezTo>
                  <a:cubicBezTo>
                    <a:pt x="284" y="235"/>
                    <a:pt x="345" y="192"/>
                    <a:pt x="345" y="192"/>
                  </a:cubicBezTo>
                  <a:cubicBezTo>
                    <a:pt x="341" y="159"/>
                    <a:pt x="341" y="159"/>
                    <a:pt x="341" y="159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7" y="64"/>
                    <a:pt x="357" y="64"/>
                    <a:pt x="357" y="64"/>
                  </a:cubicBezTo>
                  <a:cubicBezTo>
                    <a:pt x="349" y="48"/>
                    <a:pt x="349" y="48"/>
                    <a:pt x="349" y="48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60" y="22"/>
                    <a:pt x="360" y="22"/>
                    <a:pt x="360" y="22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536" y="221"/>
              <a:ext cx="44" cy="34"/>
            </a:xfrm>
            <a:custGeom>
              <a:avLst/>
              <a:gdLst>
                <a:gd name="T0" fmla="*/ 44 w 44"/>
                <a:gd name="T1" fmla="*/ 0 h 34"/>
                <a:gd name="T2" fmla="*/ 0 w 44"/>
                <a:gd name="T3" fmla="*/ 3 h 34"/>
                <a:gd name="T4" fmla="*/ 38 w 44"/>
                <a:gd name="T5" fmla="*/ 34 h 34"/>
                <a:gd name="T6" fmla="*/ 44 w 4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4">
                  <a:moveTo>
                    <a:pt x="44" y="0"/>
                  </a:moveTo>
                  <a:lnTo>
                    <a:pt x="0" y="3"/>
                  </a:lnTo>
                  <a:lnTo>
                    <a:pt x="38" y="34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741" y="203"/>
              <a:ext cx="114" cy="81"/>
            </a:xfrm>
            <a:custGeom>
              <a:avLst/>
              <a:gdLst>
                <a:gd name="T0" fmla="*/ 0 w 114"/>
                <a:gd name="T1" fmla="*/ 0 h 81"/>
                <a:gd name="T2" fmla="*/ 26 w 114"/>
                <a:gd name="T3" fmla="*/ 28 h 81"/>
                <a:gd name="T4" fmla="*/ 0 w 114"/>
                <a:gd name="T5" fmla="*/ 52 h 81"/>
                <a:gd name="T6" fmla="*/ 20 w 114"/>
                <a:gd name="T7" fmla="*/ 81 h 81"/>
                <a:gd name="T8" fmla="*/ 92 w 114"/>
                <a:gd name="T9" fmla="*/ 80 h 81"/>
                <a:gd name="T10" fmla="*/ 102 w 114"/>
                <a:gd name="T11" fmla="*/ 33 h 81"/>
                <a:gd name="T12" fmla="*/ 114 w 114"/>
                <a:gd name="T13" fmla="*/ 14 h 81"/>
                <a:gd name="T14" fmla="*/ 0 w 114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81">
                  <a:moveTo>
                    <a:pt x="0" y="0"/>
                  </a:moveTo>
                  <a:lnTo>
                    <a:pt x="26" y="28"/>
                  </a:lnTo>
                  <a:lnTo>
                    <a:pt x="0" y="52"/>
                  </a:lnTo>
                  <a:lnTo>
                    <a:pt x="20" y="81"/>
                  </a:lnTo>
                  <a:lnTo>
                    <a:pt x="92" y="80"/>
                  </a:lnTo>
                  <a:lnTo>
                    <a:pt x="102" y="33"/>
                  </a:lnTo>
                  <a:lnTo>
                    <a:pt x="1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471" y="246"/>
              <a:ext cx="148" cy="89"/>
            </a:xfrm>
            <a:custGeom>
              <a:avLst/>
              <a:gdLst>
                <a:gd name="T0" fmla="*/ 34 w 148"/>
                <a:gd name="T1" fmla="*/ 0 h 89"/>
                <a:gd name="T2" fmla="*/ 14 w 148"/>
                <a:gd name="T3" fmla="*/ 25 h 89"/>
                <a:gd name="T4" fmla="*/ 0 w 148"/>
                <a:gd name="T5" fmla="*/ 43 h 89"/>
                <a:gd name="T6" fmla="*/ 37 w 148"/>
                <a:gd name="T7" fmla="*/ 66 h 89"/>
                <a:gd name="T8" fmla="*/ 70 w 148"/>
                <a:gd name="T9" fmla="*/ 89 h 89"/>
                <a:gd name="T10" fmla="*/ 98 w 148"/>
                <a:gd name="T11" fmla="*/ 88 h 89"/>
                <a:gd name="T12" fmla="*/ 148 w 148"/>
                <a:gd name="T13" fmla="*/ 76 h 89"/>
                <a:gd name="T14" fmla="*/ 143 w 148"/>
                <a:gd name="T15" fmla="*/ 51 h 89"/>
                <a:gd name="T16" fmla="*/ 118 w 148"/>
                <a:gd name="T17" fmla="*/ 19 h 89"/>
                <a:gd name="T18" fmla="*/ 107 w 148"/>
                <a:gd name="T19" fmla="*/ 32 h 89"/>
                <a:gd name="T20" fmla="*/ 115 w 148"/>
                <a:gd name="T21" fmla="*/ 60 h 89"/>
                <a:gd name="T22" fmla="*/ 90 w 148"/>
                <a:gd name="T23" fmla="*/ 55 h 89"/>
                <a:gd name="T24" fmla="*/ 66 w 148"/>
                <a:gd name="T25" fmla="*/ 22 h 89"/>
                <a:gd name="T26" fmla="*/ 61 w 148"/>
                <a:gd name="T27" fmla="*/ 4 h 89"/>
                <a:gd name="T28" fmla="*/ 34 w 148"/>
                <a:gd name="T2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89">
                  <a:moveTo>
                    <a:pt x="34" y="0"/>
                  </a:moveTo>
                  <a:lnTo>
                    <a:pt x="14" y="25"/>
                  </a:lnTo>
                  <a:lnTo>
                    <a:pt x="0" y="43"/>
                  </a:lnTo>
                  <a:lnTo>
                    <a:pt x="37" y="66"/>
                  </a:lnTo>
                  <a:lnTo>
                    <a:pt x="70" y="89"/>
                  </a:lnTo>
                  <a:lnTo>
                    <a:pt x="98" y="88"/>
                  </a:lnTo>
                  <a:lnTo>
                    <a:pt x="148" y="76"/>
                  </a:lnTo>
                  <a:lnTo>
                    <a:pt x="143" y="51"/>
                  </a:lnTo>
                  <a:lnTo>
                    <a:pt x="118" y="19"/>
                  </a:lnTo>
                  <a:lnTo>
                    <a:pt x="107" y="32"/>
                  </a:lnTo>
                  <a:lnTo>
                    <a:pt x="115" y="60"/>
                  </a:lnTo>
                  <a:lnTo>
                    <a:pt x="90" y="55"/>
                  </a:lnTo>
                  <a:lnTo>
                    <a:pt x="66" y="22"/>
                  </a:lnTo>
                  <a:lnTo>
                    <a:pt x="61" y="4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627" y="271"/>
              <a:ext cx="53" cy="46"/>
            </a:xfrm>
            <a:custGeom>
              <a:avLst/>
              <a:gdLst>
                <a:gd name="T0" fmla="*/ 30 w 53"/>
                <a:gd name="T1" fmla="*/ 0 h 46"/>
                <a:gd name="T2" fmla="*/ 53 w 53"/>
                <a:gd name="T3" fmla="*/ 7 h 46"/>
                <a:gd name="T4" fmla="*/ 48 w 53"/>
                <a:gd name="T5" fmla="*/ 46 h 46"/>
                <a:gd name="T6" fmla="*/ 19 w 53"/>
                <a:gd name="T7" fmla="*/ 46 h 46"/>
                <a:gd name="T8" fmla="*/ 0 w 53"/>
                <a:gd name="T9" fmla="*/ 13 h 46"/>
                <a:gd name="T10" fmla="*/ 30 w 53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6">
                  <a:moveTo>
                    <a:pt x="30" y="0"/>
                  </a:moveTo>
                  <a:lnTo>
                    <a:pt x="53" y="7"/>
                  </a:lnTo>
                  <a:lnTo>
                    <a:pt x="48" y="46"/>
                  </a:lnTo>
                  <a:lnTo>
                    <a:pt x="19" y="46"/>
                  </a:lnTo>
                  <a:lnTo>
                    <a:pt x="0" y="1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690" y="257"/>
              <a:ext cx="130" cy="92"/>
            </a:xfrm>
            <a:custGeom>
              <a:avLst/>
              <a:gdLst>
                <a:gd name="T0" fmla="*/ 0 w 130"/>
                <a:gd name="T1" fmla="*/ 0 h 92"/>
                <a:gd name="T2" fmla="*/ 13 w 130"/>
                <a:gd name="T3" fmla="*/ 32 h 92"/>
                <a:gd name="T4" fmla="*/ 32 w 130"/>
                <a:gd name="T5" fmla="*/ 60 h 92"/>
                <a:gd name="T6" fmla="*/ 32 w 130"/>
                <a:gd name="T7" fmla="*/ 92 h 92"/>
                <a:gd name="T8" fmla="*/ 129 w 130"/>
                <a:gd name="T9" fmla="*/ 89 h 92"/>
                <a:gd name="T10" fmla="*/ 130 w 130"/>
                <a:gd name="T11" fmla="*/ 56 h 92"/>
                <a:gd name="T12" fmla="*/ 84 w 130"/>
                <a:gd name="T13" fmla="*/ 55 h 92"/>
                <a:gd name="T14" fmla="*/ 50 w 130"/>
                <a:gd name="T15" fmla="*/ 40 h 92"/>
                <a:gd name="T16" fmla="*/ 40 w 130"/>
                <a:gd name="T17" fmla="*/ 13 h 92"/>
                <a:gd name="T18" fmla="*/ 0 w 130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92">
                  <a:moveTo>
                    <a:pt x="0" y="0"/>
                  </a:moveTo>
                  <a:lnTo>
                    <a:pt x="13" y="32"/>
                  </a:lnTo>
                  <a:lnTo>
                    <a:pt x="32" y="60"/>
                  </a:lnTo>
                  <a:lnTo>
                    <a:pt x="32" y="92"/>
                  </a:lnTo>
                  <a:lnTo>
                    <a:pt x="129" y="89"/>
                  </a:lnTo>
                  <a:lnTo>
                    <a:pt x="130" y="56"/>
                  </a:lnTo>
                  <a:lnTo>
                    <a:pt x="84" y="55"/>
                  </a:lnTo>
                  <a:lnTo>
                    <a:pt x="50" y="40"/>
                  </a:lnTo>
                  <a:lnTo>
                    <a:pt x="4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665" y="212"/>
              <a:ext cx="50" cy="34"/>
            </a:xfrm>
            <a:custGeom>
              <a:avLst/>
              <a:gdLst>
                <a:gd name="T0" fmla="*/ 0 w 50"/>
                <a:gd name="T1" fmla="*/ 0 h 34"/>
                <a:gd name="T2" fmla="*/ 28 w 50"/>
                <a:gd name="T3" fmla="*/ 24 h 34"/>
                <a:gd name="T4" fmla="*/ 50 w 50"/>
                <a:gd name="T5" fmla="*/ 34 h 34"/>
                <a:gd name="T6" fmla="*/ 50 w 50"/>
                <a:gd name="T7" fmla="*/ 3 h 34"/>
                <a:gd name="T8" fmla="*/ 0 w 5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0" y="0"/>
                  </a:moveTo>
                  <a:lnTo>
                    <a:pt x="28" y="24"/>
                  </a:lnTo>
                  <a:lnTo>
                    <a:pt x="50" y="34"/>
                  </a:lnTo>
                  <a:lnTo>
                    <a:pt x="5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446" y="346"/>
              <a:ext cx="88" cy="87"/>
            </a:xfrm>
            <a:custGeom>
              <a:avLst/>
              <a:gdLst>
                <a:gd name="T0" fmla="*/ 15 w 88"/>
                <a:gd name="T1" fmla="*/ 78 h 87"/>
                <a:gd name="T2" fmla="*/ 0 w 88"/>
                <a:gd name="T3" fmla="*/ 46 h 87"/>
                <a:gd name="T4" fmla="*/ 10 w 88"/>
                <a:gd name="T5" fmla="*/ 0 h 87"/>
                <a:gd name="T6" fmla="*/ 59 w 88"/>
                <a:gd name="T7" fmla="*/ 5 h 87"/>
                <a:gd name="T8" fmla="*/ 88 w 88"/>
                <a:gd name="T9" fmla="*/ 21 h 87"/>
                <a:gd name="T10" fmla="*/ 58 w 88"/>
                <a:gd name="T11" fmla="*/ 52 h 87"/>
                <a:gd name="T12" fmla="*/ 36 w 88"/>
                <a:gd name="T13" fmla="*/ 87 h 87"/>
                <a:gd name="T14" fmla="*/ 15 w 88"/>
                <a:gd name="T15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7">
                  <a:moveTo>
                    <a:pt x="15" y="78"/>
                  </a:moveTo>
                  <a:lnTo>
                    <a:pt x="0" y="46"/>
                  </a:lnTo>
                  <a:lnTo>
                    <a:pt x="10" y="0"/>
                  </a:lnTo>
                  <a:lnTo>
                    <a:pt x="59" y="5"/>
                  </a:lnTo>
                  <a:lnTo>
                    <a:pt x="88" y="21"/>
                  </a:lnTo>
                  <a:lnTo>
                    <a:pt x="58" y="52"/>
                  </a:lnTo>
                  <a:lnTo>
                    <a:pt x="36" y="87"/>
                  </a:lnTo>
                  <a:lnTo>
                    <a:pt x="1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04" y="368"/>
              <a:ext cx="145" cy="126"/>
            </a:xfrm>
            <a:custGeom>
              <a:avLst/>
              <a:gdLst>
                <a:gd name="T0" fmla="*/ 120 w 145"/>
                <a:gd name="T1" fmla="*/ 5 h 126"/>
                <a:gd name="T2" fmla="*/ 120 w 145"/>
                <a:gd name="T3" fmla="*/ 60 h 126"/>
                <a:gd name="T4" fmla="*/ 145 w 145"/>
                <a:gd name="T5" fmla="*/ 95 h 126"/>
                <a:gd name="T6" fmla="*/ 140 w 145"/>
                <a:gd name="T7" fmla="*/ 118 h 126"/>
                <a:gd name="T8" fmla="*/ 96 w 145"/>
                <a:gd name="T9" fmla="*/ 123 h 126"/>
                <a:gd name="T10" fmla="*/ 43 w 145"/>
                <a:gd name="T11" fmla="*/ 126 h 126"/>
                <a:gd name="T12" fmla="*/ 13 w 145"/>
                <a:gd name="T13" fmla="*/ 99 h 126"/>
                <a:gd name="T14" fmla="*/ 22 w 145"/>
                <a:gd name="T15" fmla="*/ 81 h 126"/>
                <a:gd name="T16" fmla="*/ 0 w 145"/>
                <a:gd name="T17" fmla="*/ 58 h 126"/>
                <a:gd name="T18" fmla="*/ 35 w 145"/>
                <a:gd name="T19" fmla="*/ 10 h 126"/>
                <a:gd name="T20" fmla="*/ 56 w 145"/>
                <a:gd name="T21" fmla="*/ 30 h 126"/>
                <a:gd name="T22" fmla="*/ 89 w 145"/>
                <a:gd name="T23" fmla="*/ 13 h 126"/>
                <a:gd name="T24" fmla="*/ 103 w 145"/>
                <a:gd name="T25" fmla="*/ 0 h 126"/>
                <a:gd name="T26" fmla="*/ 120 w 145"/>
                <a:gd name="T2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126">
                  <a:moveTo>
                    <a:pt x="120" y="5"/>
                  </a:moveTo>
                  <a:lnTo>
                    <a:pt x="120" y="60"/>
                  </a:lnTo>
                  <a:lnTo>
                    <a:pt x="145" y="95"/>
                  </a:lnTo>
                  <a:lnTo>
                    <a:pt x="140" y="118"/>
                  </a:lnTo>
                  <a:lnTo>
                    <a:pt x="96" y="123"/>
                  </a:lnTo>
                  <a:lnTo>
                    <a:pt x="43" y="126"/>
                  </a:lnTo>
                  <a:lnTo>
                    <a:pt x="13" y="99"/>
                  </a:lnTo>
                  <a:lnTo>
                    <a:pt x="22" y="81"/>
                  </a:lnTo>
                  <a:lnTo>
                    <a:pt x="0" y="58"/>
                  </a:lnTo>
                  <a:lnTo>
                    <a:pt x="35" y="10"/>
                  </a:lnTo>
                  <a:lnTo>
                    <a:pt x="56" y="30"/>
                  </a:lnTo>
                  <a:lnTo>
                    <a:pt x="89" y="13"/>
                  </a:lnTo>
                  <a:lnTo>
                    <a:pt x="103" y="0"/>
                  </a:lnTo>
                  <a:lnTo>
                    <a:pt x="12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744" y="368"/>
              <a:ext cx="231" cy="265"/>
            </a:xfrm>
            <a:custGeom>
              <a:avLst/>
              <a:gdLst>
                <a:gd name="T0" fmla="*/ 195 w 231"/>
                <a:gd name="T1" fmla="*/ 265 h 265"/>
                <a:gd name="T2" fmla="*/ 162 w 231"/>
                <a:gd name="T3" fmla="*/ 250 h 265"/>
                <a:gd name="T4" fmla="*/ 141 w 231"/>
                <a:gd name="T5" fmla="*/ 227 h 265"/>
                <a:gd name="T6" fmla="*/ 97 w 231"/>
                <a:gd name="T7" fmla="*/ 214 h 265"/>
                <a:gd name="T8" fmla="*/ 104 w 231"/>
                <a:gd name="T9" fmla="*/ 204 h 265"/>
                <a:gd name="T10" fmla="*/ 130 w 231"/>
                <a:gd name="T11" fmla="*/ 197 h 265"/>
                <a:gd name="T12" fmla="*/ 137 w 231"/>
                <a:gd name="T13" fmla="*/ 150 h 265"/>
                <a:gd name="T14" fmla="*/ 101 w 231"/>
                <a:gd name="T15" fmla="*/ 104 h 265"/>
                <a:gd name="T16" fmla="*/ 33 w 231"/>
                <a:gd name="T17" fmla="*/ 99 h 265"/>
                <a:gd name="T18" fmla="*/ 4 w 231"/>
                <a:gd name="T19" fmla="*/ 77 h 265"/>
                <a:gd name="T20" fmla="*/ 0 w 231"/>
                <a:gd name="T21" fmla="*/ 44 h 265"/>
                <a:gd name="T22" fmla="*/ 20 w 231"/>
                <a:gd name="T23" fmla="*/ 0 h 265"/>
                <a:gd name="T24" fmla="*/ 42 w 231"/>
                <a:gd name="T25" fmla="*/ 0 h 265"/>
                <a:gd name="T26" fmla="*/ 91 w 231"/>
                <a:gd name="T27" fmla="*/ 2 h 265"/>
                <a:gd name="T28" fmla="*/ 135 w 231"/>
                <a:gd name="T29" fmla="*/ 53 h 265"/>
                <a:gd name="T30" fmla="*/ 189 w 231"/>
                <a:gd name="T31" fmla="*/ 101 h 265"/>
                <a:gd name="T32" fmla="*/ 172 w 231"/>
                <a:gd name="T33" fmla="*/ 126 h 265"/>
                <a:gd name="T34" fmla="*/ 231 w 231"/>
                <a:gd name="T35" fmla="*/ 167 h 265"/>
                <a:gd name="T36" fmla="*/ 226 w 231"/>
                <a:gd name="T37" fmla="*/ 207 h 265"/>
                <a:gd name="T38" fmla="*/ 190 w 231"/>
                <a:gd name="T39" fmla="*/ 204 h 265"/>
                <a:gd name="T40" fmla="*/ 210 w 231"/>
                <a:gd name="T41" fmla="*/ 226 h 265"/>
                <a:gd name="T42" fmla="*/ 212 w 231"/>
                <a:gd name="T43" fmla="*/ 249 h 265"/>
                <a:gd name="T44" fmla="*/ 195 w 231"/>
                <a:gd name="T4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1" h="265">
                  <a:moveTo>
                    <a:pt x="195" y="265"/>
                  </a:moveTo>
                  <a:lnTo>
                    <a:pt x="162" y="250"/>
                  </a:lnTo>
                  <a:lnTo>
                    <a:pt x="141" y="227"/>
                  </a:lnTo>
                  <a:lnTo>
                    <a:pt x="97" y="214"/>
                  </a:lnTo>
                  <a:lnTo>
                    <a:pt x="104" y="204"/>
                  </a:lnTo>
                  <a:lnTo>
                    <a:pt x="130" y="197"/>
                  </a:lnTo>
                  <a:lnTo>
                    <a:pt x="137" y="150"/>
                  </a:lnTo>
                  <a:lnTo>
                    <a:pt x="101" y="104"/>
                  </a:lnTo>
                  <a:lnTo>
                    <a:pt x="33" y="99"/>
                  </a:lnTo>
                  <a:lnTo>
                    <a:pt x="4" y="77"/>
                  </a:lnTo>
                  <a:lnTo>
                    <a:pt x="0" y="44"/>
                  </a:lnTo>
                  <a:lnTo>
                    <a:pt x="20" y="0"/>
                  </a:lnTo>
                  <a:lnTo>
                    <a:pt x="42" y="0"/>
                  </a:lnTo>
                  <a:lnTo>
                    <a:pt x="91" y="2"/>
                  </a:lnTo>
                  <a:lnTo>
                    <a:pt x="135" y="53"/>
                  </a:lnTo>
                  <a:lnTo>
                    <a:pt x="189" y="101"/>
                  </a:lnTo>
                  <a:lnTo>
                    <a:pt x="172" y="126"/>
                  </a:lnTo>
                  <a:lnTo>
                    <a:pt x="231" y="167"/>
                  </a:lnTo>
                  <a:lnTo>
                    <a:pt x="226" y="207"/>
                  </a:lnTo>
                  <a:lnTo>
                    <a:pt x="190" y="204"/>
                  </a:lnTo>
                  <a:lnTo>
                    <a:pt x="210" y="226"/>
                  </a:lnTo>
                  <a:lnTo>
                    <a:pt x="212" y="249"/>
                  </a:lnTo>
                  <a:lnTo>
                    <a:pt x="195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097" y="363"/>
              <a:ext cx="1103" cy="1474"/>
            </a:xfrm>
            <a:custGeom>
              <a:avLst/>
              <a:gdLst>
                <a:gd name="T0" fmla="*/ 629 w 1103"/>
                <a:gd name="T1" fmla="*/ 34 h 1474"/>
                <a:gd name="T2" fmla="*/ 671 w 1103"/>
                <a:gd name="T3" fmla="*/ 153 h 1474"/>
                <a:gd name="T4" fmla="*/ 709 w 1103"/>
                <a:gd name="T5" fmla="*/ 85 h 1474"/>
                <a:gd name="T6" fmla="*/ 703 w 1103"/>
                <a:gd name="T7" fmla="*/ 185 h 1474"/>
                <a:gd name="T8" fmla="*/ 607 w 1103"/>
                <a:gd name="T9" fmla="*/ 294 h 1474"/>
                <a:gd name="T10" fmla="*/ 711 w 1103"/>
                <a:gd name="T11" fmla="*/ 378 h 1474"/>
                <a:gd name="T12" fmla="*/ 739 w 1103"/>
                <a:gd name="T13" fmla="*/ 415 h 1474"/>
                <a:gd name="T14" fmla="*/ 749 w 1103"/>
                <a:gd name="T15" fmla="*/ 330 h 1474"/>
                <a:gd name="T16" fmla="*/ 770 w 1103"/>
                <a:gd name="T17" fmla="*/ 265 h 1474"/>
                <a:gd name="T18" fmla="*/ 815 w 1103"/>
                <a:gd name="T19" fmla="*/ 313 h 1474"/>
                <a:gd name="T20" fmla="*/ 855 w 1103"/>
                <a:gd name="T21" fmla="*/ 297 h 1474"/>
                <a:gd name="T22" fmla="*/ 909 w 1103"/>
                <a:gd name="T23" fmla="*/ 382 h 1474"/>
                <a:gd name="T24" fmla="*/ 955 w 1103"/>
                <a:gd name="T25" fmla="*/ 470 h 1474"/>
                <a:gd name="T26" fmla="*/ 900 w 1103"/>
                <a:gd name="T27" fmla="*/ 473 h 1474"/>
                <a:gd name="T28" fmla="*/ 840 w 1103"/>
                <a:gd name="T29" fmla="*/ 448 h 1474"/>
                <a:gd name="T30" fmla="*/ 892 w 1103"/>
                <a:gd name="T31" fmla="*/ 485 h 1474"/>
                <a:gd name="T32" fmla="*/ 850 w 1103"/>
                <a:gd name="T33" fmla="*/ 505 h 1474"/>
                <a:gd name="T34" fmla="*/ 765 w 1103"/>
                <a:gd name="T35" fmla="*/ 595 h 1474"/>
                <a:gd name="T36" fmla="*/ 720 w 1103"/>
                <a:gd name="T37" fmla="*/ 670 h 1474"/>
                <a:gd name="T38" fmla="*/ 705 w 1103"/>
                <a:gd name="T39" fmla="*/ 674 h 1474"/>
                <a:gd name="T40" fmla="*/ 607 w 1103"/>
                <a:gd name="T41" fmla="*/ 671 h 1474"/>
                <a:gd name="T42" fmla="*/ 626 w 1103"/>
                <a:gd name="T43" fmla="*/ 767 h 1474"/>
                <a:gd name="T44" fmla="*/ 662 w 1103"/>
                <a:gd name="T45" fmla="*/ 769 h 1474"/>
                <a:gd name="T46" fmla="*/ 701 w 1103"/>
                <a:gd name="T47" fmla="*/ 816 h 1474"/>
                <a:gd name="T48" fmla="*/ 744 w 1103"/>
                <a:gd name="T49" fmla="*/ 847 h 1474"/>
                <a:gd name="T50" fmla="*/ 803 w 1103"/>
                <a:gd name="T51" fmla="*/ 824 h 1474"/>
                <a:gd name="T52" fmla="*/ 881 w 1103"/>
                <a:gd name="T53" fmla="*/ 835 h 1474"/>
                <a:gd name="T54" fmla="*/ 947 w 1103"/>
                <a:gd name="T55" fmla="*/ 878 h 1474"/>
                <a:gd name="T56" fmla="*/ 1026 w 1103"/>
                <a:gd name="T57" fmla="*/ 943 h 1474"/>
                <a:gd name="T58" fmla="*/ 1070 w 1103"/>
                <a:gd name="T59" fmla="*/ 1034 h 1474"/>
                <a:gd name="T60" fmla="*/ 1006 w 1103"/>
                <a:gd name="T61" fmla="*/ 1130 h 1474"/>
                <a:gd name="T62" fmla="*/ 944 w 1103"/>
                <a:gd name="T63" fmla="*/ 1230 h 1474"/>
                <a:gd name="T64" fmla="*/ 916 w 1103"/>
                <a:gd name="T65" fmla="*/ 1266 h 1474"/>
                <a:gd name="T66" fmla="*/ 833 w 1103"/>
                <a:gd name="T67" fmla="*/ 1356 h 1474"/>
                <a:gd name="T68" fmla="*/ 826 w 1103"/>
                <a:gd name="T69" fmla="*/ 1405 h 1474"/>
                <a:gd name="T70" fmla="*/ 837 w 1103"/>
                <a:gd name="T71" fmla="*/ 1474 h 1474"/>
                <a:gd name="T72" fmla="*/ 789 w 1103"/>
                <a:gd name="T73" fmla="*/ 1295 h 1474"/>
                <a:gd name="T74" fmla="*/ 752 w 1103"/>
                <a:gd name="T75" fmla="*/ 1036 h 1474"/>
                <a:gd name="T76" fmla="*/ 751 w 1103"/>
                <a:gd name="T77" fmla="*/ 894 h 1474"/>
                <a:gd name="T78" fmla="*/ 687 w 1103"/>
                <a:gd name="T79" fmla="*/ 845 h 1474"/>
                <a:gd name="T80" fmla="*/ 521 w 1103"/>
                <a:gd name="T81" fmla="*/ 774 h 1474"/>
                <a:gd name="T82" fmla="*/ 448 w 1103"/>
                <a:gd name="T83" fmla="*/ 652 h 1474"/>
                <a:gd name="T84" fmla="*/ 463 w 1103"/>
                <a:gd name="T85" fmla="*/ 716 h 1474"/>
                <a:gd name="T86" fmla="*/ 369 w 1103"/>
                <a:gd name="T87" fmla="*/ 577 h 1474"/>
                <a:gd name="T88" fmla="*/ 278 w 1103"/>
                <a:gd name="T89" fmla="*/ 341 h 1474"/>
                <a:gd name="T90" fmla="*/ 138 w 1103"/>
                <a:gd name="T91" fmla="*/ 311 h 1474"/>
                <a:gd name="T92" fmla="*/ 132 w 1103"/>
                <a:gd name="T93" fmla="*/ 327 h 1474"/>
                <a:gd name="T94" fmla="*/ 87 w 1103"/>
                <a:gd name="T95" fmla="*/ 330 h 1474"/>
                <a:gd name="T96" fmla="*/ 28 w 1103"/>
                <a:gd name="T97" fmla="*/ 296 h 1474"/>
                <a:gd name="T98" fmla="*/ 53 w 1103"/>
                <a:gd name="T99" fmla="*/ 217 h 1474"/>
                <a:gd name="T100" fmla="*/ 0 w 1103"/>
                <a:gd name="T101" fmla="*/ 204 h 1474"/>
                <a:gd name="T102" fmla="*/ 58 w 1103"/>
                <a:gd name="T103" fmla="*/ 189 h 1474"/>
                <a:gd name="T104" fmla="*/ 10 w 1103"/>
                <a:gd name="T105" fmla="*/ 142 h 1474"/>
                <a:gd name="T106" fmla="*/ 95 w 1103"/>
                <a:gd name="T107" fmla="*/ 71 h 1474"/>
                <a:gd name="T108" fmla="*/ 207 w 1103"/>
                <a:gd name="T109" fmla="*/ 101 h 1474"/>
                <a:gd name="T110" fmla="*/ 278 w 1103"/>
                <a:gd name="T111" fmla="*/ 109 h 1474"/>
                <a:gd name="T112" fmla="*/ 365 w 1103"/>
                <a:gd name="T113" fmla="*/ 112 h 1474"/>
                <a:gd name="T114" fmla="*/ 448 w 1103"/>
                <a:gd name="T115" fmla="*/ 145 h 1474"/>
                <a:gd name="T116" fmla="*/ 500 w 1103"/>
                <a:gd name="T117" fmla="*/ 151 h 1474"/>
                <a:gd name="T118" fmla="*/ 545 w 1103"/>
                <a:gd name="T119" fmla="*/ 156 h 1474"/>
                <a:gd name="T120" fmla="*/ 581 w 1103"/>
                <a:gd name="T121" fmla="*/ 106 h 1474"/>
                <a:gd name="T122" fmla="*/ 592 w 1103"/>
                <a:gd name="T123" fmla="*/ 95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3" h="1474">
                  <a:moveTo>
                    <a:pt x="602" y="0"/>
                  </a:moveTo>
                  <a:lnTo>
                    <a:pt x="644" y="0"/>
                  </a:lnTo>
                  <a:lnTo>
                    <a:pt x="629" y="34"/>
                  </a:lnTo>
                  <a:lnTo>
                    <a:pt x="612" y="52"/>
                  </a:lnTo>
                  <a:lnTo>
                    <a:pt x="628" y="100"/>
                  </a:lnTo>
                  <a:lnTo>
                    <a:pt x="671" y="153"/>
                  </a:lnTo>
                  <a:lnTo>
                    <a:pt x="684" y="120"/>
                  </a:lnTo>
                  <a:lnTo>
                    <a:pt x="687" y="78"/>
                  </a:lnTo>
                  <a:lnTo>
                    <a:pt x="709" y="85"/>
                  </a:lnTo>
                  <a:lnTo>
                    <a:pt x="719" y="124"/>
                  </a:lnTo>
                  <a:lnTo>
                    <a:pt x="727" y="156"/>
                  </a:lnTo>
                  <a:lnTo>
                    <a:pt x="703" y="185"/>
                  </a:lnTo>
                  <a:lnTo>
                    <a:pt x="680" y="186"/>
                  </a:lnTo>
                  <a:lnTo>
                    <a:pt x="648" y="232"/>
                  </a:lnTo>
                  <a:lnTo>
                    <a:pt x="607" y="294"/>
                  </a:lnTo>
                  <a:lnTo>
                    <a:pt x="626" y="343"/>
                  </a:lnTo>
                  <a:lnTo>
                    <a:pt x="680" y="369"/>
                  </a:lnTo>
                  <a:lnTo>
                    <a:pt x="711" y="378"/>
                  </a:lnTo>
                  <a:lnTo>
                    <a:pt x="711" y="407"/>
                  </a:lnTo>
                  <a:lnTo>
                    <a:pt x="733" y="429"/>
                  </a:lnTo>
                  <a:lnTo>
                    <a:pt x="739" y="415"/>
                  </a:lnTo>
                  <a:lnTo>
                    <a:pt x="732" y="386"/>
                  </a:lnTo>
                  <a:lnTo>
                    <a:pt x="756" y="362"/>
                  </a:lnTo>
                  <a:lnTo>
                    <a:pt x="749" y="330"/>
                  </a:lnTo>
                  <a:lnTo>
                    <a:pt x="748" y="308"/>
                  </a:lnTo>
                  <a:lnTo>
                    <a:pt x="749" y="258"/>
                  </a:lnTo>
                  <a:lnTo>
                    <a:pt x="770" y="265"/>
                  </a:lnTo>
                  <a:lnTo>
                    <a:pt x="788" y="259"/>
                  </a:lnTo>
                  <a:lnTo>
                    <a:pt x="799" y="283"/>
                  </a:lnTo>
                  <a:lnTo>
                    <a:pt x="815" y="313"/>
                  </a:lnTo>
                  <a:lnTo>
                    <a:pt x="832" y="332"/>
                  </a:lnTo>
                  <a:lnTo>
                    <a:pt x="845" y="320"/>
                  </a:lnTo>
                  <a:lnTo>
                    <a:pt x="855" y="297"/>
                  </a:lnTo>
                  <a:lnTo>
                    <a:pt x="865" y="310"/>
                  </a:lnTo>
                  <a:lnTo>
                    <a:pt x="881" y="354"/>
                  </a:lnTo>
                  <a:lnTo>
                    <a:pt x="909" y="382"/>
                  </a:lnTo>
                  <a:lnTo>
                    <a:pt x="932" y="416"/>
                  </a:lnTo>
                  <a:lnTo>
                    <a:pt x="933" y="448"/>
                  </a:lnTo>
                  <a:lnTo>
                    <a:pt x="955" y="470"/>
                  </a:lnTo>
                  <a:lnTo>
                    <a:pt x="952" y="489"/>
                  </a:lnTo>
                  <a:lnTo>
                    <a:pt x="930" y="484"/>
                  </a:lnTo>
                  <a:lnTo>
                    <a:pt x="900" y="473"/>
                  </a:lnTo>
                  <a:lnTo>
                    <a:pt x="923" y="429"/>
                  </a:lnTo>
                  <a:lnTo>
                    <a:pt x="907" y="440"/>
                  </a:lnTo>
                  <a:lnTo>
                    <a:pt x="840" y="448"/>
                  </a:lnTo>
                  <a:lnTo>
                    <a:pt x="860" y="459"/>
                  </a:lnTo>
                  <a:lnTo>
                    <a:pt x="862" y="485"/>
                  </a:lnTo>
                  <a:lnTo>
                    <a:pt x="892" y="485"/>
                  </a:lnTo>
                  <a:lnTo>
                    <a:pt x="898" y="497"/>
                  </a:lnTo>
                  <a:lnTo>
                    <a:pt x="845" y="523"/>
                  </a:lnTo>
                  <a:lnTo>
                    <a:pt x="850" y="505"/>
                  </a:lnTo>
                  <a:lnTo>
                    <a:pt x="805" y="539"/>
                  </a:lnTo>
                  <a:lnTo>
                    <a:pt x="800" y="550"/>
                  </a:lnTo>
                  <a:lnTo>
                    <a:pt x="765" y="595"/>
                  </a:lnTo>
                  <a:lnTo>
                    <a:pt x="763" y="609"/>
                  </a:lnTo>
                  <a:lnTo>
                    <a:pt x="722" y="646"/>
                  </a:lnTo>
                  <a:lnTo>
                    <a:pt x="720" y="670"/>
                  </a:lnTo>
                  <a:lnTo>
                    <a:pt x="728" y="702"/>
                  </a:lnTo>
                  <a:lnTo>
                    <a:pt x="719" y="711"/>
                  </a:lnTo>
                  <a:lnTo>
                    <a:pt x="705" y="674"/>
                  </a:lnTo>
                  <a:lnTo>
                    <a:pt x="663" y="664"/>
                  </a:lnTo>
                  <a:lnTo>
                    <a:pt x="645" y="674"/>
                  </a:lnTo>
                  <a:lnTo>
                    <a:pt x="607" y="671"/>
                  </a:lnTo>
                  <a:lnTo>
                    <a:pt x="588" y="704"/>
                  </a:lnTo>
                  <a:lnTo>
                    <a:pt x="593" y="756"/>
                  </a:lnTo>
                  <a:lnTo>
                    <a:pt x="626" y="767"/>
                  </a:lnTo>
                  <a:lnTo>
                    <a:pt x="643" y="746"/>
                  </a:lnTo>
                  <a:lnTo>
                    <a:pt x="671" y="742"/>
                  </a:lnTo>
                  <a:lnTo>
                    <a:pt x="662" y="769"/>
                  </a:lnTo>
                  <a:lnTo>
                    <a:pt x="661" y="796"/>
                  </a:lnTo>
                  <a:lnTo>
                    <a:pt x="687" y="791"/>
                  </a:lnTo>
                  <a:lnTo>
                    <a:pt x="701" y="816"/>
                  </a:lnTo>
                  <a:lnTo>
                    <a:pt x="703" y="840"/>
                  </a:lnTo>
                  <a:lnTo>
                    <a:pt x="711" y="850"/>
                  </a:lnTo>
                  <a:lnTo>
                    <a:pt x="744" y="847"/>
                  </a:lnTo>
                  <a:lnTo>
                    <a:pt x="751" y="855"/>
                  </a:lnTo>
                  <a:lnTo>
                    <a:pt x="777" y="831"/>
                  </a:lnTo>
                  <a:lnTo>
                    <a:pt x="803" y="824"/>
                  </a:lnTo>
                  <a:lnTo>
                    <a:pt x="810" y="828"/>
                  </a:lnTo>
                  <a:lnTo>
                    <a:pt x="853" y="840"/>
                  </a:lnTo>
                  <a:lnTo>
                    <a:pt x="881" y="835"/>
                  </a:lnTo>
                  <a:lnTo>
                    <a:pt x="897" y="858"/>
                  </a:lnTo>
                  <a:lnTo>
                    <a:pt x="914" y="869"/>
                  </a:lnTo>
                  <a:lnTo>
                    <a:pt x="947" y="878"/>
                  </a:lnTo>
                  <a:lnTo>
                    <a:pt x="974" y="902"/>
                  </a:lnTo>
                  <a:lnTo>
                    <a:pt x="977" y="925"/>
                  </a:lnTo>
                  <a:lnTo>
                    <a:pt x="1026" y="943"/>
                  </a:lnTo>
                  <a:lnTo>
                    <a:pt x="1086" y="966"/>
                  </a:lnTo>
                  <a:lnTo>
                    <a:pt x="1103" y="984"/>
                  </a:lnTo>
                  <a:lnTo>
                    <a:pt x="1070" y="1034"/>
                  </a:lnTo>
                  <a:lnTo>
                    <a:pt x="1063" y="1088"/>
                  </a:lnTo>
                  <a:lnTo>
                    <a:pt x="1043" y="1118"/>
                  </a:lnTo>
                  <a:lnTo>
                    <a:pt x="1006" y="1130"/>
                  </a:lnTo>
                  <a:lnTo>
                    <a:pt x="990" y="1155"/>
                  </a:lnTo>
                  <a:lnTo>
                    <a:pt x="979" y="1179"/>
                  </a:lnTo>
                  <a:lnTo>
                    <a:pt x="944" y="1230"/>
                  </a:lnTo>
                  <a:lnTo>
                    <a:pt x="918" y="1235"/>
                  </a:lnTo>
                  <a:lnTo>
                    <a:pt x="923" y="1247"/>
                  </a:lnTo>
                  <a:lnTo>
                    <a:pt x="916" y="1266"/>
                  </a:lnTo>
                  <a:lnTo>
                    <a:pt x="875" y="1286"/>
                  </a:lnTo>
                  <a:lnTo>
                    <a:pt x="860" y="1316"/>
                  </a:lnTo>
                  <a:lnTo>
                    <a:pt x="833" y="1356"/>
                  </a:lnTo>
                  <a:lnTo>
                    <a:pt x="847" y="1366"/>
                  </a:lnTo>
                  <a:lnTo>
                    <a:pt x="841" y="1387"/>
                  </a:lnTo>
                  <a:lnTo>
                    <a:pt x="826" y="1405"/>
                  </a:lnTo>
                  <a:lnTo>
                    <a:pt x="827" y="1433"/>
                  </a:lnTo>
                  <a:lnTo>
                    <a:pt x="859" y="1466"/>
                  </a:lnTo>
                  <a:lnTo>
                    <a:pt x="837" y="1474"/>
                  </a:lnTo>
                  <a:lnTo>
                    <a:pt x="807" y="1461"/>
                  </a:lnTo>
                  <a:lnTo>
                    <a:pt x="780" y="1409"/>
                  </a:lnTo>
                  <a:lnTo>
                    <a:pt x="789" y="1295"/>
                  </a:lnTo>
                  <a:lnTo>
                    <a:pt x="782" y="1257"/>
                  </a:lnTo>
                  <a:lnTo>
                    <a:pt x="814" y="1076"/>
                  </a:lnTo>
                  <a:lnTo>
                    <a:pt x="752" y="1036"/>
                  </a:lnTo>
                  <a:lnTo>
                    <a:pt x="725" y="963"/>
                  </a:lnTo>
                  <a:lnTo>
                    <a:pt x="727" y="930"/>
                  </a:lnTo>
                  <a:lnTo>
                    <a:pt x="751" y="894"/>
                  </a:lnTo>
                  <a:lnTo>
                    <a:pt x="743" y="859"/>
                  </a:lnTo>
                  <a:lnTo>
                    <a:pt x="722" y="866"/>
                  </a:lnTo>
                  <a:lnTo>
                    <a:pt x="687" y="845"/>
                  </a:lnTo>
                  <a:lnTo>
                    <a:pt x="662" y="816"/>
                  </a:lnTo>
                  <a:lnTo>
                    <a:pt x="609" y="798"/>
                  </a:lnTo>
                  <a:lnTo>
                    <a:pt x="521" y="774"/>
                  </a:lnTo>
                  <a:lnTo>
                    <a:pt x="507" y="723"/>
                  </a:lnTo>
                  <a:lnTo>
                    <a:pt x="458" y="647"/>
                  </a:lnTo>
                  <a:lnTo>
                    <a:pt x="448" y="652"/>
                  </a:lnTo>
                  <a:lnTo>
                    <a:pt x="469" y="697"/>
                  </a:lnTo>
                  <a:lnTo>
                    <a:pt x="487" y="730"/>
                  </a:lnTo>
                  <a:lnTo>
                    <a:pt x="463" y="716"/>
                  </a:lnTo>
                  <a:lnTo>
                    <a:pt x="448" y="687"/>
                  </a:lnTo>
                  <a:lnTo>
                    <a:pt x="421" y="635"/>
                  </a:lnTo>
                  <a:lnTo>
                    <a:pt x="369" y="577"/>
                  </a:lnTo>
                  <a:lnTo>
                    <a:pt x="366" y="496"/>
                  </a:lnTo>
                  <a:lnTo>
                    <a:pt x="336" y="440"/>
                  </a:lnTo>
                  <a:lnTo>
                    <a:pt x="278" y="341"/>
                  </a:lnTo>
                  <a:lnTo>
                    <a:pt x="212" y="301"/>
                  </a:lnTo>
                  <a:lnTo>
                    <a:pt x="162" y="294"/>
                  </a:lnTo>
                  <a:lnTo>
                    <a:pt x="138" y="311"/>
                  </a:lnTo>
                  <a:lnTo>
                    <a:pt x="138" y="289"/>
                  </a:lnTo>
                  <a:lnTo>
                    <a:pt x="116" y="312"/>
                  </a:lnTo>
                  <a:lnTo>
                    <a:pt x="132" y="327"/>
                  </a:lnTo>
                  <a:lnTo>
                    <a:pt x="19" y="392"/>
                  </a:lnTo>
                  <a:lnTo>
                    <a:pt x="40" y="368"/>
                  </a:lnTo>
                  <a:lnTo>
                    <a:pt x="87" y="330"/>
                  </a:lnTo>
                  <a:lnTo>
                    <a:pt x="70" y="321"/>
                  </a:lnTo>
                  <a:lnTo>
                    <a:pt x="53" y="321"/>
                  </a:lnTo>
                  <a:lnTo>
                    <a:pt x="28" y="296"/>
                  </a:lnTo>
                  <a:lnTo>
                    <a:pt x="21" y="261"/>
                  </a:lnTo>
                  <a:lnTo>
                    <a:pt x="58" y="240"/>
                  </a:lnTo>
                  <a:lnTo>
                    <a:pt x="53" y="217"/>
                  </a:lnTo>
                  <a:lnTo>
                    <a:pt x="44" y="227"/>
                  </a:lnTo>
                  <a:lnTo>
                    <a:pt x="28" y="225"/>
                  </a:lnTo>
                  <a:lnTo>
                    <a:pt x="0" y="204"/>
                  </a:lnTo>
                  <a:lnTo>
                    <a:pt x="29" y="180"/>
                  </a:lnTo>
                  <a:lnTo>
                    <a:pt x="47" y="195"/>
                  </a:lnTo>
                  <a:lnTo>
                    <a:pt x="58" y="189"/>
                  </a:lnTo>
                  <a:lnTo>
                    <a:pt x="47" y="174"/>
                  </a:lnTo>
                  <a:lnTo>
                    <a:pt x="35" y="161"/>
                  </a:lnTo>
                  <a:lnTo>
                    <a:pt x="10" y="142"/>
                  </a:lnTo>
                  <a:lnTo>
                    <a:pt x="34" y="127"/>
                  </a:lnTo>
                  <a:lnTo>
                    <a:pt x="63" y="81"/>
                  </a:lnTo>
                  <a:lnTo>
                    <a:pt x="95" y="71"/>
                  </a:lnTo>
                  <a:lnTo>
                    <a:pt x="132" y="87"/>
                  </a:lnTo>
                  <a:lnTo>
                    <a:pt x="156" y="92"/>
                  </a:lnTo>
                  <a:lnTo>
                    <a:pt x="207" y="101"/>
                  </a:lnTo>
                  <a:lnTo>
                    <a:pt x="245" y="119"/>
                  </a:lnTo>
                  <a:lnTo>
                    <a:pt x="261" y="128"/>
                  </a:lnTo>
                  <a:lnTo>
                    <a:pt x="278" y="109"/>
                  </a:lnTo>
                  <a:lnTo>
                    <a:pt x="299" y="106"/>
                  </a:lnTo>
                  <a:lnTo>
                    <a:pt x="333" y="99"/>
                  </a:lnTo>
                  <a:lnTo>
                    <a:pt x="365" y="112"/>
                  </a:lnTo>
                  <a:lnTo>
                    <a:pt x="398" y="119"/>
                  </a:lnTo>
                  <a:lnTo>
                    <a:pt x="430" y="127"/>
                  </a:lnTo>
                  <a:lnTo>
                    <a:pt x="448" y="145"/>
                  </a:lnTo>
                  <a:lnTo>
                    <a:pt x="442" y="155"/>
                  </a:lnTo>
                  <a:lnTo>
                    <a:pt x="481" y="148"/>
                  </a:lnTo>
                  <a:lnTo>
                    <a:pt x="500" y="151"/>
                  </a:lnTo>
                  <a:lnTo>
                    <a:pt x="491" y="142"/>
                  </a:lnTo>
                  <a:lnTo>
                    <a:pt x="520" y="138"/>
                  </a:lnTo>
                  <a:lnTo>
                    <a:pt x="545" y="156"/>
                  </a:lnTo>
                  <a:lnTo>
                    <a:pt x="574" y="150"/>
                  </a:lnTo>
                  <a:lnTo>
                    <a:pt x="568" y="125"/>
                  </a:lnTo>
                  <a:lnTo>
                    <a:pt x="581" y="106"/>
                  </a:lnTo>
                  <a:lnTo>
                    <a:pt x="604" y="131"/>
                  </a:lnTo>
                  <a:lnTo>
                    <a:pt x="610" y="118"/>
                  </a:lnTo>
                  <a:lnTo>
                    <a:pt x="592" y="95"/>
                  </a:lnTo>
                  <a:lnTo>
                    <a:pt x="599" y="65"/>
                  </a:lnTo>
                  <a:lnTo>
                    <a:pt x="6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642" y="364"/>
              <a:ext cx="45" cy="72"/>
            </a:xfrm>
            <a:custGeom>
              <a:avLst/>
              <a:gdLst>
                <a:gd name="T0" fmla="*/ 23 w 45"/>
                <a:gd name="T1" fmla="*/ 0 h 72"/>
                <a:gd name="T2" fmla="*/ 15 w 45"/>
                <a:gd name="T3" fmla="*/ 20 h 72"/>
                <a:gd name="T4" fmla="*/ 0 w 45"/>
                <a:gd name="T5" fmla="*/ 27 h 72"/>
                <a:gd name="T6" fmla="*/ 12 w 45"/>
                <a:gd name="T7" fmla="*/ 39 h 72"/>
                <a:gd name="T8" fmla="*/ 33 w 45"/>
                <a:gd name="T9" fmla="*/ 72 h 72"/>
                <a:gd name="T10" fmla="*/ 38 w 45"/>
                <a:gd name="T11" fmla="*/ 51 h 72"/>
                <a:gd name="T12" fmla="*/ 45 w 45"/>
                <a:gd name="T13" fmla="*/ 20 h 72"/>
                <a:gd name="T14" fmla="*/ 23 w 45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2">
                  <a:moveTo>
                    <a:pt x="23" y="0"/>
                  </a:moveTo>
                  <a:lnTo>
                    <a:pt x="15" y="20"/>
                  </a:lnTo>
                  <a:lnTo>
                    <a:pt x="0" y="27"/>
                  </a:lnTo>
                  <a:lnTo>
                    <a:pt x="12" y="39"/>
                  </a:lnTo>
                  <a:lnTo>
                    <a:pt x="33" y="72"/>
                  </a:lnTo>
                  <a:lnTo>
                    <a:pt x="38" y="51"/>
                  </a:lnTo>
                  <a:lnTo>
                    <a:pt x="45" y="20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794" y="1090"/>
              <a:ext cx="70" cy="28"/>
            </a:xfrm>
            <a:custGeom>
              <a:avLst/>
              <a:gdLst>
                <a:gd name="T0" fmla="*/ 0 w 70"/>
                <a:gd name="T1" fmla="*/ 10 h 28"/>
                <a:gd name="T2" fmla="*/ 12 w 70"/>
                <a:gd name="T3" fmla="*/ 0 h 28"/>
                <a:gd name="T4" fmla="*/ 49 w 70"/>
                <a:gd name="T5" fmla="*/ 9 h 28"/>
                <a:gd name="T6" fmla="*/ 70 w 70"/>
                <a:gd name="T7" fmla="*/ 28 h 28"/>
                <a:gd name="T8" fmla="*/ 47 w 70"/>
                <a:gd name="T9" fmla="*/ 24 h 28"/>
                <a:gd name="T10" fmla="*/ 0 w 70"/>
                <a:gd name="T11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28">
                  <a:moveTo>
                    <a:pt x="0" y="10"/>
                  </a:moveTo>
                  <a:lnTo>
                    <a:pt x="12" y="0"/>
                  </a:lnTo>
                  <a:lnTo>
                    <a:pt x="49" y="9"/>
                  </a:lnTo>
                  <a:lnTo>
                    <a:pt x="70" y="28"/>
                  </a:lnTo>
                  <a:lnTo>
                    <a:pt x="47" y="24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879" y="1118"/>
              <a:ext cx="61" cy="19"/>
            </a:xfrm>
            <a:custGeom>
              <a:avLst/>
              <a:gdLst>
                <a:gd name="T0" fmla="*/ 0 w 48"/>
                <a:gd name="T1" fmla="*/ 13 h 15"/>
                <a:gd name="T2" fmla="*/ 6 w 48"/>
                <a:gd name="T3" fmla="*/ 1 h 15"/>
                <a:gd name="T4" fmla="*/ 36 w 48"/>
                <a:gd name="T5" fmla="*/ 2 h 15"/>
                <a:gd name="T6" fmla="*/ 48 w 48"/>
                <a:gd name="T7" fmla="*/ 15 h 15"/>
                <a:gd name="T8" fmla="*/ 18 w 48"/>
                <a:gd name="T9" fmla="*/ 12 h 15"/>
                <a:gd name="T10" fmla="*/ 0 w 48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5">
                  <a:moveTo>
                    <a:pt x="0" y="13"/>
                  </a:moveTo>
                  <a:cubicBezTo>
                    <a:pt x="0" y="13"/>
                    <a:pt x="1" y="0"/>
                    <a:pt x="6" y="1"/>
                  </a:cubicBezTo>
                  <a:cubicBezTo>
                    <a:pt x="12" y="2"/>
                    <a:pt x="36" y="2"/>
                    <a:pt x="36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841" y="1130"/>
              <a:ext cx="19" cy="11"/>
            </a:xfrm>
            <a:custGeom>
              <a:avLst/>
              <a:gdLst>
                <a:gd name="T0" fmla="*/ 4 w 19"/>
                <a:gd name="T1" fmla="*/ 0 h 11"/>
                <a:gd name="T2" fmla="*/ 18 w 19"/>
                <a:gd name="T3" fmla="*/ 2 h 11"/>
                <a:gd name="T4" fmla="*/ 19 w 19"/>
                <a:gd name="T5" fmla="*/ 11 h 11"/>
                <a:gd name="T6" fmla="*/ 0 w 19"/>
                <a:gd name="T7" fmla="*/ 8 h 11"/>
                <a:gd name="T8" fmla="*/ 4 w 1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4" y="0"/>
                  </a:moveTo>
                  <a:lnTo>
                    <a:pt x="18" y="2"/>
                  </a:lnTo>
                  <a:lnTo>
                    <a:pt x="19" y="11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601" y="212"/>
              <a:ext cx="45" cy="62"/>
            </a:xfrm>
            <a:custGeom>
              <a:avLst/>
              <a:gdLst>
                <a:gd name="T0" fmla="*/ 45 w 45"/>
                <a:gd name="T1" fmla="*/ 0 h 62"/>
                <a:gd name="T2" fmla="*/ 36 w 45"/>
                <a:gd name="T3" fmla="*/ 34 h 62"/>
                <a:gd name="T4" fmla="*/ 29 w 45"/>
                <a:gd name="T5" fmla="*/ 62 h 62"/>
                <a:gd name="T6" fmla="*/ 4 w 45"/>
                <a:gd name="T7" fmla="*/ 29 h 62"/>
                <a:gd name="T8" fmla="*/ 0 w 45"/>
                <a:gd name="T9" fmla="*/ 9 h 62"/>
                <a:gd name="T10" fmla="*/ 45 w 45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2">
                  <a:moveTo>
                    <a:pt x="45" y="0"/>
                  </a:moveTo>
                  <a:lnTo>
                    <a:pt x="36" y="34"/>
                  </a:lnTo>
                  <a:lnTo>
                    <a:pt x="29" y="62"/>
                  </a:lnTo>
                  <a:lnTo>
                    <a:pt x="4" y="29"/>
                  </a:lnTo>
                  <a:lnTo>
                    <a:pt x="0" y="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699" y="311"/>
              <a:ext cx="40" cy="25"/>
            </a:xfrm>
            <a:custGeom>
              <a:avLst/>
              <a:gdLst>
                <a:gd name="T0" fmla="*/ 40 w 40"/>
                <a:gd name="T1" fmla="*/ 14 h 25"/>
                <a:gd name="T2" fmla="*/ 0 w 40"/>
                <a:gd name="T3" fmla="*/ 0 h 25"/>
                <a:gd name="T4" fmla="*/ 6 w 40"/>
                <a:gd name="T5" fmla="*/ 15 h 25"/>
                <a:gd name="T6" fmla="*/ 24 w 40"/>
                <a:gd name="T7" fmla="*/ 25 h 25"/>
                <a:gd name="T8" fmla="*/ 40 w 40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40" y="14"/>
                  </a:moveTo>
                  <a:lnTo>
                    <a:pt x="0" y="0"/>
                  </a:lnTo>
                  <a:lnTo>
                    <a:pt x="6" y="15"/>
                  </a:lnTo>
                  <a:lnTo>
                    <a:pt x="24" y="25"/>
                  </a:lnTo>
                  <a:lnTo>
                    <a:pt x="4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620" y="288"/>
              <a:ext cx="54" cy="49"/>
            </a:xfrm>
            <a:custGeom>
              <a:avLst/>
              <a:gdLst>
                <a:gd name="T0" fmla="*/ 38 w 54"/>
                <a:gd name="T1" fmla="*/ 2 h 49"/>
                <a:gd name="T2" fmla="*/ 18 w 54"/>
                <a:gd name="T3" fmla="*/ 0 h 49"/>
                <a:gd name="T4" fmla="*/ 0 w 54"/>
                <a:gd name="T5" fmla="*/ 29 h 49"/>
                <a:gd name="T6" fmla="*/ 20 w 54"/>
                <a:gd name="T7" fmla="*/ 49 h 49"/>
                <a:gd name="T8" fmla="*/ 54 w 54"/>
                <a:gd name="T9" fmla="*/ 42 h 49"/>
                <a:gd name="T10" fmla="*/ 38 w 54"/>
                <a:gd name="T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9">
                  <a:moveTo>
                    <a:pt x="38" y="2"/>
                  </a:moveTo>
                  <a:lnTo>
                    <a:pt x="18" y="0"/>
                  </a:lnTo>
                  <a:lnTo>
                    <a:pt x="0" y="29"/>
                  </a:lnTo>
                  <a:lnTo>
                    <a:pt x="20" y="49"/>
                  </a:lnTo>
                  <a:lnTo>
                    <a:pt x="54" y="42"/>
                  </a:lnTo>
                  <a:lnTo>
                    <a:pt x="3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Freeform 420"/>
          <p:cNvSpPr>
            <a:spLocks/>
          </p:cNvSpPr>
          <p:nvPr/>
        </p:nvSpPr>
        <p:spPr bwMode="auto">
          <a:xfrm rot="8498252">
            <a:off x="8710483" y="2370175"/>
            <a:ext cx="434164" cy="359049"/>
          </a:xfrm>
          <a:custGeom>
            <a:avLst/>
            <a:gdLst>
              <a:gd name="T0" fmla="*/ 206 w 228"/>
              <a:gd name="T1" fmla="*/ 72 h 188"/>
              <a:gd name="T2" fmla="*/ 149 w 228"/>
              <a:gd name="T3" fmla="*/ 72 h 188"/>
              <a:gd name="T4" fmla="*/ 129 w 228"/>
              <a:gd name="T5" fmla="*/ 47 h 188"/>
              <a:gd name="T6" fmla="*/ 135 w 228"/>
              <a:gd name="T7" fmla="*/ 47 h 188"/>
              <a:gd name="T8" fmla="*/ 146 w 228"/>
              <a:gd name="T9" fmla="*/ 36 h 188"/>
              <a:gd name="T10" fmla="*/ 135 w 228"/>
              <a:gd name="T11" fmla="*/ 24 h 188"/>
              <a:gd name="T12" fmla="*/ 110 w 228"/>
              <a:gd name="T13" fmla="*/ 24 h 188"/>
              <a:gd name="T14" fmla="*/ 90 w 228"/>
              <a:gd name="T15" fmla="*/ 0 h 188"/>
              <a:gd name="T16" fmla="*/ 60 w 228"/>
              <a:gd name="T17" fmla="*/ 0 h 188"/>
              <a:gd name="T18" fmla="*/ 102 w 228"/>
              <a:gd name="T19" fmla="*/ 72 h 188"/>
              <a:gd name="T20" fmla="*/ 37 w 228"/>
              <a:gd name="T21" fmla="*/ 72 h 188"/>
              <a:gd name="T22" fmla="*/ 37 w 228"/>
              <a:gd name="T23" fmla="*/ 72 h 188"/>
              <a:gd name="T24" fmla="*/ 17 w 228"/>
              <a:gd name="T25" fmla="*/ 42 h 188"/>
              <a:gd name="T26" fmla="*/ 2 w 228"/>
              <a:gd name="T27" fmla="*/ 41 h 188"/>
              <a:gd name="T28" fmla="*/ 16 w 228"/>
              <a:gd name="T29" fmla="*/ 94 h 188"/>
              <a:gd name="T30" fmla="*/ 0 w 228"/>
              <a:gd name="T31" fmla="*/ 147 h 188"/>
              <a:gd name="T32" fmla="*/ 17 w 228"/>
              <a:gd name="T33" fmla="*/ 147 h 188"/>
              <a:gd name="T34" fmla="*/ 37 w 228"/>
              <a:gd name="T35" fmla="*/ 116 h 188"/>
              <a:gd name="T36" fmla="*/ 102 w 228"/>
              <a:gd name="T37" fmla="*/ 116 h 188"/>
              <a:gd name="T38" fmla="*/ 59 w 228"/>
              <a:gd name="T39" fmla="*/ 188 h 188"/>
              <a:gd name="T40" fmla="*/ 89 w 228"/>
              <a:gd name="T41" fmla="*/ 188 h 188"/>
              <a:gd name="T42" fmla="*/ 110 w 228"/>
              <a:gd name="T43" fmla="*/ 163 h 188"/>
              <a:gd name="T44" fmla="*/ 113 w 228"/>
              <a:gd name="T45" fmla="*/ 164 h 188"/>
              <a:gd name="T46" fmla="*/ 141 w 228"/>
              <a:gd name="T47" fmla="*/ 164 h 188"/>
              <a:gd name="T48" fmla="*/ 152 w 228"/>
              <a:gd name="T49" fmla="*/ 153 h 188"/>
              <a:gd name="T50" fmla="*/ 141 w 228"/>
              <a:gd name="T51" fmla="*/ 142 h 188"/>
              <a:gd name="T52" fmla="*/ 128 w 228"/>
              <a:gd name="T53" fmla="*/ 142 h 188"/>
              <a:gd name="T54" fmla="*/ 150 w 228"/>
              <a:gd name="T55" fmla="*/ 116 h 188"/>
              <a:gd name="T56" fmla="*/ 206 w 228"/>
              <a:gd name="T57" fmla="*/ 116 h 188"/>
              <a:gd name="T58" fmla="*/ 228 w 228"/>
              <a:gd name="T59" fmla="*/ 94 h 188"/>
              <a:gd name="T60" fmla="*/ 206 w 228"/>
              <a:gd name="T61" fmla="*/ 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8" h="188">
                <a:moveTo>
                  <a:pt x="206" y="72"/>
                </a:moveTo>
                <a:cubicBezTo>
                  <a:pt x="149" y="72"/>
                  <a:pt x="149" y="72"/>
                  <a:pt x="149" y="72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41" y="47"/>
                  <a:pt x="146" y="42"/>
                  <a:pt x="146" y="36"/>
                </a:cubicBezTo>
                <a:cubicBezTo>
                  <a:pt x="146" y="29"/>
                  <a:pt x="141" y="24"/>
                  <a:pt x="135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90" y="0"/>
                  <a:pt x="90" y="0"/>
                  <a:pt x="9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17" y="42"/>
                  <a:pt x="17" y="42"/>
                  <a:pt x="17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16" y="94"/>
                  <a:pt x="16" y="94"/>
                  <a:pt x="16" y="94"/>
                </a:cubicBezTo>
                <a:cubicBezTo>
                  <a:pt x="0" y="147"/>
                  <a:pt x="0" y="147"/>
                  <a:pt x="0" y="147"/>
                </a:cubicBezTo>
                <a:cubicBezTo>
                  <a:pt x="17" y="147"/>
                  <a:pt x="17" y="147"/>
                  <a:pt x="17" y="147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59" y="188"/>
                  <a:pt x="59" y="188"/>
                  <a:pt x="59" y="188"/>
                </a:cubicBezTo>
                <a:cubicBezTo>
                  <a:pt x="89" y="188"/>
                  <a:pt x="89" y="188"/>
                  <a:pt x="89" y="188"/>
                </a:cubicBezTo>
                <a:cubicBezTo>
                  <a:pt x="110" y="163"/>
                  <a:pt x="110" y="163"/>
                  <a:pt x="110" y="163"/>
                </a:cubicBezTo>
                <a:cubicBezTo>
                  <a:pt x="111" y="164"/>
                  <a:pt x="112" y="164"/>
                  <a:pt x="113" y="164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7" y="164"/>
                  <a:pt x="152" y="159"/>
                  <a:pt x="152" y="153"/>
                </a:cubicBezTo>
                <a:cubicBezTo>
                  <a:pt x="152" y="147"/>
                  <a:pt x="147" y="142"/>
                  <a:pt x="141" y="142"/>
                </a:cubicBezTo>
                <a:cubicBezTo>
                  <a:pt x="128" y="142"/>
                  <a:pt x="128" y="142"/>
                  <a:pt x="128" y="14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206" y="116"/>
                  <a:pt x="206" y="116"/>
                  <a:pt x="206" y="116"/>
                </a:cubicBezTo>
                <a:cubicBezTo>
                  <a:pt x="218" y="116"/>
                  <a:pt x="228" y="106"/>
                  <a:pt x="228" y="94"/>
                </a:cubicBezTo>
                <a:cubicBezTo>
                  <a:pt x="228" y="82"/>
                  <a:pt x="218" y="72"/>
                  <a:pt x="206" y="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420"/>
          <p:cNvSpPr>
            <a:spLocks/>
          </p:cNvSpPr>
          <p:nvPr/>
        </p:nvSpPr>
        <p:spPr bwMode="auto">
          <a:xfrm rot="15461303">
            <a:off x="9337102" y="3620021"/>
            <a:ext cx="434164" cy="359049"/>
          </a:xfrm>
          <a:custGeom>
            <a:avLst/>
            <a:gdLst>
              <a:gd name="T0" fmla="*/ 206 w 228"/>
              <a:gd name="T1" fmla="*/ 72 h 188"/>
              <a:gd name="T2" fmla="*/ 149 w 228"/>
              <a:gd name="T3" fmla="*/ 72 h 188"/>
              <a:gd name="T4" fmla="*/ 129 w 228"/>
              <a:gd name="T5" fmla="*/ 47 h 188"/>
              <a:gd name="T6" fmla="*/ 135 w 228"/>
              <a:gd name="T7" fmla="*/ 47 h 188"/>
              <a:gd name="T8" fmla="*/ 146 w 228"/>
              <a:gd name="T9" fmla="*/ 36 h 188"/>
              <a:gd name="T10" fmla="*/ 135 w 228"/>
              <a:gd name="T11" fmla="*/ 24 h 188"/>
              <a:gd name="T12" fmla="*/ 110 w 228"/>
              <a:gd name="T13" fmla="*/ 24 h 188"/>
              <a:gd name="T14" fmla="*/ 90 w 228"/>
              <a:gd name="T15" fmla="*/ 0 h 188"/>
              <a:gd name="T16" fmla="*/ 60 w 228"/>
              <a:gd name="T17" fmla="*/ 0 h 188"/>
              <a:gd name="T18" fmla="*/ 102 w 228"/>
              <a:gd name="T19" fmla="*/ 72 h 188"/>
              <a:gd name="T20" fmla="*/ 37 w 228"/>
              <a:gd name="T21" fmla="*/ 72 h 188"/>
              <a:gd name="T22" fmla="*/ 37 w 228"/>
              <a:gd name="T23" fmla="*/ 72 h 188"/>
              <a:gd name="T24" fmla="*/ 17 w 228"/>
              <a:gd name="T25" fmla="*/ 42 h 188"/>
              <a:gd name="T26" fmla="*/ 2 w 228"/>
              <a:gd name="T27" fmla="*/ 41 h 188"/>
              <a:gd name="T28" fmla="*/ 16 w 228"/>
              <a:gd name="T29" fmla="*/ 94 h 188"/>
              <a:gd name="T30" fmla="*/ 0 w 228"/>
              <a:gd name="T31" fmla="*/ 147 h 188"/>
              <a:gd name="T32" fmla="*/ 17 w 228"/>
              <a:gd name="T33" fmla="*/ 147 h 188"/>
              <a:gd name="T34" fmla="*/ 37 w 228"/>
              <a:gd name="T35" fmla="*/ 116 h 188"/>
              <a:gd name="T36" fmla="*/ 102 w 228"/>
              <a:gd name="T37" fmla="*/ 116 h 188"/>
              <a:gd name="T38" fmla="*/ 59 w 228"/>
              <a:gd name="T39" fmla="*/ 188 h 188"/>
              <a:gd name="T40" fmla="*/ 89 w 228"/>
              <a:gd name="T41" fmla="*/ 188 h 188"/>
              <a:gd name="T42" fmla="*/ 110 w 228"/>
              <a:gd name="T43" fmla="*/ 163 h 188"/>
              <a:gd name="T44" fmla="*/ 113 w 228"/>
              <a:gd name="T45" fmla="*/ 164 h 188"/>
              <a:gd name="T46" fmla="*/ 141 w 228"/>
              <a:gd name="T47" fmla="*/ 164 h 188"/>
              <a:gd name="T48" fmla="*/ 152 w 228"/>
              <a:gd name="T49" fmla="*/ 153 h 188"/>
              <a:gd name="T50" fmla="*/ 141 w 228"/>
              <a:gd name="T51" fmla="*/ 142 h 188"/>
              <a:gd name="T52" fmla="*/ 128 w 228"/>
              <a:gd name="T53" fmla="*/ 142 h 188"/>
              <a:gd name="T54" fmla="*/ 150 w 228"/>
              <a:gd name="T55" fmla="*/ 116 h 188"/>
              <a:gd name="T56" fmla="*/ 206 w 228"/>
              <a:gd name="T57" fmla="*/ 116 h 188"/>
              <a:gd name="T58" fmla="*/ 228 w 228"/>
              <a:gd name="T59" fmla="*/ 94 h 188"/>
              <a:gd name="T60" fmla="*/ 206 w 228"/>
              <a:gd name="T61" fmla="*/ 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8" h="188">
                <a:moveTo>
                  <a:pt x="206" y="72"/>
                </a:moveTo>
                <a:cubicBezTo>
                  <a:pt x="149" y="72"/>
                  <a:pt x="149" y="72"/>
                  <a:pt x="149" y="72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41" y="47"/>
                  <a:pt x="146" y="42"/>
                  <a:pt x="146" y="36"/>
                </a:cubicBezTo>
                <a:cubicBezTo>
                  <a:pt x="146" y="29"/>
                  <a:pt x="141" y="24"/>
                  <a:pt x="135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90" y="0"/>
                  <a:pt x="90" y="0"/>
                  <a:pt x="9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17" y="42"/>
                  <a:pt x="17" y="42"/>
                  <a:pt x="17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16" y="94"/>
                  <a:pt x="16" y="94"/>
                  <a:pt x="16" y="94"/>
                </a:cubicBezTo>
                <a:cubicBezTo>
                  <a:pt x="0" y="147"/>
                  <a:pt x="0" y="147"/>
                  <a:pt x="0" y="147"/>
                </a:cubicBezTo>
                <a:cubicBezTo>
                  <a:pt x="17" y="147"/>
                  <a:pt x="17" y="147"/>
                  <a:pt x="17" y="147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59" y="188"/>
                  <a:pt x="59" y="188"/>
                  <a:pt x="59" y="188"/>
                </a:cubicBezTo>
                <a:cubicBezTo>
                  <a:pt x="89" y="188"/>
                  <a:pt x="89" y="188"/>
                  <a:pt x="89" y="188"/>
                </a:cubicBezTo>
                <a:cubicBezTo>
                  <a:pt x="110" y="163"/>
                  <a:pt x="110" y="163"/>
                  <a:pt x="110" y="163"/>
                </a:cubicBezTo>
                <a:cubicBezTo>
                  <a:pt x="111" y="164"/>
                  <a:pt x="112" y="164"/>
                  <a:pt x="113" y="164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7" y="164"/>
                  <a:pt x="152" y="159"/>
                  <a:pt x="152" y="153"/>
                </a:cubicBezTo>
                <a:cubicBezTo>
                  <a:pt x="152" y="147"/>
                  <a:pt x="147" y="142"/>
                  <a:pt x="141" y="142"/>
                </a:cubicBezTo>
                <a:cubicBezTo>
                  <a:pt x="128" y="142"/>
                  <a:pt x="128" y="142"/>
                  <a:pt x="128" y="14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206" y="116"/>
                  <a:pt x="206" y="116"/>
                  <a:pt x="206" y="116"/>
                </a:cubicBezTo>
                <a:cubicBezTo>
                  <a:pt x="218" y="116"/>
                  <a:pt x="228" y="106"/>
                  <a:pt x="228" y="94"/>
                </a:cubicBezTo>
                <a:cubicBezTo>
                  <a:pt x="228" y="82"/>
                  <a:pt x="218" y="72"/>
                  <a:pt x="206" y="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420"/>
          <p:cNvSpPr>
            <a:spLocks/>
          </p:cNvSpPr>
          <p:nvPr/>
        </p:nvSpPr>
        <p:spPr bwMode="auto">
          <a:xfrm rot="19901967">
            <a:off x="4184980" y="2423666"/>
            <a:ext cx="391017" cy="323367"/>
          </a:xfrm>
          <a:custGeom>
            <a:avLst/>
            <a:gdLst>
              <a:gd name="T0" fmla="*/ 206 w 228"/>
              <a:gd name="T1" fmla="*/ 72 h 188"/>
              <a:gd name="T2" fmla="*/ 149 w 228"/>
              <a:gd name="T3" fmla="*/ 72 h 188"/>
              <a:gd name="T4" fmla="*/ 129 w 228"/>
              <a:gd name="T5" fmla="*/ 47 h 188"/>
              <a:gd name="T6" fmla="*/ 135 w 228"/>
              <a:gd name="T7" fmla="*/ 47 h 188"/>
              <a:gd name="T8" fmla="*/ 146 w 228"/>
              <a:gd name="T9" fmla="*/ 36 h 188"/>
              <a:gd name="T10" fmla="*/ 135 w 228"/>
              <a:gd name="T11" fmla="*/ 24 h 188"/>
              <a:gd name="T12" fmla="*/ 110 w 228"/>
              <a:gd name="T13" fmla="*/ 24 h 188"/>
              <a:gd name="T14" fmla="*/ 90 w 228"/>
              <a:gd name="T15" fmla="*/ 0 h 188"/>
              <a:gd name="T16" fmla="*/ 60 w 228"/>
              <a:gd name="T17" fmla="*/ 0 h 188"/>
              <a:gd name="T18" fmla="*/ 102 w 228"/>
              <a:gd name="T19" fmla="*/ 72 h 188"/>
              <a:gd name="T20" fmla="*/ 37 w 228"/>
              <a:gd name="T21" fmla="*/ 72 h 188"/>
              <a:gd name="T22" fmla="*/ 37 w 228"/>
              <a:gd name="T23" fmla="*/ 72 h 188"/>
              <a:gd name="T24" fmla="*/ 17 w 228"/>
              <a:gd name="T25" fmla="*/ 42 h 188"/>
              <a:gd name="T26" fmla="*/ 2 w 228"/>
              <a:gd name="T27" fmla="*/ 41 h 188"/>
              <a:gd name="T28" fmla="*/ 16 w 228"/>
              <a:gd name="T29" fmla="*/ 94 h 188"/>
              <a:gd name="T30" fmla="*/ 0 w 228"/>
              <a:gd name="T31" fmla="*/ 147 h 188"/>
              <a:gd name="T32" fmla="*/ 17 w 228"/>
              <a:gd name="T33" fmla="*/ 147 h 188"/>
              <a:gd name="T34" fmla="*/ 37 w 228"/>
              <a:gd name="T35" fmla="*/ 116 h 188"/>
              <a:gd name="T36" fmla="*/ 102 w 228"/>
              <a:gd name="T37" fmla="*/ 116 h 188"/>
              <a:gd name="T38" fmla="*/ 59 w 228"/>
              <a:gd name="T39" fmla="*/ 188 h 188"/>
              <a:gd name="T40" fmla="*/ 89 w 228"/>
              <a:gd name="T41" fmla="*/ 188 h 188"/>
              <a:gd name="T42" fmla="*/ 110 w 228"/>
              <a:gd name="T43" fmla="*/ 163 h 188"/>
              <a:gd name="T44" fmla="*/ 113 w 228"/>
              <a:gd name="T45" fmla="*/ 164 h 188"/>
              <a:gd name="T46" fmla="*/ 141 w 228"/>
              <a:gd name="T47" fmla="*/ 164 h 188"/>
              <a:gd name="T48" fmla="*/ 152 w 228"/>
              <a:gd name="T49" fmla="*/ 153 h 188"/>
              <a:gd name="T50" fmla="*/ 141 w 228"/>
              <a:gd name="T51" fmla="*/ 142 h 188"/>
              <a:gd name="T52" fmla="*/ 128 w 228"/>
              <a:gd name="T53" fmla="*/ 142 h 188"/>
              <a:gd name="T54" fmla="*/ 150 w 228"/>
              <a:gd name="T55" fmla="*/ 116 h 188"/>
              <a:gd name="T56" fmla="*/ 206 w 228"/>
              <a:gd name="T57" fmla="*/ 116 h 188"/>
              <a:gd name="T58" fmla="*/ 228 w 228"/>
              <a:gd name="T59" fmla="*/ 94 h 188"/>
              <a:gd name="T60" fmla="*/ 206 w 228"/>
              <a:gd name="T61" fmla="*/ 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8" h="188">
                <a:moveTo>
                  <a:pt x="206" y="72"/>
                </a:moveTo>
                <a:cubicBezTo>
                  <a:pt x="149" y="72"/>
                  <a:pt x="149" y="72"/>
                  <a:pt x="149" y="72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41" y="47"/>
                  <a:pt x="146" y="42"/>
                  <a:pt x="146" y="36"/>
                </a:cubicBezTo>
                <a:cubicBezTo>
                  <a:pt x="146" y="29"/>
                  <a:pt x="141" y="24"/>
                  <a:pt x="135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90" y="0"/>
                  <a:pt x="90" y="0"/>
                  <a:pt x="9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17" y="42"/>
                  <a:pt x="17" y="42"/>
                  <a:pt x="17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16" y="94"/>
                  <a:pt x="16" y="94"/>
                  <a:pt x="16" y="94"/>
                </a:cubicBezTo>
                <a:cubicBezTo>
                  <a:pt x="0" y="147"/>
                  <a:pt x="0" y="147"/>
                  <a:pt x="0" y="147"/>
                </a:cubicBezTo>
                <a:cubicBezTo>
                  <a:pt x="17" y="147"/>
                  <a:pt x="17" y="147"/>
                  <a:pt x="17" y="147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59" y="188"/>
                  <a:pt x="59" y="188"/>
                  <a:pt x="59" y="188"/>
                </a:cubicBezTo>
                <a:cubicBezTo>
                  <a:pt x="89" y="188"/>
                  <a:pt x="89" y="188"/>
                  <a:pt x="89" y="188"/>
                </a:cubicBezTo>
                <a:cubicBezTo>
                  <a:pt x="110" y="163"/>
                  <a:pt x="110" y="163"/>
                  <a:pt x="110" y="163"/>
                </a:cubicBezTo>
                <a:cubicBezTo>
                  <a:pt x="111" y="164"/>
                  <a:pt x="112" y="164"/>
                  <a:pt x="113" y="164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7" y="164"/>
                  <a:pt x="152" y="159"/>
                  <a:pt x="152" y="153"/>
                </a:cubicBezTo>
                <a:cubicBezTo>
                  <a:pt x="152" y="147"/>
                  <a:pt x="147" y="142"/>
                  <a:pt x="141" y="142"/>
                </a:cubicBezTo>
                <a:cubicBezTo>
                  <a:pt x="128" y="142"/>
                  <a:pt x="128" y="142"/>
                  <a:pt x="128" y="14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206" y="116"/>
                  <a:pt x="206" y="116"/>
                  <a:pt x="206" y="116"/>
                </a:cubicBezTo>
                <a:cubicBezTo>
                  <a:pt x="218" y="116"/>
                  <a:pt x="228" y="106"/>
                  <a:pt x="228" y="94"/>
                </a:cubicBezTo>
                <a:cubicBezTo>
                  <a:pt x="228" y="82"/>
                  <a:pt x="218" y="72"/>
                  <a:pt x="206" y="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420"/>
          <p:cNvSpPr>
            <a:spLocks/>
          </p:cNvSpPr>
          <p:nvPr/>
        </p:nvSpPr>
        <p:spPr bwMode="auto">
          <a:xfrm rot="1413322">
            <a:off x="6447100" y="4222820"/>
            <a:ext cx="434164" cy="359049"/>
          </a:xfrm>
          <a:custGeom>
            <a:avLst/>
            <a:gdLst>
              <a:gd name="T0" fmla="*/ 206 w 228"/>
              <a:gd name="T1" fmla="*/ 72 h 188"/>
              <a:gd name="T2" fmla="*/ 149 w 228"/>
              <a:gd name="T3" fmla="*/ 72 h 188"/>
              <a:gd name="T4" fmla="*/ 129 w 228"/>
              <a:gd name="T5" fmla="*/ 47 h 188"/>
              <a:gd name="T6" fmla="*/ 135 w 228"/>
              <a:gd name="T7" fmla="*/ 47 h 188"/>
              <a:gd name="T8" fmla="*/ 146 w 228"/>
              <a:gd name="T9" fmla="*/ 36 h 188"/>
              <a:gd name="T10" fmla="*/ 135 w 228"/>
              <a:gd name="T11" fmla="*/ 24 h 188"/>
              <a:gd name="T12" fmla="*/ 110 w 228"/>
              <a:gd name="T13" fmla="*/ 24 h 188"/>
              <a:gd name="T14" fmla="*/ 90 w 228"/>
              <a:gd name="T15" fmla="*/ 0 h 188"/>
              <a:gd name="T16" fmla="*/ 60 w 228"/>
              <a:gd name="T17" fmla="*/ 0 h 188"/>
              <a:gd name="T18" fmla="*/ 102 w 228"/>
              <a:gd name="T19" fmla="*/ 72 h 188"/>
              <a:gd name="T20" fmla="*/ 37 w 228"/>
              <a:gd name="T21" fmla="*/ 72 h 188"/>
              <a:gd name="T22" fmla="*/ 37 w 228"/>
              <a:gd name="T23" fmla="*/ 72 h 188"/>
              <a:gd name="T24" fmla="*/ 17 w 228"/>
              <a:gd name="T25" fmla="*/ 42 h 188"/>
              <a:gd name="T26" fmla="*/ 2 w 228"/>
              <a:gd name="T27" fmla="*/ 41 h 188"/>
              <a:gd name="T28" fmla="*/ 16 w 228"/>
              <a:gd name="T29" fmla="*/ 94 h 188"/>
              <a:gd name="T30" fmla="*/ 0 w 228"/>
              <a:gd name="T31" fmla="*/ 147 h 188"/>
              <a:gd name="T32" fmla="*/ 17 w 228"/>
              <a:gd name="T33" fmla="*/ 147 h 188"/>
              <a:gd name="T34" fmla="*/ 37 w 228"/>
              <a:gd name="T35" fmla="*/ 116 h 188"/>
              <a:gd name="T36" fmla="*/ 102 w 228"/>
              <a:gd name="T37" fmla="*/ 116 h 188"/>
              <a:gd name="T38" fmla="*/ 59 w 228"/>
              <a:gd name="T39" fmla="*/ 188 h 188"/>
              <a:gd name="T40" fmla="*/ 89 w 228"/>
              <a:gd name="T41" fmla="*/ 188 h 188"/>
              <a:gd name="T42" fmla="*/ 110 w 228"/>
              <a:gd name="T43" fmla="*/ 163 h 188"/>
              <a:gd name="T44" fmla="*/ 113 w 228"/>
              <a:gd name="T45" fmla="*/ 164 h 188"/>
              <a:gd name="T46" fmla="*/ 141 w 228"/>
              <a:gd name="T47" fmla="*/ 164 h 188"/>
              <a:gd name="T48" fmla="*/ 152 w 228"/>
              <a:gd name="T49" fmla="*/ 153 h 188"/>
              <a:gd name="T50" fmla="*/ 141 w 228"/>
              <a:gd name="T51" fmla="*/ 142 h 188"/>
              <a:gd name="T52" fmla="*/ 128 w 228"/>
              <a:gd name="T53" fmla="*/ 142 h 188"/>
              <a:gd name="T54" fmla="*/ 150 w 228"/>
              <a:gd name="T55" fmla="*/ 116 h 188"/>
              <a:gd name="T56" fmla="*/ 206 w 228"/>
              <a:gd name="T57" fmla="*/ 116 h 188"/>
              <a:gd name="T58" fmla="*/ 228 w 228"/>
              <a:gd name="T59" fmla="*/ 94 h 188"/>
              <a:gd name="T60" fmla="*/ 206 w 228"/>
              <a:gd name="T61" fmla="*/ 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8" h="188">
                <a:moveTo>
                  <a:pt x="206" y="72"/>
                </a:moveTo>
                <a:cubicBezTo>
                  <a:pt x="149" y="72"/>
                  <a:pt x="149" y="72"/>
                  <a:pt x="149" y="72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41" y="47"/>
                  <a:pt x="146" y="42"/>
                  <a:pt x="146" y="36"/>
                </a:cubicBezTo>
                <a:cubicBezTo>
                  <a:pt x="146" y="29"/>
                  <a:pt x="141" y="24"/>
                  <a:pt x="135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90" y="0"/>
                  <a:pt x="90" y="0"/>
                  <a:pt x="9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17" y="42"/>
                  <a:pt x="17" y="42"/>
                  <a:pt x="17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16" y="94"/>
                  <a:pt x="16" y="94"/>
                  <a:pt x="16" y="94"/>
                </a:cubicBezTo>
                <a:cubicBezTo>
                  <a:pt x="0" y="147"/>
                  <a:pt x="0" y="147"/>
                  <a:pt x="0" y="147"/>
                </a:cubicBezTo>
                <a:cubicBezTo>
                  <a:pt x="17" y="147"/>
                  <a:pt x="17" y="147"/>
                  <a:pt x="17" y="147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59" y="188"/>
                  <a:pt x="59" y="188"/>
                  <a:pt x="59" y="188"/>
                </a:cubicBezTo>
                <a:cubicBezTo>
                  <a:pt x="89" y="188"/>
                  <a:pt x="89" y="188"/>
                  <a:pt x="89" y="188"/>
                </a:cubicBezTo>
                <a:cubicBezTo>
                  <a:pt x="110" y="163"/>
                  <a:pt x="110" y="163"/>
                  <a:pt x="110" y="163"/>
                </a:cubicBezTo>
                <a:cubicBezTo>
                  <a:pt x="111" y="164"/>
                  <a:pt x="112" y="164"/>
                  <a:pt x="113" y="164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7" y="164"/>
                  <a:pt x="152" y="159"/>
                  <a:pt x="152" y="153"/>
                </a:cubicBezTo>
                <a:cubicBezTo>
                  <a:pt x="152" y="147"/>
                  <a:pt x="147" y="142"/>
                  <a:pt x="141" y="142"/>
                </a:cubicBezTo>
                <a:cubicBezTo>
                  <a:pt x="128" y="142"/>
                  <a:pt x="128" y="142"/>
                  <a:pt x="128" y="14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206" y="116"/>
                  <a:pt x="206" y="116"/>
                  <a:pt x="206" y="116"/>
                </a:cubicBezTo>
                <a:cubicBezTo>
                  <a:pt x="218" y="116"/>
                  <a:pt x="228" y="106"/>
                  <a:pt x="228" y="94"/>
                </a:cubicBezTo>
                <a:cubicBezTo>
                  <a:pt x="228" y="82"/>
                  <a:pt x="218" y="72"/>
                  <a:pt x="206" y="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1519462" y="2774529"/>
            <a:ext cx="3647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01. WE THE FIRST</a:t>
            </a:r>
          </a:p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519462" y="4159813"/>
            <a:ext cx="3647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02. IAM SECOND</a:t>
            </a:r>
          </a:p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Route destination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repeatCount="indefinite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885 0.07616 L -4.79167E-6 -4.0740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8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repeatCount="indefinite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6341 -0.09491 L -0.05299 -0.05533 C -0.05117 -0.04676 -0.04635 -0.03727 -0.04114 -0.0287 C -0.03463 -0.01921 -0.02877 -0.01343 -0.02356 -0.01111 L -4.58333E-6 -0.00023 " pathEditMode="relative" rAng="2400000" ptsTypes="AAA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56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74 -0.06875 L -0.06263 0.0634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659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211 0.15578 L -3.75E-6 2.59259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75" grpId="0"/>
      <p:bldP spid="76" grpId="0"/>
      <p:bldP spid="68" grpId="0"/>
      <p:bldP spid="6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6052016" y="2172800"/>
            <a:ext cx="5072088" cy="3122000"/>
            <a:chOff x="6507338" y="2909591"/>
            <a:chExt cx="8320083" cy="5121226"/>
          </a:xfrm>
        </p:grpSpPr>
        <p:sp>
          <p:nvSpPr>
            <p:cNvPr id="78" name="Freeform 131"/>
            <p:cNvSpPr>
              <a:spLocks/>
            </p:cNvSpPr>
            <p:nvPr/>
          </p:nvSpPr>
          <p:spPr bwMode="auto">
            <a:xfrm>
              <a:off x="13998464" y="3728377"/>
              <a:ext cx="208511" cy="452620"/>
            </a:xfrm>
            <a:custGeom>
              <a:avLst/>
              <a:gdLst>
                <a:gd name="T0" fmla="*/ 46 w 86"/>
                <a:gd name="T1" fmla="*/ 184 h 184"/>
                <a:gd name="T2" fmla="*/ 38 w 86"/>
                <a:gd name="T3" fmla="*/ 157 h 184"/>
                <a:gd name="T4" fmla="*/ 22 w 86"/>
                <a:gd name="T5" fmla="*/ 120 h 184"/>
                <a:gd name="T6" fmla="*/ 13 w 86"/>
                <a:gd name="T7" fmla="*/ 83 h 184"/>
                <a:gd name="T8" fmla="*/ 0 w 86"/>
                <a:gd name="T9" fmla="*/ 35 h 184"/>
                <a:gd name="T10" fmla="*/ 0 w 86"/>
                <a:gd name="T11" fmla="*/ 35 h 184"/>
                <a:gd name="T12" fmla="*/ 0 w 86"/>
                <a:gd name="T13" fmla="*/ 18 h 184"/>
                <a:gd name="T14" fmla="*/ 22 w 86"/>
                <a:gd name="T15" fmla="*/ 11 h 184"/>
                <a:gd name="T16" fmla="*/ 66 w 86"/>
                <a:gd name="T17" fmla="*/ 1 h 184"/>
                <a:gd name="T18" fmla="*/ 81 w 86"/>
                <a:gd name="T19" fmla="*/ 0 h 184"/>
                <a:gd name="T20" fmla="*/ 82 w 86"/>
                <a:gd name="T21" fmla="*/ 11 h 184"/>
                <a:gd name="T22" fmla="*/ 86 w 86"/>
                <a:gd name="T23" fmla="*/ 24 h 184"/>
                <a:gd name="T24" fmla="*/ 66 w 86"/>
                <a:gd name="T25" fmla="*/ 107 h 184"/>
                <a:gd name="T26" fmla="*/ 58 w 86"/>
                <a:gd name="T27" fmla="*/ 183 h 184"/>
                <a:gd name="T28" fmla="*/ 56 w 86"/>
                <a:gd name="T29" fmla="*/ 184 h 184"/>
                <a:gd name="T30" fmla="*/ 46 w 86"/>
                <a:gd name="T3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184">
                  <a:moveTo>
                    <a:pt x="46" y="184"/>
                  </a:moveTo>
                  <a:cubicBezTo>
                    <a:pt x="44" y="182"/>
                    <a:pt x="42" y="176"/>
                    <a:pt x="38" y="157"/>
                  </a:cubicBezTo>
                  <a:cubicBezTo>
                    <a:pt x="33" y="129"/>
                    <a:pt x="28" y="121"/>
                    <a:pt x="22" y="120"/>
                  </a:cubicBezTo>
                  <a:cubicBezTo>
                    <a:pt x="21" y="118"/>
                    <a:pt x="17" y="110"/>
                    <a:pt x="13" y="83"/>
                  </a:cubicBezTo>
                  <a:cubicBezTo>
                    <a:pt x="5" y="38"/>
                    <a:pt x="3" y="37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39" y="5"/>
                    <a:pt x="54" y="2"/>
                    <a:pt x="66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9" y="24"/>
                    <a:pt x="72" y="24"/>
                    <a:pt x="66" y="107"/>
                  </a:cubicBezTo>
                  <a:cubicBezTo>
                    <a:pt x="61" y="167"/>
                    <a:pt x="58" y="180"/>
                    <a:pt x="58" y="183"/>
                  </a:cubicBezTo>
                  <a:cubicBezTo>
                    <a:pt x="56" y="184"/>
                    <a:pt x="56" y="184"/>
                    <a:pt x="56" y="184"/>
                  </a:cubicBezTo>
                  <a:lnTo>
                    <a:pt x="46" y="18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79" name="Freeform 132"/>
            <p:cNvSpPr>
              <a:spLocks/>
            </p:cNvSpPr>
            <p:nvPr/>
          </p:nvSpPr>
          <p:spPr bwMode="auto">
            <a:xfrm>
              <a:off x="14125605" y="4206426"/>
              <a:ext cx="5086" cy="508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80" name="Freeform 133"/>
            <p:cNvSpPr>
              <a:spLocks/>
            </p:cNvSpPr>
            <p:nvPr/>
          </p:nvSpPr>
          <p:spPr bwMode="auto">
            <a:xfrm>
              <a:off x="13113565" y="4445450"/>
              <a:ext cx="869642" cy="554334"/>
            </a:xfrm>
            <a:custGeom>
              <a:avLst/>
              <a:gdLst>
                <a:gd name="T0" fmla="*/ 21 w 355"/>
                <a:gd name="T1" fmla="*/ 220 h 227"/>
                <a:gd name="T2" fmla="*/ 21 w 355"/>
                <a:gd name="T3" fmla="*/ 220 h 227"/>
                <a:gd name="T4" fmla="*/ 20 w 355"/>
                <a:gd name="T5" fmla="*/ 200 h 227"/>
                <a:gd name="T6" fmla="*/ 15 w 355"/>
                <a:gd name="T7" fmla="*/ 135 h 227"/>
                <a:gd name="T8" fmla="*/ 6 w 355"/>
                <a:gd name="T9" fmla="*/ 77 h 227"/>
                <a:gd name="T10" fmla="*/ 0 w 355"/>
                <a:gd name="T11" fmla="*/ 49 h 227"/>
                <a:gd name="T12" fmla="*/ 8 w 355"/>
                <a:gd name="T13" fmla="*/ 40 h 227"/>
                <a:gd name="T14" fmla="*/ 13 w 355"/>
                <a:gd name="T15" fmla="*/ 40 h 227"/>
                <a:gd name="T16" fmla="*/ 16 w 355"/>
                <a:gd name="T17" fmla="*/ 41 h 227"/>
                <a:gd name="T18" fmla="*/ 16 w 355"/>
                <a:gd name="T19" fmla="*/ 41 h 227"/>
                <a:gd name="T20" fmla="*/ 16 w 355"/>
                <a:gd name="T21" fmla="*/ 41 h 227"/>
                <a:gd name="T22" fmla="*/ 31 w 355"/>
                <a:gd name="T23" fmla="*/ 52 h 227"/>
                <a:gd name="T24" fmla="*/ 37 w 355"/>
                <a:gd name="T25" fmla="*/ 52 h 227"/>
                <a:gd name="T26" fmla="*/ 37 w 355"/>
                <a:gd name="T27" fmla="*/ 52 h 227"/>
                <a:gd name="T28" fmla="*/ 39 w 355"/>
                <a:gd name="T29" fmla="*/ 52 h 227"/>
                <a:gd name="T30" fmla="*/ 73 w 355"/>
                <a:gd name="T31" fmla="*/ 46 h 227"/>
                <a:gd name="T32" fmla="*/ 108 w 355"/>
                <a:gd name="T33" fmla="*/ 39 h 227"/>
                <a:gd name="T34" fmla="*/ 109 w 355"/>
                <a:gd name="T35" fmla="*/ 38 h 227"/>
                <a:gd name="T36" fmla="*/ 186 w 355"/>
                <a:gd name="T37" fmla="*/ 23 h 227"/>
                <a:gd name="T38" fmla="*/ 269 w 355"/>
                <a:gd name="T39" fmla="*/ 1 h 227"/>
                <a:gd name="T40" fmla="*/ 281 w 355"/>
                <a:gd name="T41" fmla="*/ 0 h 227"/>
                <a:gd name="T42" fmla="*/ 295 w 355"/>
                <a:gd name="T43" fmla="*/ 0 h 227"/>
                <a:gd name="T44" fmla="*/ 297 w 355"/>
                <a:gd name="T45" fmla="*/ 8 h 227"/>
                <a:gd name="T46" fmla="*/ 309 w 355"/>
                <a:gd name="T47" fmla="*/ 24 h 227"/>
                <a:gd name="T48" fmla="*/ 309 w 355"/>
                <a:gd name="T49" fmla="*/ 26 h 227"/>
                <a:gd name="T50" fmla="*/ 309 w 355"/>
                <a:gd name="T51" fmla="*/ 39 h 227"/>
                <a:gd name="T52" fmla="*/ 328 w 355"/>
                <a:gd name="T53" fmla="*/ 43 h 227"/>
                <a:gd name="T54" fmla="*/ 329 w 355"/>
                <a:gd name="T55" fmla="*/ 54 h 227"/>
                <a:gd name="T56" fmla="*/ 326 w 355"/>
                <a:gd name="T57" fmla="*/ 69 h 227"/>
                <a:gd name="T58" fmla="*/ 328 w 355"/>
                <a:gd name="T59" fmla="*/ 102 h 227"/>
                <a:gd name="T60" fmla="*/ 345 w 355"/>
                <a:gd name="T61" fmla="*/ 125 h 227"/>
                <a:gd name="T62" fmla="*/ 355 w 355"/>
                <a:gd name="T63" fmla="*/ 132 h 227"/>
                <a:gd name="T64" fmla="*/ 327 w 355"/>
                <a:gd name="T65" fmla="*/ 162 h 227"/>
                <a:gd name="T66" fmla="*/ 323 w 355"/>
                <a:gd name="T67" fmla="*/ 166 h 227"/>
                <a:gd name="T68" fmla="*/ 294 w 355"/>
                <a:gd name="T69" fmla="*/ 172 h 227"/>
                <a:gd name="T70" fmla="*/ 261 w 355"/>
                <a:gd name="T71" fmla="*/ 177 h 227"/>
                <a:gd name="T72" fmla="*/ 261 w 355"/>
                <a:gd name="T73" fmla="*/ 185 h 227"/>
                <a:gd name="T74" fmla="*/ 244 w 355"/>
                <a:gd name="T75" fmla="*/ 188 h 227"/>
                <a:gd name="T76" fmla="*/ 218 w 355"/>
                <a:gd name="T77" fmla="*/ 199 h 227"/>
                <a:gd name="T78" fmla="*/ 211 w 355"/>
                <a:gd name="T79" fmla="*/ 199 h 227"/>
                <a:gd name="T80" fmla="*/ 188 w 355"/>
                <a:gd name="T81" fmla="*/ 200 h 227"/>
                <a:gd name="T82" fmla="*/ 118 w 355"/>
                <a:gd name="T83" fmla="*/ 211 h 227"/>
                <a:gd name="T84" fmla="*/ 103 w 355"/>
                <a:gd name="T85" fmla="*/ 214 h 227"/>
                <a:gd name="T86" fmla="*/ 93 w 355"/>
                <a:gd name="T87" fmla="*/ 216 h 227"/>
                <a:gd name="T88" fmla="*/ 88 w 355"/>
                <a:gd name="T89" fmla="*/ 217 h 227"/>
                <a:gd name="T90" fmla="*/ 81 w 355"/>
                <a:gd name="T91" fmla="*/ 219 h 227"/>
                <a:gd name="T92" fmla="*/ 78 w 355"/>
                <a:gd name="T93" fmla="*/ 219 h 227"/>
                <a:gd name="T94" fmla="*/ 74 w 355"/>
                <a:gd name="T95" fmla="*/ 220 h 227"/>
                <a:gd name="T96" fmla="*/ 72 w 355"/>
                <a:gd name="T97" fmla="*/ 221 h 227"/>
                <a:gd name="T98" fmla="*/ 69 w 355"/>
                <a:gd name="T99" fmla="*/ 222 h 227"/>
                <a:gd name="T100" fmla="*/ 69 w 355"/>
                <a:gd name="T101" fmla="*/ 222 h 227"/>
                <a:gd name="T102" fmla="*/ 68 w 355"/>
                <a:gd name="T103" fmla="*/ 222 h 227"/>
                <a:gd name="T104" fmla="*/ 40 w 355"/>
                <a:gd name="T105" fmla="*/ 225 h 227"/>
                <a:gd name="T106" fmla="*/ 21 w 355"/>
                <a:gd name="T107" fmla="*/ 227 h 227"/>
                <a:gd name="T108" fmla="*/ 21 w 355"/>
                <a:gd name="T109" fmla="*/ 2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5" h="227">
                  <a:moveTo>
                    <a:pt x="21" y="220"/>
                  </a:moveTo>
                  <a:cubicBezTo>
                    <a:pt x="21" y="220"/>
                    <a:pt x="21" y="220"/>
                    <a:pt x="21" y="220"/>
                  </a:cubicBezTo>
                  <a:cubicBezTo>
                    <a:pt x="20" y="200"/>
                    <a:pt x="20" y="200"/>
                    <a:pt x="20" y="200"/>
                  </a:cubicBezTo>
                  <a:cubicBezTo>
                    <a:pt x="19" y="180"/>
                    <a:pt x="18" y="158"/>
                    <a:pt x="15" y="135"/>
                  </a:cubicBezTo>
                  <a:cubicBezTo>
                    <a:pt x="12" y="113"/>
                    <a:pt x="9" y="93"/>
                    <a:pt x="6" y="7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0"/>
                    <a:pt x="16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4"/>
                    <a:pt x="19" y="52"/>
                    <a:pt x="31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101" y="41"/>
                    <a:pt x="106" y="40"/>
                    <a:pt x="108" y="39"/>
                  </a:cubicBezTo>
                  <a:cubicBezTo>
                    <a:pt x="108" y="39"/>
                    <a:pt x="108" y="39"/>
                    <a:pt x="109" y="38"/>
                  </a:cubicBezTo>
                  <a:cubicBezTo>
                    <a:pt x="111" y="38"/>
                    <a:pt x="123" y="35"/>
                    <a:pt x="186" y="23"/>
                  </a:cubicBezTo>
                  <a:cubicBezTo>
                    <a:pt x="255" y="10"/>
                    <a:pt x="267" y="5"/>
                    <a:pt x="269" y="1"/>
                  </a:cubicBezTo>
                  <a:cubicBezTo>
                    <a:pt x="270" y="1"/>
                    <a:pt x="274" y="0"/>
                    <a:pt x="281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7" y="8"/>
                    <a:pt x="297" y="8"/>
                    <a:pt x="297" y="8"/>
                  </a:cubicBezTo>
                  <a:cubicBezTo>
                    <a:pt x="300" y="15"/>
                    <a:pt x="303" y="22"/>
                    <a:pt x="309" y="24"/>
                  </a:cubicBezTo>
                  <a:cubicBezTo>
                    <a:pt x="309" y="24"/>
                    <a:pt x="309" y="25"/>
                    <a:pt x="309" y="26"/>
                  </a:cubicBezTo>
                  <a:cubicBezTo>
                    <a:pt x="309" y="39"/>
                    <a:pt x="309" y="39"/>
                    <a:pt x="309" y="39"/>
                  </a:cubicBezTo>
                  <a:cubicBezTo>
                    <a:pt x="328" y="43"/>
                    <a:pt x="328" y="43"/>
                    <a:pt x="328" y="43"/>
                  </a:cubicBezTo>
                  <a:cubicBezTo>
                    <a:pt x="329" y="54"/>
                    <a:pt x="329" y="54"/>
                    <a:pt x="329" y="54"/>
                  </a:cubicBezTo>
                  <a:cubicBezTo>
                    <a:pt x="326" y="69"/>
                    <a:pt x="326" y="69"/>
                    <a:pt x="326" y="69"/>
                  </a:cubicBezTo>
                  <a:cubicBezTo>
                    <a:pt x="324" y="81"/>
                    <a:pt x="325" y="92"/>
                    <a:pt x="328" y="102"/>
                  </a:cubicBezTo>
                  <a:cubicBezTo>
                    <a:pt x="332" y="113"/>
                    <a:pt x="338" y="120"/>
                    <a:pt x="345" y="125"/>
                  </a:cubicBezTo>
                  <a:cubicBezTo>
                    <a:pt x="350" y="129"/>
                    <a:pt x="353" y="131"/>
                    <a:pt x="355" y="132"/>
                  </a:cubicBezTo>
                  <a:cubicBezTo>
                    <a:pt x="327" y="162"/>
                    <a:pt x="327" y="162"/>
                    <a:pt x="327" y="162"/>
                  </a:cubicBezTo>
                  <a:cubicBezTo>
                    <a:pt x="323" y="166"/>
                    <a:pt x="323" y="166"/>
                    <a:pt x="323" y="166"/>
                  </a:cubicBezTo>
                  <a:cubicBezTo>
                    <a:pt x="322" y="166"/>
                    <a:pt x="319" y="169"/>
                    <a:pt x="294" y="172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29" y="191"/>
                    <a:pt x="220" y="194"/>
                    <a:pt x="218" y="199"/>
                  </a:cubicBezTo>
                  <a:cubicBezTo>
                    <a:pt x="216" y="199"/>
                    <a:pt x="214" y="199"/>
                    <a:pt x="211" y="199"/>
                  </a:cubicBezTo>
                  <a:cubicBezTo>
                    <a:pt x="206" y="199"/>
                    <a:pt x="199" y="199"/>
                    <a:pt x="188" y="200"/>
                  </a:cubicBezTo>
                  <a:cubicBezTo>
                    <a:pt x="174" y="201"/>
                    <a:pt x="150" y="205"/>
                    <a:pt x="118" y="211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0" y="215"/>
                    <a:pt x="96" y="215"/>
                    <a:pt x="93" y="216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5" y="218"/>
                    <a:pt x="83" y="218"/>
                    <a:pt x="81" y="219"/>
                  </a:cubicBezTo>
                  <a:cubicBezTo>
                    <a:pt x="78" y="219"/>
                    <a:pt x="78" y="219"/>
                    <a:pt x="78" y="219"/>
                  </a:cubicBezTo>
                  <a:cubicBezTo>
                    <a:pt x="76" y="220"/>
                    <a:pt x="75" y="220"/>
                    <a:pt x="74" y="220"/>
                  </a:cubicBezTo>
                  <a:cubicBezTo>
                    <a:pt x="73" y="221"/>
                    <a:pt x="72" y="221"/>
                    <a:pt x="72" y="221"/>
                  </a:cubicBezTo>
                  <a:cubicBezTo>
                    <a:pt x="70" y="221"/>
                    <a:pt x="70" y="222"/>
                    <a:pt x="69" y="222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32" y="226"/>
                    <a:pt x="25" y="227"/>
                    <a:pt x="21" y="227"/>
                  </a:cubicBezTo>
                  <a:lnTo>
                    <a:pt x="21" y="2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81" name="Freeform 134"/>
            <p:cNvSpPr>
              <a:spLocks/>
            </p:cNvSpPr>
            <p:nvPr/>
          </p:nvSpPr>
          <p:spPr bwMode="auto">
            <a:xfrm>
              <a:off x="12910140" y="5020126"/>
              <a:ext cx="676389" cy="533991"/>
            </a:xfrm>
            <a:custGeom>
              <a:avLst/>
              <a:gdLst>
                <a:gd name="T0" fmla="*/ 51 w 276"/>
                <a:gd name="T1" fmla="*/ 216 h 219"/>
                <a:gd name="T2" fmla="*/ 39 w 276"/>
                <a:gd name="T3" fmla="*/ 203 h 219"/>
                <a:gd name="T4" fmla="*/ 34 w 276"/>
                <a:gd name="T5" fmla="*/ 199 h 219"/>
                <a:gd name="T6" fmla="*/ 23 w 276"/>
                <a:gd name="T7" fmla="*/ 190 h 219"/>
                <a:gd name="T8" fmla="*/ 2 w 276"/>
                <a:gd name="T9" fmla="*/ 173 h 219"/>
                <a:gd name="T10" fmla="*/ 0 w 276"/>
                <a:gd name="T11" fmla="*/ 171 h 219"/>
                <a:gd name="T12" fmla="*/ 8 w 276"/>
                <a:gd name="T13" fmla="*/ 149 h 219"/>
                <a:gd name="T14" fmla="*/ 12 w 276"/>
                <a:gd name="T15" fmla="*/ 134 h 219"/>
                <a:gd name="T16" fmla="*/ 24 w 276"/>
                <a:gd name="T17" fmla="*/ 113 h 219"/>
                <a:gd name="T18" fmla="*/ 35 w 276"/>
                <a:gd name="T19" fmla="*/ 92 h 219"/>
                <a:gd name="T20" fmla="*/ 50 w 276"/>
                <a:gd name="T21" fmla="*/ 70 h 219"/>
                <a:gd name="T22" fmla="*/ 53 w 276"/>
                <a:gd name="T23" fmla="*/ 60 h 219"/>
                <a:gd name="T24" fmla="*/ 64 w 276"/>
                <a:gd name="T25" fmla="*/ 52 h 219"/>
                <a:gd name="T26" fmla="*/ 86 w 276"/>
                <a:gd name="T27" fmla="*/ 30 h 219"/>
                <a:gd name="T28" fmla="*/ 97 w 276"/>
                <a:gd name="T29" fmla="*/ 9 h 219"/>
                <a:gd name="T30" fmla="*/ 98 w 276"/>
                <a:gd name="T31" fmla="*/ 6 h 219"/>
                <a:gd name="T32" fmla="*/ 148 w 276"/>
                <a:gd name="T33" fmla="*/ 0 h 219"/>
                <a:gd name="T34" fmla="*/ 148 w 276"/>
                <a:gd name="T35" fmla="*/ 1 h 219"/>
                <a:gd name="T36" fmla="*/ 161 w 276"/>
                <a:gd name="T37" fmla="*/ 15 h 219"/>
                <a:gd name="T38" fmla="*/ 168 w 276"/>
                <a:gd name="T39" fmla="*/ 17 h 219"/>
                <a:gd name="T40" fmla="*/ 188 w 276"/>
                <a:gd name="T41" fmla="*/ 41 h 219"/>
                <a:gd name="T42" fmla="*/ 188 w 276"/>
                <a:gd name="T43" fmla="*/ 21 h 219"/>
                <a:gd name="T44" fmla="*/ 198 w 276"/>
                <a:gd name="T45" fmla="*/ 15 h 219"/>
                <a:gd name="T46" fmla="*/ 212 w 276"/>
                <a:gd name="T47" fmla="*/ 8 h 219"/>
                <a:gd name="T48" fmla="*/ 245 w 276"/>
                <a:gd name="T49" fmla="*/ 4 h 219"/>
                <a:gd name="T50" fmla="*/ 274 w 276"/>
                <a:gd name="T51" fmla="*/ 0 h 219"/>
                <a:gd name="T52" fmla="*/ 275 w 276"/>
                <a:gd name="T53" fmla="*/ 7 h 219"/>
                <a:gd name="T54" fmla="*/ 276 w 276"/>
                <a:gd name="T55" fmla="*/ 18 h 219"/>
                <a:gd name="T56" fmla="*/ 276 w 276"/>
                <a:gd name="T57" fmla="*/ 18 h 219"/>
                <a:gd name="T58" fmla="*/ 253 w 276"/>
                <a:gd name="T59" fmla="*/ 15 h 219"/>
                <a:gd name="T60" fmla="*/ 238 w 276"/>
                <a:gd name="T61" fmla="*/ 7 h 219"/>
                <a:gd name="T62" fmla="*/ 229 w 276"/>
                <a:gd name="T63" fmla="*/ 36 h 219"/>
                <a:gd name="T64" fmla="*/ 215 w 276"/>
                <a:gd name="T65" fmla="*/ 58 h 219"/>
                <a:gd name="T66" fmla="*/ 200 w 276"/>
                <a:gd name="T67" fmla="*/ 80 h 219"/>
                <a:gd name="T68" fmla="*/ 198 w 276"/>
                <a:gd name="T69" fmla="*/ 92 h 219"/>
                <a:gd name="T70" fmla="*/ 180 w 276"/>
                <a:gd name="T71" fmla="*/ 100 h 219"/>
                <a:gd name="T72" fmla="*/ 161 w 276"/>
                <a:gd name="T73" fmla="*/ 108 h 219"/>
                <a:gd name="T74" fmla="*/ 155 w 276"/>
                <a:gd name="T75" fmla="*/ 135 h 219"/>
                <a:gd name="T76" fmla="*/ 140 w 276"/>
                <a:gd name="T77" fmla="*/ 179 h 219"/>
                <a:gd name="T78" fmla="*/ 130 w 276"/>
                <a:gd name="T79" fmla="*/ 198 h 219"/>
                <a:gd name="T80" fmla="*/ 125 w 276"/>
                <a:gd name="T81" fmla="*/ 199 h 219"/>
                <a:gd name="T82" fmla="*/ 94 w 276"/>
                <a:gd name="T83" fmla="*/ 207 h 219"/>
                <a:gd name="T84" fmla="*/ 61 w 276"/>
                <a:gd name="T85" fmla="*/ 217 h 219"/>
                <a:gd name="T86" fmla="*/ 53 w 276"/>
                <a:gd name="T87" fmla="*/ 219 h 219"/>
                <a:gd name="T88" fmla="*/ 51 w 276"/>
                <a:gd name="T89" fmla="*/ 21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6" h="219">
                  <a:moveTo>
                    <a:pt x="51" y="216"/>
                  </a:moveTo>
                  <a:cubicBezTo>
                    <a:pt x="48" y="211"/>
                    <a:pt x="44" y="206"/>
                    <a:pt x="39" y="203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23" y="190"/>
                    <a:pt x="23" y="190"/>
                    <a:pt x="23" y="190"/>
                  </a:cubicBezTo>
                  <a:cubicBezTo>
                    <a:pt x="15" y="183"/>
                    <a:pt x="9" y="177"/>
                    <a:pt x="2" y="173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3" y="168"/>
                    <a:pt x="5" y="161"/>
                    <a:pt x="8" y="149"/>
                  </a:cubicBezTo>
                  <a:cubicBezTo>
                    <a:pt x="10" y="139"/>
                    <a:pt x="11" y="135"/>
                    <a:pt x="12" y="134"/>
                  </a:cubicBezTo>
                  <a:cubicBezTo>
                    <a:pt x="18" y="132"/>
                    <a:pt x="21" y="124"/>
                    <a:pt x="24" y="113"/>
                  </a:cubicBezTo>
                  <a:cubicBezTo>
                    <a:pt x="26" y="104"/>
                    <a:pt x="30" y="97"/>
                    <a:pt x="35" y="92"/>
                  </a:cubicBezTo>
                  <a:cubicBezTo>
                    <a:pt x="42" y="86"/>
                    <a:pt x="47" y="79"/>
                    <a:pt x="50" y="7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74" y="46"/>
                    <a:pt x="81" y="38"/>
                    <a:pt x="86" y="30"/>
                  </a:cubicBezTo>
                  <a:cubicBezTo>
                    <a:pt x="91" y="23"/>
                    <a:pt x="95" y="15"/>
                    <a:pt x="97" y="9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8" y="5"/>
                    <a:pt x="150" y="11"/>
                    <a:pt x="161" y="15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9" y="20"/>
                    <a:pt x="191" y="18"/>
                    <a:pt x="198" y="15"/>
                  </a:cubicBezTo>
                  <a:cubicBezTo>
                    <a:pt x="207" y="11"/>
                    <a:pt x="210" y="9"/>
                    <a:pt x="212" y="8"/>
                  </a:cubicBezTo>
                  <a:cubicBezTo>
                    <a:pt x="214" y="8"/>
                    <a:pt x="220" y="7"/>
                    <a:pt x="245" y="4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2"/>
                    <a:pt x="275" y="4"/>
                    <a:pt x="275" y="7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62" y="18"/>
                    <a:pt x="256" y="16"/>
                    <a:pt x="253" y="15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29" y="36"/>
                    <a:pt x="229" y="36"/>
                    <a:pt x="229" y="36"/>
                  </a:cubicBezTo>
                  <a:cubicBezTo>
                    <a:pt x="224" y="52"/>
                    <a:pt x="219" y="57"/>
                    <a:pt x="215" y="58"/>
                  </a:cubicBezTo>
                  <a:cubicBezTo>
                    <a:pt x="205" y="62"/>
                    <a:pt x="200" y="69"/>
                    <a:pt x="200" y="80"/>
                  </a:cubicBezTo>
                  <a:cubicBezTo>
                    <a:pt x="200" y="89"/>
                    <a:pt x="198" y="91"/>
                    <a:pt x="198" y="92"/>
                  </a:cubicBezTo>
                  <a:cubicBezTo>
                    <a:pt x="197" y="92"/>
                    <a:pt x="194" y="95"/>
                    <a:pt x="180" y="100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2" y="150"/>
                    <a:pt x="147" y="165"/>
                    <a:pt x="140" y="179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25" y="199"/>
                    <a:pt x="125" y="199"/>
                    <a:pt x="125" y="199"/>
                  </a:cubicBezTo>
                  <a:cubicBezTo>
                    <a:pt x="120" y="200"/>
                    <a:pt x="109" y="202"/>
                    <a:pt x="94" y="207"/>
                  </a:cubicBezTo>
                  <a:cubicBezTo>
                    <a:pt x="80" y="212"/>
                    <a:pt x="68" y="215"/>
                    <a:pt x="61" y="217"/>
                  </a:cubicBezTo>
                  <a:cubicBezTo>
                    <a:pt x="53" y="219"/>
                    <a:pt x="53" y="219"/>
                    <a:pt x="53" y="219"/>
                  </a:cubicBezTo>
                  <a:lnTo>
                    <a:pt x="51" y="2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82" name="Freeform 135"/>
            <p:cNvSpPr>
              <a:spLocks/>
            </p:cNvSpPr>
            <p:nvPr/>
          </p:nvSpPr>
          <p:spPr bwMode="auto">
            <a:xfrm>
              <a:off x="11903186" y="5310007"/>
              <a:ext cx="1062895" cy="528905"/>
            </a:xfrm>
            <a:custGeom>
              <a:avLst/>
              <a:gdLst>
                <a:gd name="T0" fmla="*/ 11 w 434"/>
                <a:gd name="T1" fmla="*/ 214 h 214"/>
                <a:gd name="T2" fmla="*/ 0 w 434"/>
                <a:gd name="T3" fmla="*/ 211 h 214"/>
                <a:gd name="T4" fmla="*/ 0 w 434"/>
                <a:gd name="T5" fmla="*/ 171 h 214"/>
                <a:gd name="T6" fmla="*/ 15 w 434"/>
                <a:gd name="T7" fmla="*/ 166 h 214"/>
                <a:gd name="T8" fmla="*/ 42 w 434"/>
                <a:gd name="T9" fmla="*/ 152 h 214"/>
                <a:gd name="T10" fmla="*/ 52 w 434"/>
                <a:gd name="T11" fmla="*/ 143 h 214"/>
                <a:gd name="T12" fmla="*/ 57 w 434"/>
                <a:gd name="T13" fmla="*/ 114 h 214"/>
                <a:gd name="T14" fmla="*/ 150 w 434"/>
                <a:gd name="T15" fmla="*/ 102 h 214"/>
                <a:gd name="T16" fmla="*/ 157 w 434"/>
                <a:gd name="T17" fmla="*/ 89 h 214"/>
                <a:gd name="T18" fmla="*/ 175 w 434"/>
                <a:gd name="T19" fmla="*/ 78 h 214"/>
                <a:gd name="T20" fmla="*/ 194 w 434"/>
                <a:gd name="T21" fmla="*/ 73 h 214"/>
                <a:gd name="T22" fmla="*/ 199 w 434"/>
                <a:gd name="T23" fmla="*/ 63 h 214"/>
                <a:gd name="T24" fmla="*/ 209 w 434"/>
                <a:gd name="T25" fmla="*/ 53 h 214"/>
                <a:gd name="T26" fmla="*/ 223 w 434"/>
                <a:gd name="T27" fmla="*/ 39 h 214"/>
                <a:gd name="T28" fmla="*/ 227 w 434"/>
                <a:gd name="T29" fmla="*/ 34 h 214"/>
                <a:gd name="T30" fmla="*/ 234 w 434"/>
                <a:gd name="T31" fmla="*/ 34 h 214"/>
                <a:gd name="T32" fmla="*/ 247 w 434"/>
                <a:gd name="T33" fmla="*/ 5 h 214"/>
                <a:gd name="T34" fmla="*/ 258 w 434"/>
                <a:gd name="T35" fmla="*/ 0 h 214"/>
                <a:gd name="T36" fmla="*/ 269 w 434"/>
                <a:gd name="T37" fmla="*/ 3 h 214"/>
                <a:gd name="T38" fmla="*/ 276 w 434"/>
                <a:gd name="T39" fmla="*/ 6 h 214"/>
                <a:gd name="T40" fmla="*/ 325 w 434"/>
                <a:gd name="T41" fmla="*/ 16 h 214"/>
                <a:gd name="T42" fmla="*/ 358 w 434"/>
                <a:gd name="T43" fmla="*/ 17 h 214"/>
                <a:gd name="T44" fmla="*/ 370 w 434"/>
                <a:gd name="T45" fmla="*/ 16 h 214"/>
                <a:gd name="T46" fmla="*/ 374 w 434"/>
                <a:gd name="T47" fmla="*/ 25 h 214"/>
                <a:gd name="T48" fmla="*/ 390 w 434"/>
                <a:gd name="T49" fmla="*/ 47 h 214"/>
                <a:gd name="T50" fmla="*/ 396 w 434"/>
                <a:gd name="T51" fmla="*/ 51 h 214"/>
                <a:gd name="T52" fmla="*/ 396 w 434"/>
                <a:gd name="T53" fmla="*/ 55 h 214"/>
                <a:gd name="T54" fmla="*/ 408 w 434"/>
                <a:gd name="T55" fmla="*/ 63 h 214"/>
                <a:gd name="T56" fmla="*/ 427 w 434"/>
                <a:gd name="T57" fmla="*/ 78 h 214"/>
                <a:gd name="T58" fmla="*/ 434 w 434"/>
                <a:gd name="T59" fmla="*/ 85 h 214"/>
                <a:gd name="T60" fmla="*/ 422 w 434"/>
                <a:gd name="T61" fmla="*/ 100 h 214"/>
                <a:gd name="T62" fmla="*/ 400 w 434"/>
                <a:gd name="T63" fmla="*/ 138 h 214"/>
                <a:gd name="T64" fmla="*/ 394 w 434"/>
                <a:gd name="T65" fmla="*/ 151 h 214"/>
                <a:gd name="T66" fmla="*/ 391 w 434"/>
                <a:gd name="T67" fmla="*/ 151 h 214"/>
                <a:gd name="T68" fmla="*/ 377 w 434"/>
                <a:gd name="T69" fmla="*/ 162 h 214"/>
                <a:gd name="T70" fmla="*/ 374 w 434"/>
                <a:gd name="T71" fmla="*/ 167 h 214"/>
                <a:gd name="T72" fmla="*/ 365 w 434"/>
                <a:gd name="T73" fmla="*/ 170 h 214"/>
                <a:gd name="T74" fmla="*/ 315 w 434"/>
                <a:gd name="T75" fmla="*/ 176 h 214"/>
                <a:gd name="T76" fmla="*/ 261 w 434"/>
                <a:gd name="T77" fmla="*/ 188 h 214"/>
                <a:gd name="T78" fmla="*/ 170 w 434"/>
                <a:gd name="T79" fmla="*/ 194 h 214"/>
                <a:gd name="T80" fmla="*/ 66 w 434"/>
                <a:gd name="T81" fmla="*/ 211 h 214"/>
                <a:gd name="T82" fmla="*/ 65 w 434"/>
                <a:gd name="T83" fmla="*/ 214 h 214"/>
                <a:gd name="T84" fmla="*/ 11 w 434"/>
                <a:gd name="T85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4" h="214">
                  <a:moveTo>
                    <a:pt x="11" y="214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2" y="170"/>
                    <a:pt x="7" y="168"/>
                    <a:pt x="15" y="166"/>
                  </a:cubicBezTo>
                  <a:cubicBezTo>
                    <a:pt x="27" y="163"/>
                    <a:pt x="36" y="158"/>
                    <a:pt x="42" y="152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60" y="84"/>
                    <a:pt x="166" y="80"/>
                    <a:pt x="175" y="78"/>
                  </a:cubicBezTo>
                  <a:cubicBezTo>
                    <a:pt x="194" y="73"/>
                    <a:pt x="194" y="73"/>
                    <a:pt x="194" y="7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1" y="59"/>
                    <a:pt x="205" y="55"/>
                    <a:pt x="209" y="53"/>
                  </a:cubicBezTo>
                  <a:cubicBezTo>
                    <a:pt x="215" y="50"/>
                    <a:pt x="220" y="45"/>
                    <a:pt x="223" y="39"/>
                  </a:cubicBezTo>
                  <a:cubicBezTo>
                    <a:pt x="225" y="35"/>
                    <a:pt x="226" y="34"/>
                    <a:pt x="227" y="34"/>
                  </a:cubicBezTo>
                  <a:cubicBezTo>
                    <a:pt x="234" y="34"/>
                    <a:pt x="234" y="34"/>
                    <a:pt x="234" y="34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73" y="4"/>
                    <a:pt x="275" y="5"/>
                    <a:pt x="276" y="6"/>
                  </a:cubicBezTo>
                  <a:cubicBezTo>
                    <a:pt x="277" y="11"/>
                    <a:pt x="284" y="14"/>
                    <a:pt x="325" y="16"/>
                  </a:cubicBezTo>
                  <a:cubicBezTo>
                    <a:pt x="339" y="17"/>
                    <a:pt x="350" y="17"/>
                    <a:pt x="358" y="17"/>
                  </a:cubicBezTo>
                  <a:cubicBezTo>
                    <a:pt x="364" y="17"/>
                    <a:pt x="367" y="17"/>
                    <a:pt x="370" y="16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79" y="35"/>
                    <a:pt x="384" y="42"/>
                    <a:pt x="390" y="47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6" y="55"/>
                    <a:pt x="396" y="55"/>
                    <a:pt x="396" y="55"/>
                  </a:cubicBezTo>
                  <a:cubicBezTo>
                    <a:pt x="408" y="63"/>
                    <a:pt x="408" y="63"/>
                    <a:pt x="408" y="63"/>
                  </a:cubicBezTo>
                  <a:cubicBezTo>
                    <a:pt x="413" y="67"/>
                    <a:pt x="420" y="72"/>
                    <a:pt x="427" y="78"/>
                  </a:cubicBezTo>
                  <a:cubicBezTo>
                    <a:pt x="434" y="85"/>
                    <a:pt x="434" y="85"/>
                    <a:pt x="434" y="85"/>
                  </a:cubicBezTo>
                  <a:cubicBezTo>
                    <a:pt x="422" y="100"/>
                    <a:pt x="422" y="100"/>
                    <a:pt x="422" y="100"/>
                  </a:cubicBezTo>
                  <a:cubicBezTo>
                    <a:pt x="412" y="114"/>
                    <a:pt x="404" y="127"/>
                    <a:pt x="400" y="138"/>
                  </a:cubicBezTo>
                  <a:cubicBezTo>
                    <a:pt x="394" y="151"/>
                    <a:pt x="394" y="151"/>
                    <a:pt x="394" y="151"/>
                  </a:cubicBezTo>
                  <a:cubicBezTo>
                    <a:pt x="391" y="151"/>
                    <a:pt x="391" y="151"/>
                    <a:pt x="391" y="151"/>
                  </a:cubicBezTo>
                  <a:cubicBezTo>
                    <a:pt x="385" y="152"/>
                    <a:pt x="380" y="156"/>
                    <a:pt x="377" y="162"/>
                  </a:cubicBezTo>
                  <a:cubicBezTo>
                    <a:pt x="374" y="167"/>
                    <a:pt x="374" y="167"/>
                    <a:pt x="374" y="167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5" y="176"/>
                    <a:pt x="315" y="176"/>
                    <a:pt x="315" y="176"/>
                  </a:cubicBezTo>
                  <a:cubicBezTo>
                    <a:pt x="273" y="181"/>
                    <a:pt x="264" y="184"/>
                    <a:pt x="261" y="188"/>
                  </a:cubicBezTo>
                  <a:cubicBezTo>
                    <a:pt x="256" y="189"/>
                    <a:pt x="238" y="191"/>
                    <a:pt x="170" y="194"/>
                  </a:cubicBezTo>
                  <a:cubicBezTo>
                    <a:pt x="69" y="198"/>
                    <a:pt x="68" y="204"/>
                    <a:pt x="66" y="211"/>
                  </a:cubicBezTo>
                  <a:cubicBezTo>
                    <a:pt x="65" y="214"/>
                    <a:pt x="65" y="214"/>
                    <a:pt x="65" y="214"/>
                  </a:cubicBezTo>
                  <a:lnTo>
                    <a:pt x="11" y="2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83" name="Freeform 136"/>
            <p:cNvSpPr>
              <a:spLocks/>
            </p:cNvSpPr>
            <p:nvPr/>
          </p:nvSpPr>
          <p:spPr bwMode="auto">
            <a:xfrm>
              <a:off x="11765874" y="5747371"/>
              <a:ext cx="1225636" cy="411935"/>
            </a:xfrm>
            <a:custGeom>
              <a:avLst/>
              <a:gdLst>
                <a:gd name="T0" fmla="*/ 0 w 501"/>
                <a:gd name="T1" fmla="*/ 168 h 168"/>
                <a:gd name="T2" fmla="*/ 0 w 501"/>
                <a:gd name="T3" fmla="*/ 167 h 168"/>
                <a:gd name="T4" fmla="*/ 9 w 501"/>
                <a:gd name="T5" fmla="*/ 134 h 168"/>
                <a:gd name="T6" fmla="*/ 17 w 501"/>
                <a:gd name="T7" fmla="*/ 109 h 168"/>
                <a:gd name="T8" fmla="*/ 25 w 501"/>
                <a:gd name="T9" fmla="*/ 87 h 168"/>
                <a:gd name="T10" fmla="*/ 30 w 501"/>
                <a:gd name="T11" fmla="*/ 70 h 168"/>
                <a:gd name="T12" fmla="*/ 32 w 501"/>
                <a:gd name="T13" fmla="*/ 69 h 168"/>
                <a:gd name="T14" fmla="*/ 39 w 501"/>
                <a:gd name="T15" fmla="*/ 54 h 168"/>
                <a:gd name="T16" fmla="*/ 39 w 501"/>
                <a:gd name="T17" fmla="*/ 52 h 168"/>
                <a:gd name="T18" fmla="*/ 71 w 501"/>
                <a:gd name="T19" fmla="*/ 52 h 168"/>
                <a:gd name="T20" fmla="*/ 71 w 501"/>
                <a:gd name="T21" fmla="*/ 48 h 168"/>
                <a:gd name="T22" fmla="*/ 130 w 501"/>
                <a:gd name="T23" fmla="*/ 48 h 168"/>
                <a:gd name="T24" fmla="*/ 132 w 501"/>
                <a:gd name="T25" fmla="*/ 37 h 168"/>
                <a:gd name="T26" fmla="*/ 225 w 501"/>
                <a:gd name="T27" fmla="*/ 28 h 168"/>
                <a:gd name="T28" fmla="*/ 326 w 501"/>
                <a:gd name="T29" fmla="*/ 17 h 168"/>
                <a:gd name="T30" fmla="*/ 372 w 501"/>
                <a:gd name="T31" fmla="*/ 10 h 168"/>
                <a:gd name="T32" fmla="*/ 422 w 501"/>
                <a:gd name="T33" fmla="*/ 4 h 168"/>
                <a:gd name="T34" fmla="*/ 463 w 501"/>
                <a:gd name="T35" fmla="*/ 1 h 168"/>
                <a:gd name="T36" fmla="*/ 485 w 501"/>
                <a:gd name="T37" fmla="*/ 0 h 168"/>
                <a:gd name="T38" fmla="*/ 500 w 501"/>
                <a:gd name="T39" fmla="*/ 2 h 168"/>
                <a:gd name="T40" fmla="*/ 501 w 501"/>
                <a:gd name="T41" fmla="*/ 4 h 168"/>
                <a:gd name="T42" fmla="*/ 496 w 501"/>
                <a:gd name="T43" fmla="*/ 9 h 168"/>
                <a:gd name="T44" fmla="*/ 470 w 501"/>
                <a:gd name="T45" fmla="*/ 27 h 168"/>
                <a:gd name="T46" fmla="*/ 442 w 501"/>
                <a:gd name="T47" fmla="*/ 50 h 168"/>
                <a:gd name="T48" fmla="*/ 437 w 501"/>
                <a:gd name="T49" fmla="*/ 57 h 168"/>
                <a:gd name="T50" fmla="*/ 427 w 501"/>
                <a:gd name="T51" fmla="*/ 61 h 168"/>
                <a:gd name="T52" fmla="*/ 395 w 501"/>
                <a:gd name="T53" fmla="*/ 78 h 168"/>
                <a:gd name="T54" fmla="*/ 375 w 501"/>
                <a:gd name="T55" fmla="*/ 90 h 168"/>
                <a:gd name="T56" fmla="*/ 369 w 501"/>
                <a:gd name="T57" fmla="*/ 100 h 168"/>
                <a:gd name="T58" fmla="*/ 358 w 501"/>
                <a:gd name="T59" fmla="*/ 122 h 168"/>
                <a:gd name="T60" fmla="*/ 353 w 501"/>
                <a:gd name="T61" fmla="*/ 132 h 168"/>
                <a:gd name="T62" fmla="*/ 311 w 501"/>
                <a:gd name="T63" fmla="*/ 132 h 168"/>
                <a:gd name="T64" fmla="*/ 311 w 501"/>
                <a:gd name="T65" fmla="*/ 140 h 168"/>
                <a:gd name="T66" fmla="*/ 299 w 501"/>
                <a:gd name="T67" fmla="*/ 140 h 168"/>
                <a:gd name="T68" fmla="*/ 299 w 501"/>
                <a:gd name="T69" fmla="*/ 144 h 168"/>
                <a:gd name="T70" fmla="*/ 219 w 501"/>
                <a:gd name="T71" fmla="*/ 149 h 168"/>
                <a:gd name="T72" fmla="*/ 120 w 501"/>
                <a:gd name="T73" fmla="*/ 157 h 168"/>
                <a:gd name="T74" fmla="*/ 108 w 501"/>
                <a:gd name="T75" fmla="*/ 160 h 168"/>
                <a:gd name="T76" fmla="*/ 33 w 501"/>
                <a:gd name="T77" fmla="*/ 160 h 168"/>
                <a:gd name="T78" fmla="*/ 29 w 501"/>
                <a:gd name="T79" fmla="*/ 168 h 168"/>
                <a:gd name="T80" fmla="*/ 0 w 501"/>
                <a:gd name="T8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1" h="168">
                  <a:moveTo>
                    <a:pt x="0" y="168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163"/>
                    <a:pt x="2" y="155"/>
                    <a:pt x="9" y="134"/>
                  </a:cubicBezTo>
                  <a:cubicBezTo>
                    <a:pt x="14" y="115"/>
                    <a:pt x="16" y="110"/>
                    <a:pt x="17" y="109"/>
                  </a:cubicBezTo>
                  <a:cubicBezTo>
                    <a:pt x="18" y="107"/>
                    <a:pt x="19" y="104"/>
                    <a:pt x="25" y="87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5" y="68"/>
                    <a:pt x="39" y="64"/>
                    <a:pt x="39" y="54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6" y="35"/>
                    <a:pt x="151" y="31"/>
                    <a:pt x="225" y="28"/>
                  </a:cubicBezTo>
                  <a:cubicBezTo>
                    <a:pt x="312" y="24"/>
                    <a:pt x="324" y="22"/>
                    <a:pt x="326" y="17"/>
                  </a:cubicBezTo>
                  <a:cubicBezTo>
                    <a:pt x="329" y="16"/>
                    <a:pt x="339" y="14"/>
                    <a:pt x="372" y="10"/>
                  </a:cubicBezTo>
                  <a:cubicBezTo>
                    <a:pt x="422" y="4"/>
                    <a:pt x="422" y="4"/>
                    <a:pt x="422" y="4"/>
                  </a:cubicBezTo>
                  <a:cubicBezTo>
                    <a:pt x="463" y="1"/>
                    <a:pt x="463" y="1"/>
                    <a:pt x="463" y="1"/>
                  </a:cubicBezTo>
                  <a:cubicBezTo>
                    <a:pt x="472" y="0"/>
                    <a:pt x="479" y="0"/>
                    <a:pt x="485" y="0"/>
                  </a:cubicBezTo>
                  <a:cubicBezTo>
                    <a:pt x="495" y="0"/>
                    <a:pt x="499" y="1"/>
                    <a:pt x="500" y="2"/>
                  </a:cubicBezTo>
                  <a:cubicBezTo>
                    <a:pt x="501" y="4"/>
                    <a:pt x="501" y="4"/>
                    <a:pt x="501" y="4"/>
                  </a:cubicBezTo>
                  <a:cubicBezTo>
                    <a:pt x="496" y="9"/>
                    <a:pt x="496" y="9"/>
                    <a:pt x="496" y="9"/>
                  </a:cubicBezTo>
                  <a:cubicBezTo>
                    <a:pt x="491" y="13"/>
                    <a:pt x="483" y="19"/>
                    <a:pt x="470" y="27"/>
                  </a:cubicBezTo>
                  <a:cubicBezTo>
                    <a:pt x="456" y="35"/>
                    <a:pt x="447" y="43"/>
                    <a:pt x="442" y="50"/>
                  </a:cubicBezTo>
                  <a:cubicBezTo>
                    <a:pt x="437" y="57"/>
                    <a:pt x="437" y="57"/>
                    <a:pt x="437" y="57"/>
                  </a:cubicBezTo>
                  <a:cubicBezTo>
                    <a:pt x="427" y="61"/>
                    <a:pt x="427" y="61"/>
                    <a:pt x="427" y="61"/>
                  </a:cubicBezTo>
                  <a:cubicBezTo>
                    <a:pt x="418" y="65"/>
                    <a:pt x="408" y="70"/>
                    <a:pt x="395" y="78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69" y="100"/>
                    <a:pt x="369" y="100"/>
                    <a:pt x="369" y="100"/>
                  </a:cubicBezTo>
                  <a:cubicBezTo>
                    <a:pt x="365" y="106"/>
                    <a:pt x="362" y="114"/>
                    <a:pt x="358" y="122"/>
                  </a:cubicBezTo>
                  <a:cubicBezTo>
                    <a:pt x="353" y="132"/>
                    <a:pt x="353" y="132"/>
                    <a:pt x="353" y="132"/>
                  </a:cubicBezTo>
                  <a:cubicBezTo>
                    <a:pt x="311" y="132"/>
                    <a:pt x="311" y="132"/>
                    <a:pt x="311" y="132"/>
                  </a:cubicBezTo>
                  <a:cubicBezTo>
                    <a:pt x="311" y="140"/>
                    <a:pt x="311" y="140"/>
                    <a:pt x="311" y="140"/>
                  </a:cubicBezTo>
                  <a:cubicBezTo>
                    <a:pt x="299" y="140"/>
                    <a:pt x="299" y="140"/>
                    <a:pt x="299" y="140"/>
                  </a:cubicBezTo>
                  <a:cubicBezTo>
                    <a:pt x="299" y="144"/>
                    <a:pt x="299" y="144"/>
                    <a:pt x="299" y="144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160" y="152"/>
                    <a:pt x="128" y="155"/>
                    <a:pt x="120" y="157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29" y="168"/>
                    <a:pt x="29" y="168"/>
                    <a:pt x="29" y="168"/>
                  </a:cubicBezTo>
                  <a:lnTo>
                    <a:pt x="0" y="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84" name="Freeform 137"/>
            <p:cNvSpPr>
              <a:spLocks/>
            </p:cNvSpPr>
            <p:nvPr/>
          </p:nvSpPr>
          <p:spPr bwMode="auto">
            <a:xfrm>
              <a:off x="11013202" y="5884682"/>
              <a:ext cx="788272" cy="717073"/>
            </a:xfrm>
            <a:custGeom>
              <a:avLst/>
              <a:gdLst>
                <a:gd name="T0" fmla="*/ 48 w 323"/>
                <a:gd name="T1" fmla="*/ 248 h 292"/>
                <a:gd name="T2" fmla="*/ 8 w 323"/>
                <a:gd name="T3" fmla="*/ 248 h 292"/>
                <a:gd name="T4" fmla="*/ 8 w 323"/>
                <a:gd name="T5" fmla="*/ 246 h 292"/>
                <a:gd name="T6" fmla="*/ 0 w 323"/>
                <a:gd name="T7" fmla="*/ 234 h 292"/>
                <a:gd name="T8" fmla="*/ 4 w 323"/>
                <a:gd name="T9" fmla="*/ 233 h 292"/>
                <a:gd name="T10" fmla="*/ 5 w 323"/>
                <a:gd name="T11" fmla="*/ 123 h 292"/>
                <a:gd name="T12" fmla="*/ 7 w 323"/>
                <a:gd name="T13" fmla="*/ 11 h 292"/>
                <a:gd name="T14" fmla="*/ 7 w 323"/>
                <a:gd name="T15" fmla="*/ 8 h 292"/>
                <a:gd name="T16" fmla="*/ 8 w 323"/>
                <a:gd name="T17" fmla="*/ 8 h 292"/>
                <a:gd name="T18" fmla="*/ 8 w 323"/>
                <a:gd name="T19" fmla="*/ 6 h 292"/>
                <a:gd name="T20" fmla="*/ 154 w 323"/>
                <a:gd name="T21" fmla="*/ 2 h 292"/>
                <a:gd name="T22" fmla="*/ 273 w 323"/>
                <a:gd name="T23" fmla="*/ 0 h 292"/>
                <a:gd name="T24" fmla="*/ 296 w 323"/>
                <a:gd name="T25" fmla="*/ 0 h 292"/>
                <a:gd name="T26" fmla="*/ 294 w 323"/>
                <a:gd name="T27" fmla="*/ 7 h 292"/>
                <a:gd name="T28" fmla="*/ 293 w 323"/>
                <a:gd name="T29" fmla="*/ 20 h 292"/>
                <a:gd name="T30" fmla="*/ 308 w 323"/>
                <a:gd name="T31" fmla="*/ 26 h 292"/>
                <a:gd name="T32" fmla="*/ 323 w 323"/>
                <a:gd name="T33" fmla="*/ 26 h 292"/>
                <a:gd name="T34" fmla="*/ 322 w 323"/>
                <a:gd name="T35" fmla="*/ 27 h 292"/>
                <a:gd name="T36" fmla="*/ 316 w 323"/>
                <a:gd name="T37" fmla="*/ 45 h 292"/>
                <a:gd name="T38" fmla="*/ 306 w 323"/>
                <a:gd name="T39" fmla="*/ 74 h 292"/>
                <a:gd name="T40" fmla="*/ 297 w 323"/>
                <a:gd name="T41" fmla="*/ 109 h 292"/>
                <a:gd name="T42" fmla="*/ 295 w 323"/>
                <a:gd name="T43" fmla="*/ 124 h 292"/>
                <a:gd name="T44" fmla="*/ 300 w 323"/>
                <a:gd name="T45" fmla="*/ 124 h 292"/>
                <a:gd name="T46" fmla="*/ 286 w 323"/>
                <a:gd name="T47" fmla="*/ 127 h 292"/>
                <a:gd name="T48" fmla="*/ 279 w 323"/>
                <a:gd name="T49" fmla="*/ 138 h 292"/>
                <a:gd name="T50" fmla="*/ 268 w 323"/>
                <a:gd name="T51" fmla="*/ 162 h 292"/>
                <a:gd name="T52" fmla="*/ 264 w 323"/>
                <a:gd name="T53" fmla="*/ 172 h 292"/>
                <a:gd name="T54" fmla="*/ 252 w 323"/>
                <a:gd name="T55" fmla="*/ 197 h 292"/>
                <a:gd name="T56" fmla="*/ 248 w 323"/>
                <a:gd name="T57" fmla="*/ 212 h 292"/>
                <a:gd name="T58" fmla="*/ 240 w 323"/>
                <a:gd name="T59" fmla="*/ 212 h 292"/>
                <a:gd name="T60" fmla="*/ 236 w 323"/>
                <a:gd name="T61" fmla="*/ 290 h 292"/>
                <a:gd name="T62" fmla="*/ 164 w 323"/>
                <a:gd name="T63" fmla="*/ 290 h 292"/>
                <a:gd name="T64" fmla="*/ 72 w 323"/>
                <a:gd name="T65" fmla="*/ 291 h 292"/>
                <a:gd name="T66" fmla="*/ 51 w 323"/>
                <a:gd name="T67" fmla="*/ 292 h 292"/>
                <a:gd name="T68" fmla="*/ 48 w 323"/>
                <a:gd name="T69" fmla="*/ 24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3" h="292">
                  <a:moveTo>
                    <a:pt x="48" y="248"/>
                  </a:moveTo>
                  <a:cubicBezTo>
                    <a:pt x="8" y="248"/>
                    <a:pt x="8" y="248"/>
                    <a:pt x="8" y="248"/>
                  </a:cubicBezTo>
                  <a:cubicBezTo>
                    <a:pt x="8" y="246"/>
                    <a:pt x="8" y="246"/>
                    <a:pt x="8" y="246"/>
                  </a:cubicBezTo>
                  <a:cubicBezTo>
                    <a:pt x="8" y="243"/>
                    <a:pt x="7" y="237"/>
                    <a:pt x="0" y="234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6" y="37"/>
                    <a:pt x="7" y="14"/>
                    <a:pt x="7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09" y="0"/>
                    <a:pt x="249" y="0"/>
                    <a:pt x="273" y="0"/>
                  </a:cubicBezTo>
                  <a:cubicBezTo>
                    <a:pt x="286" y="0"/>
                    <a:pt x="293" y="0"/>
                    <a:pt x="296" y="0"/>
                  </a:cubicBezTo>
                  <a:cubicBezTo>
                    <a:pt x="296" y="1"/>
                    <a:pt x="295" y="3"/>
                    <a:pt x="294" y="7"/>
                  </a:cubicBezTo>
                  <a:cubicBezTo>
                    <a:pt x="291" y="12"/>
                    <a:pt x="291" y="16"/>
                    <a:pt x="293" y="20"/>
                  </a:cubicBezTo>
                  <a:cubicBezTo>
                    <a:pt x="296" y="24"/>
                    <a:pt x="301" y="26"/>
                    <a:pt x="308" y="26"/>
                  </a:cubicBezTo>
                  <a:cubicBezTo>
                    <a:pt x="323" y="26"/>
                    <a:pt x="323" y="26"/>
                    <a:pt x="323" y="26"/>
                  </a:cubicBezTo>
                  <a:cubicBezTo>
                    <a:pt x="322" y="27"/>
                    <a:pt x="322" y="27"/>
                    <a:pt x="322" y="27"/>
                  </a:cubicBezTo>
                  <a:cubicBezTo>
                    <a:pt x="318" y="40"/>
                    <a:pt x="317" y="44"/>
                    <a:pt x="316" y="45"/>
                  </a:cubicBezTo>
                  <a:cubicBezTo>
                    <a:pt x="315" y="47"/>
                    <a:pt x="313" y="51"/>
                    <a:pt x="306" y="74"/>
                  </a:cubicBezTo>
                  <a:cubicBezTo>
                    <a:pt x="301" y="92"/>
                    <a:pt x="298" y="103"/>
                    <a:pt x="297" y="109"/>
                  </a:cubicBezTo>
                  <a:cubicBezTo>
                    <a:pt x="295" y="124"/>
                    <a:pt x="295" y="124"/>
                    <a:pt x="295" y="124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286" y="127"/>
                    <a:pt x="286" y="127"/>
                    <a:pt x="286" y="127"/>
                  </a:cubicBezTo>
                  <a:cubicBezTo>
                    <a:pt x="279" y="138"/>
                    <a:pt x="279" y="138"/>
                    <a:pt x="279" y="138"/>
                  </a:cubicBezTo>
                  <a:cubicBezTo>
                    <a:pt x="275" y="144"/>
                    <a:pt x="271" y="152"/>
                    <a:pt x="268" y="162"/>
                  </a:cubicBezTo>
                  <a:cubicBezTo>
                    <a:pt x="266" y="169"/>
                    <a:pt x="265" y="171"/>
                    <a:pt x="264" y="172"/>
                  </a:cubicBezTo>
                  <a:cubicBezTo>
                    <a:pt x="259" y="173"/>
                    <a:pt x="255" y="180"/>
                    <a:pt x="252" y="197"/>
                  </a:cubicBezTo>
                  <a:cubicBezTo>
                    <a:pt x="250" y="206"/>
                    <a:pt x="249" y="210"/>
                    <a:pt x="248" y="212"/>
                  </a:cubicBezTo>
                  <a:cubicBezTo>
                    <a:pt x="240" y="212"/>
                    <a:pt x="240" y="212"/>
                    <a:pt x="240" y="212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164" y="290"/>
                    <a:pt x="164" y="290"/>
                    <a:pt x="164" y="290"/>
                  </a:cubicBezTo>
                  <a:cubicBezTo>
                    <a:pt x="117" y="290"/>
                    <a:pt x="86" y="290"/>
                    <a:pt x="72" y="291"/>
                  </a:cubicBezTo>
                  <a:cubicBezTo>
                    <a:pt x="51" y="292"/>
                    <a:pt x="51" y="292"/>
                    <a:pt x="51" y="292"/>
                  </a:cubicBezTo>
                  <a:lnTo>
                    <a:pt x="48" y="24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85" name="Freeform 138"/>
            <p:cNvSpPr>
              <a:spLocks/>
            </p:cNvSpPr>
            <p:nvPr/>
          </p:nvSpPr>
          <p:spPr bwMode="auto">
            <a:xfrm>
              <a:off x="9685854" y="5788056"/>
              <a:ext cx="1312091" cy="666217"/>
            </a:xfrm>
            <a:custGeom>
              <a:avLst/>
              <a:gdLst>
                <a:gd name="T0" fmla="*/ 414 w 537"/>
                <a:gd name="T1" fmla="*/ 268 h 272"/>
                <a:gd name="T2" fmla="*/ 378 w 537"/>
                <a:gd name="T3" fmla="*/ 264 h 272"/>
                <a:gd name="T4" fmla="*/ 357 w 537"/>
                <a:gd name="T5" fmla="*/ 264 h 272"/>
                <a:gd name="T6" fmla="*/ 341 w 537"/>
                <a:gd name="T7" fmla="*/ 260 h 272"/>
                <a:gd name="T8" fmla="*/ 325 w 537"/>
                <a:gd name="T9" fmla="*/ 251 h 272"/>
                <a:gd name="T10" fmla="*/ 320 w 537"/>
                <a:gd name="T11" fmla="*/ 240 h 272"/>
                <a:gd name="T12" fmla="*/ 265 w 537"/>
                <a:gd name="T13" fmla="*/ 240 h 272"/>
                <a:gd name="T14" fmla="*/ 259 w 537"/>
                <a:gd name="T15" fmla="*/ 237 h 272"/>
                <a:gd name="T16" fmla="*/ 254 w 537"/>
                <a:gd name="T17" fmla="*/ 233 h 272"/>
                <a:gd name="T18" fmla="*/ 229 w 537"/>
                <a:gd name="T19" fmla="*/ 220 h 272"/>
                <a:gd name="T20" fmla="*/ 205 w 537"/>
                <a:gd name="T21" fmla="*/ 213 h 272"/>
                <a:gd name="T22" fmla="*/ 202 w 537"/>
                <a:gd name="T23" fmla="*/ 211 h 272"/>
                <a:gd name="T24" fmla="*/ 188 w 537"/>
                <a:gd name="T25" fmla="*/ 49 h 272"/>
                <a:gd name="T26" fmla="*/ 21 w 537"/>
                <a:gd name="T27" fmla="*/ 32 h 272"/>
                <a:gd name="T28" fmla="*/ 8 w 537"/>
                <a:gd name="T29" fmla="*/ 30 h 272"/>
                <a:gd name="T30" fmla="*/ 0 w 537"/>
                <a:gd name="T31" fmla="*/ 18 h 272"/>
                <a:gd name="T32" fmla="*/ 0 w 537"/>
                <a:gd name="T33" fmla="*/ 6 h 272"/>
                <a:gd name="T34" fmla="*/ 66 w 537"/>
                <a:gd name="T35" fmla="*/ 5 h 272"/>
                <a:gd name="T36" fmla="*/ 136 w 537"/>
                <a:gd name="T37" fmla="*/ 4 h 272"/>
                <a:gd name="T38" fmla="*/ 463 w 537"/>
                <a:gd name="T39" fmla="*/ 0 h 272"/>
                <a:gd name="T40" fmla="*/ 464 w 537"/>
                <a:gd name="T41" fmla="*/ 0 h 272"/>
                <a:gd name="T42" fmla="*/ 464 w 537"/>
                <a:gd name="T43" fmla="*/ 1 h 272"/>
                <a:gd name="T44" fmla="*/ 465 w 537"/>
                <a:gd name="T45" fmla="*/ 1 h 272"/>
                <a:gd name="T46" fmla="*/ 465 w 537"/>
                <a:gd name="T47" fmla="*/ 2 h 272"/>
                <a:gd name="T48" fmla="*/ 467 w 537"/>
                <a:gd name="T49" fmla="*/ 2 h 272"/>
                <a:gd name="T50" fmla="*/ 468 w 537"/>
                <a:gd name="T51" fmla="*/ 3 h 272"/>
                <a:gd name="T52" fmla="*/ 470 w 537"/>
                <a:gd name="T53" fmla="*/ 3 h 272"/>
                <a:gd name="T54" fmla="*/ 472 w 537"/>
                <a:gd name="T55" fmla="*/ 3 h 272"/>
                <a:gd name="T56" fmla="*/ 491 w 537"/>
                <a:gd name="T57" fmla="*/ 4 h 272"/>
                <a:gd name="T58" fmla="*/ 491 w 537"/>
                <a:gd name="T59" fmla="*/ 4 h 272"/>
                <a:gd name="T60" fmla="*/ 504 w 537"/>
                <a:gd name="T61" fmla="*/ 4 h 272"/>
                <a:gd name="T62" fmla="*/ 534 w 537"/>
                <a:gd name="T63" fmla="*/ 4 h 272"/>
                <a:gd name="T64" fmla="*/ 534 w 537"/>
                <a:gd name="T65" fmla="*/ 48 h 272"/>
                <a:gd name="T66" fmla="*/ 537 w 537"/>
                <a:gd name="T67" fmla="*/ 48 h 272"/>
                <a:gd name="T68" fmla="*/ 537 w 537"/>
                <a:gd name="T69" fmla="*/ 49 h 272"/>
                <a:gd name="T70" fmla="*/ 535 w 537"/>
                <a:gd name="T71" fmla="*/ 163 h 272"/>
                <a:gd name="T72" fmla="*/ 534 w 537"/>
                <a:gd name="T73" fmla="*/ 263 h 272"/>
                <a:gd name="T74" fmla="*/ 527 w 537"/>
                <a:gd name="T75" fmla="*/ 264 h 272"/>
                <a:gd name="T76" fmla="*/ 523 w 537"/>
                <a:gd name="T77" fmla="*/ 258 h 272"/>
                <a:gd name="T78" fmla="*/ 425 w 537"/>
                <a:gd name="T79" fmla="*/ 272 h 272"/>
                <a:gd name="T80" fmla="*/ 414 w 537"/>
                <a:gd name="T81" fmla="*/ 2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7" h="272">
                  <a:moveTo>
                    <a:pt x="414" y="268"/>
                  </a:moveTo>
                  <a:cubicBezTo>
                    <a:pt x="405" y="265"/>
                    <a:pt x="393" y="264"/>
                    <a:pt x="378" y="264"/>
                  </a:cubicBezTo>
                  <a:cubicBezTo>
                    <a:pt x="357" y="264"/>
                    <a:pt x="357" y="264"/>
                    <a:pt x="357" y="264"/>
                  </a:cubicBezTo>
                  <a:cubicBezTo>
                    <a:pt x="341" y="260"/>
                    <a:pt x="341" y="260"/>
                    <a:pt x="341" y="260"/>
                  </a:cubicBezTo>
                  <a:cubicBezTo>
                    <a:pt x="330" y="257"/>
                    <a:pt x="327" y="254"/>
                    <a:pt x="325" y="251"/>
                  </a:cubicBezTo>
                  <a:cubicBezTo>
                    <a:pt x="320" y="240"/>
                    <a:pt x="320" y="240"/>
                    <a:pt x="320" y="240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59" y="237"/>
                    <a:pt x="259" y="237"/>
                    <a:pt x="259" y="237"/>
                  </a:cubicBezTo>
                  <a:cubicBezTo>
                    <a:pt x="255" y="235"/>
                    <a:pt x="254" y="234"/>
                    <a:pt x="254" y="233"/>
                  </a:cubicBezTo>
                  <a:cubicBezTo>
                    <a:pt x="254" y="227"/>
                    <a:pt x="247" y="224"/>
                    <a:pt x="229" y="220"/>
                  </a:cubicBezTo>
                  <a:cubicBezTo>
                    <a:pt x="213" y="217"/>
                    <a:pt x="207" y="214"/>
                    <a:pt x="205" y="213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3" y="29"/>
                    <a:pt x="0" y="27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23" y="6"/>
                    <a:pt x="66" y="5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64" y="1"/>
                    <a:pt x="464" y="1"/>
                    <a:pt x="464" y="1"/>
                  </a:cubicBezTo>
                  <a:cubicBezTo>
                    <a:pt x="464" y="1"/>
                    <a:pt x="465" y="1"/>
                    <a:pt x="465" y="1"/>
                  </a:cubicBezTo>
                  <a:cubicBezTo>
                    <a:pt x="465" y="2"/>
                    <a:pt x="465" y="2"/>
                    <a:pt x="465" y="2"/>
                  </a:cubicBezTo>
                  <a:cubicBezTo>
                    <a:pt x="466" y="2"/>
                    <a:pt x="466" y="2"/>
                    <a:pt x="467" y="2"/>
                  </a:cubicBezTo>
                  <a:cubicBezTo>
                    <a:pt x="467" y="2"/>
                    <a:pt x="468" y="2"/>
                    <a:pt x="468" y="3"/>
                  </a:cubicBezTo>
                  <a:cubicBezTo>
                    <a:pt x="469" y="3"/>
                    <a:pt x="469" y="3"/>
                    <a:pt x="470" y="3"/>
                  </a:cubicBezTo>
                  <a:cubicBezTo>
                    <a:pt x="471" y="3"/>
                    <a:pt x="472" y="3"/>
                    <a:pt x="472" y="3"/>
                  </a:cubicBezTo>
                  <a:cubicBezTo>
                    <a:pt x="476" y="4"/>
                    <a:pt x="482" y="4"/>
                    <a:pt x="491" y="4"/>
                  </a:cubicBezTo>
                  <a:cubicBezTo>
                    <a:pt x="491" y="4"/>
                    <a:pt x="491" y="4"/>
                    <a:pt x="491" y="4"/>
                  </a:cubicBezTo>
                  <a:cubicBezTo>
                    <a:pt x="495" y="4"/>
                    <a:pt x="499" y="4"/>
                    <a:pt x="504" y="4"/>
                  </a:cubicBezTo>
                  <a:cubicBezTo>
                    <a:pt x="534" y="4"/>
                    <a:pt x="534" y="4"/>
                    <a:pt x="534" y="4"/>
                  </a:cubicBezTo>
                  <a:cubicBezTo>
                    <a:pt x="534" y="48"/>
                    <a:pt x="534" y="48"/>
                    <a:pt x="534" y="48"/>
                  </a:cubicBezTo>
                  <a:cubicBezTo>
                    <a:pt x="537" y="48"/>
                    <a:pt x="537" y="48"/>
                    <a:pt x="537" y="48"/>
                  </a:cubicBezTo>
                  <a:cubicBezTo>
                    <a:pt x="537" y="49"/>
                    <a:pt x="537" y="49"/>
                    <a:pt x="537" y="49"/>
                  </a:cubicBezTo>
                  <a:cubicBezTo>
                    <a:pt x="537" y="53"/>
                    <a:pt x="536" y="68"/>
                    <a:pt x="535" y="163"/>
                  </a:cubicBezTo>
                  <a:cubicBezTo>
                    <a:pt x="534" y="263"/>
                    <a:pt x="534" y="263"/>
                    <a:pt x="534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3" y="258"/>
                    <a:pt x="523" y="258"/>
                    <a:pt x="523" y="258"/>
                  </a:cubicBezTo>
                  <a:cubicBezTo>
                    <a:pt x="425" y="272"/>
                    <a:pt x="425" y="272"/>
                    <a:pt x="425" y="272"/>
                  </a:cubicBezTo>
                  <a:lnTo>
                    <a:pt x="414" y="2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86" name="Freeform 139"/>
            <p:cNvSpPr>
              <a:spLocks noEditPoints="1"/>
            </p:cNvSpPr>
            <p:nvPr/>
          </p:nvSpPr>
          <p:spPr bwMode="auto">
            <a:xfrm>
              <a:off x="8709414" y="4862473"/>
              <a:ext cx="1149351" cy="1012039"/>
            </a:xfrm>
            <a:custGeom>
              <a:avLst/>
              <a:gdLst>
                <a:gd name="T0" fmla="*/ 388 w 470"/>
                <a:gd name="T1" fmla="*/ 407 h 413"/>
                <a:gd name="T2" fmla="*/ 388 w 470"/>
                <a:gd name="T3" fmla="*/ 407 h 413"/>
                <a:gd name="T4" fmla="*/ 388 w 470"/>
                <a:gd name="T5" fmla="*/ 408 h 413"/>
                <a:gd name="T6" fmla="*/ 389 w 470"/>
                <a:gd name="T7" fmla="*/ 409 h 413"/>
                <a:gd name="T8" fmla="*/ 389 w 470"/>
                <a:gd name="T9" fmla="*/ 409 h 413"/>
                <a:gd name="T10" fmla="*/ 390 w 470"/>
                <a:gd name="T11" fmla="*/ 410 h 413"/>
                <a:gd name="T12" fmla="*/ 391 w 470"/>
                <a:gd name="T13" fmla="*/ 411 h 413"/>
                <a:gd name="T14" fmla="*/ 392 w 470"/>
                <a:gd name="T15" fmla="*/ 413 h 413"/>
                <a:gd name="T16" fmla="*/ 388 w 470"/>
                <a:gd name="T17" fmla="*/ 413 h 413"/>
                <a:gd name="T18" fmla="*/ 388 w 470"/>
                <a:gd name="T19" fmla="*/ 407 h 413"/>
                <a:gd name="T20" fmla="*/ 388 w 470"/>
                <a:gd name="T21" fmla="*/ 374 h 413"/>
                <a:gd name="T22" fmla="*/ 323 w 470"/>
                <a:gd name="T23" fmla="*/ 366 h 413"/>
                <a:gd name="T24" fmla="*/ 307 w 470"/>
                <a:gd name="T25" fmla="*/ 364 h 413"/>
                <a:gd name="T26" fmla="*/ 188 w 470"/>
                <a:gd name="T27" fmla="*/ 353 h 413"/>
                <a:gd name="T28" fmla="*/ 59 w 470"/>
                <a:gd name="T29" fmla="*/ 340 h 413"/>
                <a:gd name="T30" fmla="*/ 0 w 470"/>
                <a:gd name="T31" fmla="*/ 333 h 413"/>
                <a:gd name="T32" fmla="*/ 0 w 470"/>
                <a:gd name="T33" fmla="*/ 317 h 413"/>
                <a:gd name="T34" fmla="*/ 1 w 470"/>
                <a:gd name="T35" fmla="*/ 309 h 413"/>
                <a:gd name="T36" fmla="*/ 12 w 470"/>
                <a:gd name="T37" fmla="*/ 235 h 413"/>
                <a:gd name="T38" fmla="*/ 18 w 470"/>
                <a:gd name="T39" fmla="*/ 172 h 413"/>
                <a:gd name="T40" fmla="*/ 28 w 470"/>
                <a:gd name="T41" fmla="*/ 99 h 413"/>
                <a:gd name="T42" fmla="*/ 29 w 470"/>
                <a:gd name="T43" fmla="*/ 83 h 413"/>
                <a:gd name="T44" fmla="*/ 35 w 470"/>
                <a:gd name="T45" fmla="*/ 16 h 413"/>
                <a:gd name="T46" fmla="*/ 38 w 470"/>
                <a:gd name="T47" fmla="*/ 0 h 413"/>
                <a:gd name="T48" fmla="*/ 98 w 470"/>
                <a:gd name="T49" fmla="*/ 3 h 413"/>
                <a:gd name="T50" fmla="*/ 206 w 470"/>
                <a:gd name="T51" fmla="*/ 11 h 413"/>
                <a:gd name="T52" fmla="*/ 226 w 470"/>
                <a:gd name="T53" fmla="*/ 17 h 413"/>
                <a:gd name="T54" fmla="*/ 228 w 470"/>
                <a:gd name="T55" fmla="*/ 17 h 413"/>
                <a:gd name="T56" fmla="*/ 241 w 470"/>
                <a:gd name="T57" fmla="*/ 18 h 413"/>
                <a:gd name="T58" fmla="*/ 278 w 470"/>
                <a:gd name="T59" fmla="*/ 21 h 413"/>
                <a:gd name="T60" fmla="*/ 348 w 470"/>
                <a:gd name="T61" fmla="*/ 25 h 413"/>
                <a:gd name="T62" fmla="*/ 348 w 470"/>
                <a:gd name="T63" fmla="*/ 27 h 413"/>
                <a:gd name="T64" fmla="*/ 357 w 470"/>
                <a:gd name="T65" fmla="*/ 31 h 413"/>
                <a:gd name="T66" fmla="*/ 417 w 470"/>
                <a:gd name="T67" fmla="*/ 40 h 413"/>
                <a:gd name="T68" fmla="*/ 464 w 470"/>
                <a:gd name="T69" fmla="*/ 44 h 413"/>
                <a:gd name="T70" fmla="*/ 468 w 470"/>
                <a:gd name="T71" fmla="*/ 125 h 413"/>
                <a:gd name="T72" fmla="*/ 468 w 470"/>
                <a:gd name="T73" fmla="*/ 125 h 413"/>
                <a:gd name="T74" fmla="*/ 470 w 470"/>
                <a:gd name="T75" fmla="*/ 370 h 413"/>
                <a:gd name="T76" fmla="*/ 470 w 470"/>
                <a:gd name="T77" fmla="*/ 370 h 413"/>
                <a:gd name="T78" fmla="*/ 464 w 470"/>
                <a:gd name="T79" fmla="*/ 370 h 413"/>
                <a:gd name="T80" fmla="*/ 389 w 470"/>
                <a:gd name="T81" fmla="*/ 374 h 413"/>
                <a:gd name="T82" fmla="*/ 388 w 470"/>
                <a:gd name="T83" fmla="*/ 375 h 413"/>
                <a:gd name="T84" fmla="*/ 388 w 470"/>
                <a:gd name="T85" fmla="*/ 37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0" h="413">
                  <a:moveTo>
                    <a:pt x="388" y="407"/>
                  </a:moveTo>
                  <a:cubicBezTo>
                    <a:pt x="388" y="407"/>
                    <a:pt x="388" y="407"/>
                    <a:pt x="388" y="407"/>
                  </a:cubicBezTo>
                  <a:cubicBezTo>
                    <a:pt x="388" y="407"/>
                    <a:pt x="388" y="407"/>
                    <a:pt x="388" y="408"/>
                  </a:cubicBezTo>
                  <a:cubicBezTo>
                    <a:pt x="389" y="408"/>
                    <a:pt x="389" y="409"/>
                    <a:pt x="389" y="409"/>
                  </a:cubicBezTo>
                  <a:cubicBezTo>
                    <a:pt x="389" y="409"/>
                    <a:pt x="389" y="409"/>
                    <a:pt x="389" y="409"/>
                  </a:cubicBezTo>
                  <a:cubicBezTo>
                    <a:pt x="390" y="410"/>
                    <a:pt x="390" y="410"/>
                    <a:pt x="390" y="410"/>
                  </a:cubicBezTo>
                  <a:cubicBezTo>
                    <a:pt x="390" y="411"/>
                    <a:pt x="390" y="411"/>
                    <a:pt x="391" y="411"/>
                  </a:cubicBezTo>
                  <a:cubicBezTo>
                    <a:pt x="391" y="411"/>
                    <a:pt x="392" y="412"/>
                    <a:pt x="392" y="413"/>
                  </a:cubicBezTo>
                  <a:cubicBezTo>
                    <a:pt x="389" y="413"/>
                    <a:pt x="388" y="413"/>
                    <a:pt x="388" y="413"/>
                  </a:cubicBezTo>
                  <a:lnTo>
                    <a:pt x="388" y="407"/>
                  </a:lnTo>
                  <a:close/>
                  <a:moveTo>
                    <a:pt x="388" y="374"/>
                  </a:moveTo>
                  <a:cubicBezTo>
                    <a:pt x="323" y="366"/>
                    <a:pt x="323" y="366"/>
                    <a:pt x="323" y="366"/>
                  </a:cubicBezTo>
                  <a:cubicBezTo>
                    <a:pt x="318" y="365"/>
                    <a:pt x="313" y="365"/>
                    <a:pt x="307" y="364"/>
                  </a:cubicBezTo>
                  <a:cubicBezTo>
                    <a:pt x="271" y="360"/>
                    <a:pt x="231" y="356"/>
                    <a:pt x="188" y="353"/>
                  </a:cubicBezTo>
                  <a:cubicBezTo>
                    <a:pt x="139" y="349"/>
                    <a:pt x="96" y="345"/>
                    <a:pt x="59" y="340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13"/>
                    <a:pt x="0" y="310"/>
                    <a:pt x="1" y="309"/>
                  </a:cubicBezTo>
                  <a:cubicBezTo>
                    <a:pt x="6" y="308"/>
                    <a:pt x="8" y="299"/>
                    <a:pt x="12" y="235"/>
                  </a:cubicBezTo>
                  <a:cubicBezTo>
                    <a:pt x="15" y="189"/>
                    <a:pt x="17" y="176"/>
                    <a:pt x="18" y="172"/>
                  </a:cubicBezTo>
                  <a:cubicBezTo>
                    <a:pt x="22" y="170"/>
                    <a:pt x="24" y="160"/>
                    <a:pt x="28" y="99"/>
                  </a:cubicBezTo>
                  <a:cubicBezTo>
                    <a:pt x="28" y="94"/>
                    <a:pt x="29" y="88"/>
                    <a:pt x="29" y="83"/>
                  </a:cubicBezTo>
                  <a:cubicBezTo>
                    <a:pt x="31" y="48"/>
                    <a:pt x="33" y="25"/>
                    <a:pt x="35" y="1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81" y="7"/>
                    <a:pt x="201" y="10"/>
                    <a:pt x="206" y="11"/>
                  </a:cubicBezTo>
                  <a:cubicBezTo>
                    <a:pt x="208" y="14"/>
                    <a:pt x="213" y="15"/>
                    <a:pt x="226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32" y="18"/>
                    <a:pt x="236" y="18"/>
                    <a:pt x="241" y="18"/>
                  </a:cubicBezTo>
                  <a:cubicBezTo>
                    <a:pt x="250" y="19"/>
                    <a:pt x="263" y="20"/>
                    <a:pt x="278" y="21"/>
                  </a:cubicBezTo>
                  <a:cubicBezTo>
                    <a:pt x="348" y="25"/>
                    <a:pt x="348" y="25"/>
                    <a:pt x="348" y="25"/>
                  </a:cubicBezTo>
                  <a:cubicBezTo>
                    <a:pt x="348" y="27"/>
                    <a:pt x="348" y="27"/>
                    <a:pt x="348" y="27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60" y="33"/>
                    <a:pt x="364" y="35"/>
                    <a:pt x="417" y="40"/>
                  </a:cubicBezTo>
                  <a:cubicBezTo>
                    <a:pt x="464" y="44"/>
                    <a:pt x="464" y="44"/>
                    <a:pt x="464" y="44"/>
                  </a:cubicBezTo>
                  <a:cubicBezTo>
                    <a:pt x="468" y="125"/>
                    <a:pt x="468" y="125"/>
                    <a:pt x="468" y="125"/>
                  </a:cubicBezTo>
                  <a:cubicBezTo>
                    <a:pt x="468" y="125"/>
                    <a:pt x="468" y="125"/>
                    <a:pt x="468" y="125"/>
                  </a:cubicBezTo>
                  <a:cubicBezTo>
                    <a:pt x="470" y="370"/>
                    <a:pt x="470" y="370"/>
                    <a:pt x="470" y="370"/>
                  </a:cubicBezTo>
                  <a:cubicBezTo>
                    <a:pt x="470" y="370"/>
                    <a:pt x="470" y="370"/>
                    <a:pt x="470" y="370"/>
                  </a:cubicBezTo>
                  <a:cubicBezTo>
                    <a:pt x="464" y="370"/>
                    <a:pt x="464" y="370"/>
                    <a:pt x="464" y="370"/>
                  </a:cubicBezTo>
                  <a:cubicBezTo>
                    <a:pt x="391" y="371"/>
                    <a:pt x="391" y="371"/>
                    <a:pt x="389" y="374"/>
                  </a:cubicBezTo>
                  <a:cubicBezTo>
                    <a:pt x="388" y="375"/>
                    <a:pt x="388" y="375"/>
                    <a:pt x="388" y="375"/>
                  </a:cubicBezTo>
                  <a:lnTo>
                    <a:pt x="388" y="37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87" name="Freeform 140"/>
            <p:cNvSpPr>
              <a:spLocks/>
            </p:cNvSpPr>
            <p:nvPr/>
          </p:nvSpPr>
          <p:spPr bwMode="auto">
            <a:xfrm>
              <a:off x="7956741" y="4592933"/>
              <a:ext cx="813699" cy="1067981"/>
            </a:xfrm>
            <a:custGeom>
              <a:avLst/>
              <a:gdLst>
                <a:gd name="T0" fmla="*/ 283 w 332"/>
                <a:gd name="T1" fmla="*/ 436 h 436"/>
                <a:gd name="T2" fmla="*/ 225 w 332"/>
                <a:gd name="T3" fmla="*/ 424 h 436"/>
                <a:gd name="T4" fmla="*/ 178 w 332"/>
                <a:gd name="T5" fmla="*/ 418 h 436"/>
                <a:gd name="T6" fmla="*/ 84 w 332"/>
                <a:gd name="T7" fmla="*/ 400 h 436"/>
                <a:gd name="T8" fmla="*/ 0 w 332"/>
                <a:gd name="T9" fmla="*/ 389 h 436"/>
                <a:gd name="T10" fmla="*/ 6 w 332"/>
                <a:gd name="T11" fmla="*/ 339 h 436"/>
                <a:gd name="T12" fmla="*/ 14 w 332"/>
                <a:gd name="T13" fmla="*/ 283 h 436"/>
                <a:gd name="T14" fmla="*/ 21 w 332"/>
                <a:gd name="T15" fmla="*/ 238 h 436"/>
                <a:gd name="T16" fmla="*/ 28 w 332"/>
                <a:gd name="T17" fmla="*/ 200 h 436"/>
                <a:gd name="T18" fmla="*/ 39 w 332"/>
                <a:gd name="T19" fmla="*/ 149 h 436"/>
                <a:gd name="T20" fmla="*/ 46 w 332"/>
                <a:gd name="T21" fmla="*/ 94 h 436"/>
                <a:gd name="T22" fmla="*/ 54 w 332"/>
                <a:gd name="T23" fmla="*/ 45 h 436"/>
                <a:gd name="T24" fmla="*/ 59 w 332"/>
                <a:gd name="T25" fmla="*/ 8 h 436"/>
                <a:gd name="T26" fmla="*/ 64 w 332"/>
                <a:gd name="T27" fmla="*/ 0 h 436"/>
                <a:gd name="T28" fmla="*/ 224 w 332"/>
                <a:gd name="T29" fmla="*/ 19 h 436"/>
                <a:gd name="T30" fmla="*/ 230 w 332"/>
                <a:gd name="T31" fmla="*/ 51 h 436"/>
                <a:gd name="T32" fmla="*/ 223 w 332"/>
                <a:gd name="T33" fmla="*/ 76 h 436"/>
                <a:gd name="T34" fmla="*/ 223 w 332"/>
                <a:gd name="T35" fmla="*/ 99 h 436"/>
                <a:gd name="T36" fmla="*/ 288 w 332"/>
                <a:gd name="T37" fmla="*/ 107 h 436"/>
                <a:gd name="T38" fmla="*/ 315 w 332"/>
                <a:gd name="T39" fmla="*/ 114 h 436"/>
                <a:gd name="T40" fmla="*/ 332 w 332"/>
                <a:gd name="T41" fmla="*/ 115 h 436"/>
                <a:gd name="T42" fmla="*/ 330 w 332"/>
                <a:gd name="T43" fmla="*/ 125 h 436"/>
                <a:gd name="T44" fmla="*/ 323 w 332"/>
                <a:gd name="T45" fmla="*/ 210 h 436"/>
                <a:gd name="T46" fmla="*/ 317 w 332"/>
                <a:gd name="T47" fmla="*/ 273 h 436"/>
                <a:gd name="T48" fmla="*/ 307 w 332"/>
                <a:gd name="T49" fmla="*/ 346 h 436"/>
                <a:gd name="T50" fmla="*/ 301 w 332"/>
                <a:gd name="T51" fmla="*/ 409 h 436"/>
                <a:gd name="T52" fmla="*/ 295 w 332"/>
                <a:gd name="T53" fmla="*/ 428 h 436"/>
                <a:gd name="T54" fmla="*/ 295 w 332"/>
                <a:gd name="T55" fmla="*/ 436 h 436"/>
                <a:gd name="T56" fmla="*/ 283 w 332"/>
                <a:gd name="T57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2" h="436">
                  <a:moveTo>
                    <a:pt x="283" y="436"/>
                  </a:moveTo>
                  <a:cubicBezTo>
                    <a:pt x="282" y="431"/>
                    <a:pt x="275" y="428"/>
                    <a:pt x="225" y="424"/>
                  </a:cubicBezTo>
                  <a:cubicBezTo>
                    <a:pt x="192" y="421"/>
                    <a:pt x="181" y="419"/>
                    <a:pt x="178" y="418"/>
                  </a:cubicBezTo>
                  <a:cubicBezTo>
                    <a:pt x="176" y="414"/>
                    <a:pt x="163" y="411"/>
                    <a:pt x="84" y="40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6" y="339"/>
                    <a:pt x="6" y="339"/>
                    <a:pt x="6" y="339"/>
                  </a:cubicBezTo>
                  <a:cubicBezTo>
                    <a:pt x="12" y="294"/>
                    <a:pt x="13" y="285"/>
                    <a:pt x="14" y="283"/>
                  </a:cubicBezTo>
                  <a:cubicBezTo>
                    <a:pt x="14" y="282"/>
                    <a:pt x="15" y="277"/>
                    <a:pt x="21" y="238"/>
                  </a:cubicBezTo>
                  <a:cubicBezTo>
                    <a:pt x="25" y="211"/>
                    <a:pt x="27" y="202"/>
                    <a:pt x="28" y="200"/>
                  </a:cubicBezTo>
                  <a:cubicBezTo>
                    <a:pt x="32" y="198"/>
                    <a:pt x="35" y="190"/>
                    <a:pt x="39" y="149"/>
                  </a:cubicBezTo>
                  <a:cubicBezTo>
                    <a:pt x="42" y="111"/>
                    <a:pt x="44" y="98"/>
                    <a:pt x="46" y="94"/>
                  </a:cubicBezTo>
                  <a:cubicBezTo>
                    <a:pt x="48" y="87"/>
                    <a:pt x="51" y="71"/>
                    <a:pt x="54" y="45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30" y="51"/>
                    <a:pt x="230" y="51"/>
                    <a:pt x="230" y="51"/>
                  </a:cubicBezTo>
                  <a:cubicBezTo>
                    <a:pt x="225" y="53"/>
                    <a:pt x="223" y="60"/>
                    <a:pt x="223" y="76"/>
                  </a:cubicBezTo>
                  <a:cubicBezTo>
                    <a:pt x="223" y="99"/>
                    <a:pt x="223" y="99"/>
                    <a:pt x="223" y="99"/>
                  </a:cubicBezTo>
                  <a:cubicBezTo>
                    <a:pt x="288" y="107"/>
                    <a:pt x="288" y="107"/>
                    <a:pt x="288" y="107"/>
                  </a:cubicBezTo>
                  <a:cubicBezTo>
                    <a:pt x="290" y="111"/>
                    <a:pt x="297" y="112"/>
                    <a:pt x="315" y="114"/>
                  </a:cubicBezTo>
                  <a:cubicBezTo>
                    <a:pt x="332" y="115"/>
                    <a:pt x="332" y="115"/>
                    <a:pt x="332" y="115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28" y="136"/>
                    <a:pt x="326" y="164"/>
                    <a:pt x="323" y="210"/>
                  </a:cubicBezTo>
                  <a:cubicBezTo>
                    <a:pt x="320" y="256"/>
                    <a:pt x="318" y="269"/>
                    <a:pt x="317" y="273"/>
                  </a:cubicBezTo>
                  <a:cubicBezTo>
                    <a:pt x="313" y="275"/>
                    <a:pt x="311" y="285"/>
                    <a:pt x="307" y="346"/>
                  </a:cubicBezTo>
                  <a:cubicBezTo>
                    <a:pt x="304" y="392"/>
                    <a:pt x="302" y="405"/>
                    <a:pt x="301" y="409"/>
                  </a:cubicBezTo>
                  <a:cubicBezTo>
                    <a:pt x="295" y="412"/>
                    <a:pt x="295" y="423"/>
                    <a:pt x="295" y="428"/>
                  </a:cubicBezTo>
                  <a:cubicBezTo>
                    <a:pt x="295" y="436"/>
                    <a:pt x="295" y="436"/>
                    <a:pt x="295" y="436"/>
                  </a:cubicBezTo>
                  <a:lnTo>
                    <a:pt x="283" y="4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88" name="Freeform 141"/>
            <p:cNvSpPr>
              <a:spLocks/>
            </p:cNvSpPr>
            <p:nvPr/>
          </p:nvSpPr>
          <p:spPr bwMode="auto">
            <a:xfrm>
              <a:off x="7117614" y="4389509"/>
              <a:ext cx="956097" cy="1459574"/>
            </a:xfrm>
            <a:custGeom>
              <a:avLst/>
              <a:gdLst>
                <a:gd name="T0" fmla="*/ 246 w 391"/>
                <a:gd name="T1" fmla="*/ 587 h 596"/>
                <a:gd name="T2" fmla="*/ 229 w 391"/>
                <a:gd name="T3" fmla="*/ 564 h 596"/>
                <a:gd name="T4" fmla="*/ 191 w 391"/>
                <a:gd name="T5" fmla="*/ 511 h 596"/>
                <a:gd name="T6" fmla="*/ 171 w 391"/>
                <a:gd name="T7" fmla="*/ 489 h 596"/>
                <a:gd name="T8" fmla="*/ 159 w 391"/>
                <a:gd name="T9" fmla="*/ 461 h 596"/>
                <a:gd name="T10" fmla="*/ 127 w 391"/>
                <a:gd name="T11" fmla="*/ 430 h 596"/>
                <a:gd name="T12" fmla="*/ 119 w 391"/>
                <a:gd name="T13" fmla="*/ 411 h 596"/>
                <a:gd name="T14" fmla="*/ 102 w 391"/>
                <a:gd name="T15" fmla="*/ 383 h 596"/>
                <a:gd name="T16" fmla="*/ 78 w 391"/>
                <a:gd name="T17" fmla="*/ 352 h 596"/>
                <a:gd name="T18" fmla="*/ 67 w 391"/>
                <a:gd name="T19" fmla="*/ 341 h 596"/>
                <a:gd name="T20" fmla="*/ 55 w 391"/>
                <a:gd name="T21" fmla="*/ 317 h 596"/>
                <a:gd name="T22" fmla="*/ 39 w 391"/>
                <a:gd name="T23" fmla="*/ 290 h 596"/>
                <a:gd name="T24" fmla="*/ 13 w 391"/>
                <a:gd name="T25" fmla="*/ 256 h 596"/>
                <a:gd name="T26" fmla="*/ 3 w 391"/>
                <a:gd name="T27" fmla="*/ 216 h 596"/>
                <a:gd name="T28" fmla="*/ 8 w 391"/>
                <a:gd name="T29" fmla="*/ 190 h 596"/>
                <a:gd name="T30" fmla="*/ 24 w 391"/>
                <a:gd name="T31" fmla="*/ 114 h 596"/>
                <a:gd name="T32" fmla="*/ 47 w 391"/>
                <a:gd name="T33" fmla="*/ 15 h 596"/>
                <a:gd name="T34" fmla="*/ 120 w 391"/>
                <a:gd name="T35" fmla="*/ 14 h 596"/>
                <a:gd name="T36" fmla="*/ 178 w 391"/>
                <a:gd name="T37" fmla="*/ 24 h 596"/>
                <a:gd name="T38" fmla="*/ 197 w 391"/>
                <a:gd name="T39" fmla="*/ 23 h 596"/>
                <a:gd name="T40" fmla="*/ 199 w 391"/>
                <a:gd name="T41" fmla="*/ 38 h 596"/>
                <a:gd name="T42" fmla="*/ 277 w 391"/>
                <a:gd name="T43" fmla="*/ 51 h 596"/>
                <a:gd name="T44" fmla="*/ 322 w 391"/>
                <a:gd name="T45" fmla="*/ 63 h 596"/>
                <a:gd name="T46" fmla="*/ 391 w 391"/>
                <a:gd name="T47" fmla="*/ 78 h 596"/>
                <a:gd name="T48" fmla="*/ 386 w 391"/>
                <a:gd name="T49" fmla="*/ 126 h 596"/>
                <a:gd name="T50" fmla="*/ 371 w 391"/>
                <a:gd name="T51" fmla="*/ 230 h 596"/>
                <a:gd name="T52" fmla="*/ 353 w 391"/>
                <a:gd name="T53" fmla="*/ 319 h 596"/>
                <a:gd name="T54" fmla="*/ 347 w 391"/>
                <a:gd name="T55" fmla="*/ 362 h 596"/>
                <a:gd name="T56" fmla="*/ 338 w 391"/>
                <a:gd name="T57" fmla="*/ 420 h 596"/>
                <a:gd name="T58" fmla="*/ 320 w 391"/>
                <a:gd name="T59" fmla="*/ 505 h 596"/>
                <a:gd name="T60" fmla="*/ 291 w 391"/>
                <a:gd name="T61" fmla="*/ 537 h 596"/>
                <a:gd name="T62" fmla="*/ 268 w 391"/>
                <a:gd name="T63" fmla="*/ 540 h 596"/>
                <a:gd name="T64" fmla="*/ 262 w 391"/>
                <a:gd name="T65" fmla="*/ 57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1" h="596">
                  <a:moveTo>
                    <a:pt x="259" y="596"/>
                  </a:moveTo>
                  <a:cubicBezTo>
                    <a:pt x="254" y="590"/>
                    <a:pt x="250" y="588"/>
                    <a:pt x="246" y="587"/>
                  </a:cubicBezTo>
                  <a:cubicBezTo>
                    <a:pt x="245" y="586"/>
                    <a:pt x="243" y="583"/>
                    <a:pt x="236" y="574"/>
                  </a:cubicBezTo>
                  <a:cubicBezTo>
                    <a:pt x="234" y="571"/>
                    <a:pt x="232" y="568"/>
                    <a:pt x="229" y="564"/>
                  </a:cubicBezTo>
                  <a:cubicBezTo>
                    <a:pt x="217" y="546"/>
                    <a:pt x="208" y="534"/>
                    <a:pt x="202" y="529"/>
                  </a:cubicBezTo>
                  <a:cubicBezTo>
                    <a:pt x="197" y="524"/>
                    <a:pt x="193" y="518"/>
                    <a:pt x="191" y="511"/>
                  </a:cubicBezTo>
                  <a:cubicBezTo>
                    <a:pt x="188" y="502"/>
                    <a:pt x="182" y="495"/>
                    <a:pt x="176" y="492"/>
                  </a:cubicBezTo>
                  <a:cubicBezTo>
                    <a:pt x="171" y="489"/>
                    <a:pt x="171" y="489"/>
                    <a:pt x="171" y="489"/>
                  </a:cubicBezTo>
                  <a:cubicBezTo>
                    <a:pt x="170" y="484"/>
                    <a:pt x="170" y="484"/>
                    <a:pt x="170" y="484"/>
                  </a:cubicBezTo>
                  <a:cubicBezTo>
                    <a:pt x="169" y="478"/>
                    <a:pt x="166" y="470"/>
                    <a:pt x="159" y="461"/>
                  </a:cubicBezTo>
                  <a:cubicBezTo>
                    <a:pt x="153" y="451"/>
                    <a:pt x="145" y="444"/>
                    <a:pt x="137" y="437"/>
                  </a:cubicBezTo>
                  <a:cubicBezTo>
                    <a:pt x="127" y="430"/>
                    <a:pt x="127" y="430"/>
                    <a:pt x="127" y="430"/>
                  </a:cubicBezTo>
                  <a:cubicBezTo>
                    <a:pt x="127" y="425"/>
                    <a:pt x="127" y="425"/>
                    <a:pt x="127" y="425"/>
                  </a:cubicBezTo>
                  <a:cubicBezTo>
                    <a:pt x="127" y="414"/>
                    <a:pt x="122" y="412"/>
                    <a:pt x="119" y="411"/>
                  </a:cubicBezTo>
                  <a:cubicBezTo>
                    <a:pt x="118" y="410"/>
                    <a:pt x="117" y="408"/>
                    <a:pt x="115" y="401"/>
                  </a:cubicBezTo>
                  <a:cubicBezTo>
                    <a:pt x="112" y="393"/>
                    <a:pt x="109" y="384"/>
                    <a:pt x="102" y="383"/>
                  </a:cubicBezTo>
                  <a:cubicBezTo>
                    <a:pt x="102" y="382"/>
                    <a:pt x="100" y="380"/>
                    <a:pt x="99" y="375"/>
                  </a:cubicBezTo>
                  <a:cubicBezTo>
                    <a:pt x="96" y="366"/>
                    <a:pt x="89" y="358"/>
                    <a:pt x="78" y="352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7" y="341"/>
                    <a:pt x="67" y="341"/>
                    <a:pt x="67" y="341"/>
                  </a:cubicBezTo>
                  <a:cubicBezTo>
                    <a:pt x="67" y="330"/>
                    <a:pt x="62" y="328"/>
                    <a:pt x="59" y="327"/>
                  </a:cubicBezTo>
                  <a:cubicBezTo>
                    <a:pt x="58" y="326"/>
                    <a:pt x="57" y="324"/>
                    <a:pt x="55" y="317"/>
                  </a:cubicBezTo>
                  <a:cubicBezTo>
                    <a:pt x="51" y="305"/>
                    <a:pt x="48" y="300"/>
                    <a:pt x="43" y="298"/>
                  </a:cubicBezTo>
                  <a:cubicBezTo>
                    <a:pt x="42" y="298"/>
                    <a:pt x="41" y="296"/>
                    <a:pt x="39" y="290"/>
                  </a:cubicBezTo>
                  <a:cubicBezTo>
                    <a:pt x="35" y="281"/>
                    <a:pt x="31" y="275"/>
                    <a:pt x="25" y="272"/>
                  </a:cubicBezTo>
                  <a:cubicBezTo>
                    <a:pt x="22" y="270"/>
                    <a:pt x="18" y="267"/>
                    <a:pt x="13" y="256"/>
                  </a:cubicBezTo>
                  <a:cubicBezTo>
                    <a:pt x="8" y="246"/>
                    <a:pt x="4" y="241"/>
                    <a:pt x="0" y="239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5" y="198"/>
                    <a:pt x="7" y="192"/>
                    <a:pt x="8" y="190"/>
                  </a:cubicBezTo>
                  <a:cubicBezTo>
                    <a:pt x="8" y="190"/>
                    <a:pt x="8" y="190"/>
                    <a:pt x="8" y="190"/>
                  </a:cubicBezTo>
                  <a:cubicBezTo>
                    <a:pt x="12" y="188"/>
                    <a:pt x="15" y="184"/>
                    <a:pt x="19" y="148"/>
                  </a:cubicBezTo>
                  <a:cubicBezTo>
                    <a:pt x="21" y="125"/>
                    <a:pt x="23" y="117"/>
                    <a:pt x="24" y="114"/>
                  </a:cubicBezTo>
                  <a:cubicBezTo>
                    <a:pt x="29" y="112"/>
                    <a:pt x="32" y="103"/>
                    <a:pt x="35" y="72"/>
                  </a:cubicBezTo>
                  <a:cubicBezTo>
                    <a:pt x="38" y="47"/>
                    <a:pt x="41" y="28"/>
                    <a:pt x="47" y="1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45" y="19"/>
                    <a:pt x="159" y="22"/>
                    <a:pt x="164" y="23"/>
                  </a:cubicBezTo>
                  <a:cubicBezTo>
                    <a:pt x="168" y="24"/>
                    <a:pt x="173" y="24"/>
                    <a:pt x="178" y="24"/>
                  </a:cubicBezTo>
                  <a:cubicBezTo>
                    <a:pt x="181" y="24"/>
                    <a:pt x="184" y="24"/>
                    <a:pt x="187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241" y="45"/>
                    <a:pt x="241" y="45"/>
                    <a:pt x="241" y="45"/>
                  </a:cubicBezTo>
                  <a:cubicBezTo>
                    <a:pt x="269" y="49"/>
                    <a:pt x="276" y="51"/>
                    <a:pt x="277" y="51"/>
                  </a:cubicBezTo>
                  <a:cubicBezTo>
                    <a:pt x="279" y="52"/>
                    <a:pt x="283" y="54"/>
                    <a:pt x="314" y="61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41" y="67"/>
                    <a:pt x="358" y="71"/>
                    <a:pt x="372" y="74"/>
                  </a:cubicBezTo>
                  <a:cubicBezTo>
                    <a:pt x="391" y="78"/>
                    <a:pt x="391" y="78"/>
                    <a:pt x="391" y="78"/>
                  </a:cubicBezTo>
                  <a:cubicBezTo>
                    <a:pt x="391" y="89"/>
                    <a:pt x="391" y="89"/>
                    <a:pt x="391" y="89"/>
                  </a:cubicBezTo>
                  <a:cubicBezTo>
                    <a:pt x="386" y="126"/>
                    <a:pt x="386" y="126"/>
                    <a:pt x="386" y="126"/>
                  </a:cubicBezTo>
                  <a:cubicBezTo>
                    <a:pt x="382" y="157"/>
                    <a:pt x="380" y="169"/>
                    <a:pt x="378" y="173"/>
                  </a:cubicBezTo>
                  <a:cubicBezTo>
                    <a:pt x="376" y="181"/>
                    <a:pt x="374" y="199"/>
                    <a:pt x="371" y="230"/>
                  </a:cubicBezTo>
                  <a:cubicBezTo>
                    <a:pt x="369" y="259"/>
                    <a:pt x="367" y="269"/>
                    <a:pt x="366" y="272"/>
                  </a:cubicBezTo>
                  <a:cubicBezTo>
                    <a:pt x="362" y="273"/>
                    <a:pt x="358" y="281"/>
                    <a:pt x="353" y="319"/>
                  </a:cubicBezTo>
                  <a:cubicBezTo>
                    <a:pt x="349" y="347"/>
                    <a:pt x="347" y="357"/>
                    <a:pt x="347" y="361"/>
                  </a:cubicBezTo>
                  <a:cubicBezTo>
                    <a:pt x="347" y="361"/>
                    <a:pt x="347" y="362"/>
                    <a:pt x="347" y="362"/>
                  </a:cubicBezTo>
                  <a:cubicBezTo>
                    <a:pt x="346" y="362"/>
                    <a:pt x="346" y="362"/>
                    <a:pt x="346" y="363"/>
                  </a:cubicBezTo>
                  <a:cubicBezTo>
                    <a:pt x="345" y="366"/>
                    <a:pt x="344" y="372"/>
                    <a:pt x="338" y="420"/>
                  </a:cubicBezTo>
                  <a:cubicBezTo>
                    <a:pt x="331" y="476"/>
                    <a:pt x="331" y="476"/>
                    <a:pt x="331" y="476"/>
                  </a:cubicBezTo>
                  <a:cubicBezTo>
                    <a:pt x="320" y="505"/>
                    <a:pt x="320" y="505"/>
                    <a:pt x="320" y="505"/>
                  </a:cubicBezTo>
                  <a:cubicBezTo>
                    <a:pt x="312" y="529"/>
                    <a:pt x="309" y="534"/>
                    <a:pt x="308" y="536"/>
                  </a:cubicBezTo>
                  <a:cubicBezTo>
                    <a:pt x="307" y="536"/>
                    <a:pt x="303" y="537"/>
                    <a:pt x="291" y="537"/>
                  </a:cubicBezTo>
                  <a:cubicBezTo>
                    <a:pt x="271" y="537"/>
                    <a:pt x="271" y="537"/>
                    <a:pt x="271" y="537"/>
                  </a:cubicBezTo>
                  <a:cubicBezTo>
                    <a:pt x="268" y="540"/>
                    <a:pt x="268" y="540"/>
                    <a:pt x="268" y="540"/>
                  </a:cubicBezTo>
                  <a:cubicBezTo>
                    <a:pt x="266" y="541"/>
                    <a:pt x="266" y="543"/>
                    <a:pt x="265" y="550"/>
                  </a:cubicBezTo>
                  <a:cubicBezTo>
                    <a:pt x="264" y="554"/>
                    <a:pt x="263" y="561"/>
                    <a:pt x="262" y="570"/>
                  </a:cubicBezTo>
                  <a:cubicBezTo>
                    <a:pt x="259" y="596"/>
                    <a:pt x="259" y="596"/>
                    <a:pt x="259" y="5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89" name="Freeform 142"/>
            <p:cNvSpPr>
              <a:spLocks/>
            </p:cNvSpPr>
            <p:nvPr/>
          </p:nvSpPr>
          <p:spPr bwMode="auto">
            <a:xfrm>
              <a:off x="8536502" y="4043686"/>
              <a:ext cx="1052724" cy="854386"/>
            </a:xfrm>
            <a:custGeom>
              <a:avLst/>
              <a:gdLst>
                <a:gd name="T0" fmla="*/ 350 w 432"/>
                <a:gd name="T1" fmla="*/ 343 h 347"/>
                <a:gd name="T2" fmla="*/ 287 w 432"/>
                <a:gd name="T3" fmla="*/ 337 h 347"/>
                <a:gd name="T4" fmla="*/ 170 w 432"/>
                <a:gd name="T5" fmla="*/ 325 h 347"/>
                <a:gd name="T6" fmla="*/ 58 w 432"/>
                <a:gd name="T7" fmla="*/ 319 h 347"/>
                <a:gd name="T8" fmla="*/ 0 w 432"/>
                <a:gd name="T9" fmla="*/ 312 h 347"/>
                <a:gd name="T10" fmla="*/ 0 w 432"/>
                <a:gd name="T11" fmla="*/ 299 h 347"/>
                <a:gd name="T12" fmla="*/ 1 w 432"/>
                <a:gd name="T13" fmla="*/ 284 h 347"/>
                <a:gd name="T14" fmla="*/ 9 w 432"/>
                <a:gd name="T15" fmla="*/ 280 h 347"/>
                <a:gd name="T16" fmla="*/ 8 w 432"/>
                <a:gd name="T17" fmla="*/ 277 h 347"/>
                <a:gd name="T18" fmla="*/ 8 w 432"/>
                <a:gd name="T19" fmla="*/ 276 h 347"/>
                <a:gd name="T20" fmla="*/ 8 w 432"/>
                <a:gd name="T21" fmla="*/ 245 h 347"/>
                <a:gd name="T22" fmla="*/ 9 w 432"/>
                <a:gd name="T23" fmla="*/ 218 h 347"/>
                <a:gd name="T24" fmla="*/ 20 w 432"/>
                <a:gd name="T25" fmla="*/ 163 h 347"/>
                <a:gd name="T26" fmla="*/ 26 w 432"/>
                <a:gd name="T27" fmla="*/ 118 h 347"/>
                <a:gd name="T28" fmla="*/ 36 w 432"/>
                <a:gd name="T29" fmla="*/ 61 h 347"/>
                <a:gd name="T30" fmla="*/ 40 w 432"/>
                <a:gd name="T31" fmla="*/ 15 h 347"/>
                <a:gd name="T32" fmla="*/ 48 w 432"/>
                <a:gd name="T33" fmla="*/ 1 h 347"/>
                <a:gd name="T34" fmla="*/ 48 w 432"/>
                <a:gd name="T35" fmla="*/ 0 h 347"/>
                <a:gd name="T36" fmla="*/ 126 w 432"/>
                <a:gd name="T37" fmla="*/ 9 h 347"/>
                <a:gd name="T38" fmla="*/ 211 w 432"/>
                <a:gd name="T39" fmla="*/ 20 h 347"/>
                <a:gd name="T40" fmla="*/ 214 w 432"/>
                <a:gd name="T41" fmla="*/ 21 h 347"/>
                <a:gd name="T42" fmla="*/ 214 w 432"/>
                <a:gd name="T43" fmla="*/ 20 h 347"/>
                <a:gd name="T44" fmla="*/ 218 w 432"/>
                <a:gd name="T45" fmla="*/ 21 h 347"/>
                <a:gd name="T46" fmla="*/ 221 w 432"/>
                <a:gd name="T47" fmla="*/ 21 h 347"/>
                <a:gd name="T48" fmla="*/ 325 w 432"/>
                <a:gd name="T49" fmla="*/ 32 h 347"/>
                <a:gd name="T50" fmla="*/ 432 w 432"/>
                <a:gd name="T51" fmla="*/ 42 h 347"/>
                <a:gd name="T52" fmla="*/ 432 w 432"/>
                <a:gd name="T53" fmla="*/ 194 h 347"/>
                <a:gd name="T54" fmla="*/ 420 w 432"/>
                <a:gd name="T55" fmla="*/ 202 h 347"/>
                <a:gd name="T56" fmla="*/ 416 w 432"/>
                <a:gd name="T57" fmla="*/ 303 h 347"/>
                <a:gd name="T58" fmla="*/ 412 w 432"/>
                <a:gd name="T59" fmla="*/ 303 h 347"/>
                <a:gd name="T60" fmla="*/ 412 w 432"/>
                <a:gd name="T61" fmla="*/ 347 h 347"/>
                <a:gd name="T62" fmla="*/ 350 w 432"/>
                <a:gd name="T63" fmla="*/ 34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2" h="347">
                  <a:moveTo>
                    <a:pt x="350" y="343"/>
                  </a:moveTo>
                  <a:cubicBezTo>
                    <a:pt x="303" y="340"/>
                    <a:pt x="290" y="338"/>
                    <a:pt x="287" y="337"/>
                  </a:cubicBezTo>
                  <a:cubicBezTo>
                    <a:pt x="284" y="333"/>
                    <a:pt x="269" y="330"/>
                    <a:pt x="170" y="325"/>
                  </a:cubicBezTo>
                  <a:cubicBezTo>
                    <a:pt x="58" y="319"/>
                    <a:pt x="58" y="319"/>
                    <a:pt x="58" y="319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289"/>
                    <a:pt x="1" y="285"/>
                    <a:pt x="1" y="284"/>
                  </a:cubicBezTo>
                  <a:cubicBezTo>
                    <a:pt x="9" y="280"/>
                    <a:pt x="9" y="280"/>
                    <a:pt x="9" y="280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76"/>
                    <a:pt x="8" y="276"/>
                    <a:pt x="8" y="276"/>
                  </a:cubicBezTo>
                  <a:cubicBezTo>
                    <a:pt x="8" y="245"/>
                    <a:pt x="8" y="245"/>
                    <a:pt x="8" y="245"/>
                  </a:cubicBezTo>
                  <a:cubicBezTo>
                    <a:pt x="8" y="228"/>
                    <a:pt x="9" y="221"/>
                    <a:pt x="9" y="218"/>
                  </a:cubicBezTo>
                  <a:cubicBezTo>
                    <a:pt x="14" y="216"/>
                    <a:pt x="16" y="207"/>
                    <a:pt x="20" y="163"/>
                  </a:cubicBezTo>
                  <a:cubicBezTo>
                    <a:pt x="23" y="132"/>
                    <a:pt x="25" y="121"/>
                    <a:pt x="26" y="118"/>
                  </a:cubicBezTo>
                  <a:cubicBezTo>
                    <a:pt x="30" y="116"/>
                    <a:pt x="32" y="107"/>
                    <a:pt x="36" y="61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3" y="14"/>
                    <a:pt x="48" y="12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99" y="17"/>
                    <a:pt x="210" y="19"/>
                    <a:pt x="211" y="20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20" y="21"/>
                    <a:pt x="221" y="21"/>
                  </a:cubicBezTo>
                  <a:cubicBezTo>
                    <a:pt x="235" y="23"/>
                    <a:pt x="268" y="26"/>
                    <a:pt x="325" y="32"/>
                  </a:cubicBezTo>
                  <a:cubicBezTo>
                    <a:pt x="432" y="42"/>
                    <a:pt x="432" y="42"/>
                    <a:pt x="432" y="42"/>
                  </a:cubicBezTo>
                  <a:cubicBezTo>
                    <a:pt x="432" y="194"/>
                    <a:pt x="432" y="194"/>
                    <a:pt x="432" y="194"/>
                  </a:cubicBezTo>
                  <a:cubicBezTo>
                    <a:pt x="420" y="202"/>
                    <a:pt x="420" y="202"/>
                    <a:pt x="420" y="202"/>
                  </a:cubicBezTo>
                  <a:cubicBezTo>
                    <a:pt x="416" y="303"/>
                    <a:pt x="416" y="303"/>
                    <a:pt x="416" y="303"/>
                  </a:cubicBezTo>
                  <a:cubicBezTo>
                    <a:pt x="412" y="303"/>
                    <a:pt x="412" y="303"/>
                    <a:pt x="412" y="303"/>
                  </a:cubicBezTo>
                  <a:cubicBezTo>
                    <a:pt x="412" y="347"/>
                    <a:pt x="412" y="347"/>
                    <a:pt x="412" y="347"/>
                  </a:cubicBezTo>
                  <a:lnTo>
                    <a:pt x="350" y="3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90" name="Freeform 143"/>
            <p:cNvSpPr>
              <a:spLocks/>
            </p:cNvSpPr>
            <p:nvPr/>
          </p:nvSpPr>
          <p:spPr bwMode="auto">
            <a:xfrm>
              <a:off x="9619742" y="3967401"/>
              <a:ext cx="1078154" cy="666217"/>
            </a:xfrm>
            <a:custGeom>
              <a:avLst/>
              <a:gdLst>
                <a:gd name="T0" fmla="*/ 413 w 440"/>
                <a:gd name="T1" fmla="*/ 267 h 273"/>
                <a:gd name="T2" fmla="*/ 365 w 440"/>
                <a:gd name="T3" fmla="*/ 257 h 273"/>
                <a:gd name="T4" fmla="*/ 327 w 440"/>
                <a:gd name="T5" fmla="*/ 246 h 273"/>
                <a:gd name="T6" fmla="*/ 316 w 440"/>
                <a:gd name="T7" fmla="*/ 238 h 273"/>
                <a:gd name="T8" fmla="*/ 256 w 440"/>
                <a:gd name="T9" fmla="*/ 238 h 273"/>
                <a:gd name="T10" fmla="*/ 237 w 440"/>
                <a:gd name="T11" fmla="*/ 237 h 273"/>
                <a:gd name="T12" fmla="*/ 126 w 440"/>
                <a:gd name="T13" fmla="*/ 234 h 273"/>
                <a:gd name="T14" fmla="*/ 26 w 440"/>
                <a:gd name="T15" fmla="*/ 231 h 273"/>
                <a:gd name="T16" fmla="*/ 9 w 440"/>
                <a:gd name="T17" fmla="*/ 230 h 273"/>
                <a:gd name="T18" fmla="*/ 5 w 440"/>
                <a:gd name="T19" fmla="*/ 230 h 273"/>
                <a:gd name="T20" fmla="*/ 1 w 440"/>
                <a:gd name="T21" fmla="*/ 229 h 273"/>
                <a:gd name="T22" fmla="*/ 0 w 440"/>
                <a:gd name="T23" fmla="*/ 228 h 273"/>
                <a:gd name="T24" fmla="*/ 0 w 440"/>
                <a:gd name="T25" fmla="*/ 114 h 273"/>
                <a:gd name="T26" fmla="*/ 6 w 440"/>
                <a:gd name="T27" fmla="*/ 114 h 273"/>
                <a:gd name="T28" fmla="*/ 16 w 440"/>
                <a:gd name="T29" fmla="*/ 0 h 273"/>
                <a:gd name="T30" fmla="*/ 30 w 440"/>
                <a:gd name="T31" fmla="*/ 0 h 273"/>
                <a:gd name="T32" fmla="*/ 400 w 440"/>
                <a:gd name="T33" fmla="*/ 12 h 273"/>
                <a:gd name="T34" fmla="*/ 400 w 440"/>
                <a:gd name="T35" fmla="*/ 16 h 273"/>
                <a:gd name="T36" fmla="*/ 424 w 440"/>
                <a:gd name="T37" fmla="*/ 16 h 273"/>
                <a:gd name="T38" fmla="*/ 423 w 440"/>
                <a:gd name="T39" fmla="*/ 19 h 273"/>
                <a:gd name="T40" fmla="*/ 420 w 440"/>
                <a:gd name="T41" fmla="*/ 23 h 273"/>
                <a:gd name="T42" fmla="*/ 416 w 440"/>
                <a:gd name="T43" fmla="*/ 30 h 273"/>
                <a:gd name="T44" fmla="*/ 417 w 440"/>
                <a:gd name="T45" fmla="*/ 36 h 273"/>
                <a:gd name="T46" fmla="*/ 422 w 440"/>
                <a:gd name="T47" fmla="*/ 48 h 273"/>
                <a:gd name="T48" fmla="*/ 436 w 440"/>
                <a:gd name="T49" fmla="*/ 68 h 273"/>
                <a:gd name="T50" fmla="*/ 437 w 440"/>
                <a:gd name="T51" fmla="*/ 71 h 273"/>
                <a:gd name="T52" fmla="*/ 437 w 440"/>
                <a:gd name="T53" fmla="*/ 73 h 273"/>
                <a:gd name="T54" fmla="*/ 439 w 440"/>
                <a:gd name="T55" fmla="*/ 138 h 273"/>
                <a:gd name="T56" fmla="*/ 440 w 440"/>
                <a:gd name="T57" fmla="*/ 196 h 273"/>
                <a:gd name="T58" fmla="*/ 438 w 440"/>
                <a:gd name="T59" fmla="*/ 198 h 273"/>
                <a:gd name="T60" fmla="*/ 432 w 440"/>
                <a:gd name="T61" fmla="*/ 244 h 273"/>
                <a:gd name="T62" fmla="*/ 432 w 440"/>
                <a:gd name="T63" fmla="*/ 273 h 273"/>
                <a:gd name="T64" fmla="*/ 413 w 440"/>
                <a:gd name="T65" fmla="*/ 26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273">
                  <a:moveTo>
                    <a:pt x="413" y="267"/>
                  </a:moveTo>
                  <a:cubicBezTo>
                    <a:pt x="401" y="264"/>
                    <a:pt x="385" y="260"/>
                    <a:pt x="365" y="257"/>
                  </a:cubicBezTo>
                  <a:cubicBezTo>
                    <a:pt x="341" y="253"/>
                    <a:pt x="331" y="249"/>
                    <a:pt x="327" y="246"/>
                  </a:cubicBezTo>
                  <a:cubicBezTo>
                    <a:pt x="316" y="238"/>
                    <a:pt x="316" y="238"/>
                    <a:pt x="316" y="238"/>
                  </a:cubicBezTo>
                  <a:cubicBezTo>
                    <a:pt x="256" y="238"/>
                    <a:pt x="256" y="238"/>
                    <a:pt x="256" y="238"/>
                  </a:cubicBezTo>
                  <a:cubicBezTo>
                    <a:pt x="256" y="238"/>
                    <a:pt x="237" y="237"/>
                    <a:pt x="237" y="237"/>
                  </a:cubicBezTo>
                  <a:cubicBezTo>
                    <a:pt x="219" y="237"/>
                    <a:pt x="185" y="236"/>
                    <a:pt x="126" y="234"/>
                  </a:cubicBezTo>
                  <a:cubicBezTo>
                    <a:pt x="81" y="233"/>
                    <a:pt x="48" y="231"/>
                    <a:pt x="26" y="231"/>
                  </a:cubicBezTo>
                  <a:cubicBezTo>
                    <a:pt x="9" y="230"/>
                    <a:pt x="9" y="230"/>
                    <a:pt x="9" y="230"/>
                  </a:cubicBezTo>
                  <a:cubicBezTo>
                    <a:pt x="5" y="230"/>
                    <a:pt x="5" y="230"/>
                    <a:pt x="5" y="230"/>
                  </a:cubicBezTo>
                  <a:cubicBezTo>
                    <a:pt x="3" y="230"/>
                    <a:pt x="2" y="229"/>
                    <a:pt x="1" y="22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00" y="12"/>
                    <a:pt x="400" y="12"/>
                    <a:pt x="400" y="12"/>
                  </a:cubicBezTo>
                  <a:cubicBezTo>
                    <a:pt x="400" y="16"/>
                    <a:pt x="400" y="16"/>
                    <a:pt x="400" y="16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4" y="17"/>
                    <a:pt x="423" y="18"/>
                    <a:pt x="423" y="19"/>
                  </a:cubicBezTo>
                  <a:cubicBezTo>
                    <a:pt x="421" y="22"/>
                    <a:pt x="420" y="23"/>
                    <a:pt x="420" y="23"/>
                  </a:cubicBezTo>
                  <a:cubicBezTo>
                    <a:pt x="418" y="24"/>
                    <a:pt x="416" y="26"/>
                    <a:pt x="416" y="30"/>
                  </a:cubicBezTo>
                  <a:cubicBezTo>
                    <a:pt x="416" y="32"/>
                    <a:pt x="416" y="34"/>
                    <a:pt x="417" y="36"/>
                  </a:cubicBezTo>
                  <a:cubicBezTo>
                    <a:pt x="418" y="40"/>
                    <a:pt x="419" y="43"/>
                    <a:pt x="422" y="48"/>
                  </a:cubicBezTo>
                  <a:cubicBezTo>
                    <a:pt x="427" y="61"/>
                    <a:pt x="431" y="67"/>
                    <a:pt x="436" y="68"/>
                  </a:cubicBezTo>
                  <a:cubicBezTo>
                    <a:pt x="437" y="68"/>
                    <a:pt x="437" y="69"/>
                    <a:pt x="437" y="71"/>
                  </a:cubicBezTo>
                  <a:cubicBezTo>
                    <a:pt x="437" y="71"/>
                    <a:pt x="437" y="72"/>
                    <a:pt x="437" y="73"/>
                  </a:cubicBezTo>
                  <a:cubicBezTo>
                    <a:pt x="438" y="82"/>
                    <a:pt x="438" y="103"/>
                    <a:pt x="439" y="138"/>
                  </a:cubicBezTo>
                  <a:cubicBezTo>
                    <a:pt x="440" y="196"/>
                    <a:pt x="440" y="196"/>
                    <a:pt x="440" y="196"/>
                  </a:cubicBezTo>
                  <a:cubicBezTo>
                    <a:pt x="438" y="198"/>
                    <a:pt x="438" y="198"/>
                    <a:pt x="438" y="198"/>
                  </a:cubicBezTo>
                  <a:cubicBezTo>
                    <a:pt x="435" y="201"/>
                    <a:pt x="432" y="207"/>
                    <a:pt x="432" y="244"/>
                  </a:cubicBezTo>
                  <a:cubicBezTo>
                    <a:pt x="432" y="273"/>
                    <a:pt x="432" y="273"/>
                    <a:pt x="432" y="273"/>
                  </a:cubicBezTo>
                  <a:lnTo>
                    <a:pt x="413" y="26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91" name="Freeform 144"/>
            <p:cNvSpPr>
              <a:spLocks/>
            </p:cNvSpPr>
            <p:nvPr/>
          </p:nvSpPr>
          <p:spPr bwMode="auto">
            <a:xfrm>
              <a:off x="10692808" y="4435279"/>
              <a:ext cx="930669" cy="656046"/>
            </a:xfrm>
            <a:custGeom>
              <a:avLst/>
              <a:gdLst>
                <a:gd name="T0" fmla="*/ 65 w 382"/>
                <a:gd name="T1" fmla="*/ 268 h 268"/>
                <a:gd name="T2" fmla="*/ 57 w 382"/>
                <a:gd name="T3" fmla="*/ 252 h 268"/>
                <a:gd name="T4" fmla="*/ 42 w 382"/>
                <a:gd name="T5" fmla="*/ 206 h 268"/>
                <a:gd name="T6" fmla="*/ 24 w 382"/>
                <a:gd name="T7" fmla="*/ 160 h 268"/>
                <a:gd name="T8" fmla="*/ 18 w 382"/>
                <a:gd name="T9" fmla="*/ 137 h 268"/>
                <a:gd name="T10" fmla="*/ 4 w 382"/>
                <a:gd name="T11" fmla="*/ 99 h 268"/>
                <a:gd name="T12" fmla="*/ 0 w 382"/>
                <a:gd name="T13" fmla="*/ 96 h 268"/>
                <a:gd name="T14" fmla="*/ 7 w 382"/>
                <a:gd name="T15" fmla="*/ 96 h 268"/>
                <a:gd name="T16" fmla="*/ 7 w 382"/>
                <a:gd name="T17" fmla="*/ 52 h 268"/>
                <a:gd name="T18" fmla="*/ 9 w 382"/>
                <a:gd name="T19" fmla="*/ 18 h 268"/>
                <a:gd name="T20" fmla="*/ 9 w 382"/>
                <a:gd name="T21" fmla="*/ 20 h 268"/>
                <a:gd name="T22" fmla="*/ 115 w 382"/>
                <a:gd name="T23" fmla="*/ 15 h 268"/>
                <a:gd name="T24" fmla="*/ 248 w 382"/>
                <a:gd name="T25" fmla="*/ 6 h 268"/>
                <a:gd name="T26" fmla="*/ 293 w 382"/>
                <a:gd name="T27" fmla="*/ 1 h 268"/>
                <a:gd name="T28" fmla="*/ 314 w 382"/>
                <a:gd name="T29" fmla="*/ 0 h 268"/>
                <a:gd name="T30" fmla="*/ 315 w 382"/>
                <a:gd name="T31" fmla="*/ 5 h 268"/>
                <a:gd name="T32" fmla="*/ 319 w 382"/>
                <a:gd name="T33" fmla="*/ 33 h 268"/>
                <a:gd name="T34" fmla="*/ 325 w 382"/>
                <a:gd name="T35" fmla="*/ 40 h 268"/>
                <a:gd name="T36" fmla="*/ 345 w 382"/>
                <a:gd name="T37" fmla="*/ 65 h 268"/>
                <a:gd name="T38" fmla="*/ 362 w 382"/>
                <a:gd name="T39" fmla="*/ 86 h 268"/>
                <a:gd name="T40" fmla="*/ 366 w 382"/>
                <a:gd name="T41" fmla="*/ 86 h 268"/>
                <a:gd name="T42" fmla="*/ 363 w 382"/>
                <a:gd name="T43" fmla="*/ 90 h 268"/>
                <a:gd name="T44" fmla="*/ 375 w 382"/>
                <a:gd name="T45" fmla="*/ 105 h 268"/>
                <a:gd name="T46" fmla="*/ 380 w 382"/>
                <a:gd name="T47" fmla="*/ 136 h 268"/>
                <a:gd name="T48" fmla="*/ 366 w 382"/>
                <a:gd name="T49" fmla="*/ 162 h 268"/>
                <a:gd name="T50" fmla="*/ 345 w 382"/>
                <a:gd name="T51" fmla="*/ 174 h 268"/>
                <a:gd name="T52" fmla="*/ 339 w 382"/>
                <a:gd name="T53" fmla="*/ 180 h 268"/>
                <a:gd name="T54" fmla="*/ 340 w 382"/>
                <a:gd name="T55" fmla="*/ 194 h 268"/>
                <a:gd name="T56" fmla="*/ 340 w 382"/>
                <a:gd name="T57" fmla="*/ 224 h 268"/>
                <a:gd name="T58" fmla="*/ 331 w 382"/>
                <a:gd name="T59" fmla="*/ 240 h 268"/>
                <a:gd name="T60" fmla="*/ 315 w 382"/>
                <a:gd name="T61" fmla="*/ 246 h 268"/>
                <a:gd name="T62" fmla="*/ 315 w 382"/>
                <a:gd name="T63" fmla="*/ 252 h 268"/>
                <a:gd name="T64" fmla="*/ 68 w 382"/>
                <a:gd name="T65" fmla="*/ 254 h 268"/>
                <a:gd name="T66" fmla="*/ 65 w 382"/>
                <a:gd name="T6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2" h="268">
                  <a:moveTo>
                    <a:pt x="65" y="268"/>
                  </a:moveTo>
                  <a:cubicBezTo>
                    <a:pt x="64" y="261"/>
                    <a:pt x="61" y="256"/>
                    <a:pt x="57" y="252"/>
                  </a:cubicBezTo>
                  <a:cubicBezTo>
                    <a:pt x="56" y="251"/>
                    <a:pt x="52" y="244"/>
                    <a:pt x="42" y="206"/>
                  </a:cubicBezTo>
                  <a:cubicBezTo>
                    <a:pt x="32" y="168"/>
                    <a:pt x="28" y="161"/>
                    <a:pt x="24" y="160"/>
                  </a:cubicBezTo>
                  <a:cubicBezTo>
                    <a:pt x="23" y="158"/>
                    <a:pt x="21" y="153"/>
                    <a:pt x="18" y="137"/>
                  </a:cubicBezTo>
                  <a:cubicBezTo>
                    <a:pt x="14" y="116"/>
                    <a:pt x="10" y="104"/>
                    <a:pt x="4" y="9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33"/>
                    <a:pt x="8" y="23"/>
                    <a:pt x="9" y="1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83" y="12"/>
                    <a:pt x="228" y="9"/>
                    <a:pt x="248" y="6"/>
                  </a:cubicBezTo>
                  <a:cubicBezTo>
                    <a:pt x="268" y="3"/>
                    <a:pt x="283" y="2"/>
                    <a:pt x="293" y="1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5" y="1"/>
                    <a:pt x="315" y="3"/>
                    <a:pt x="315" y="5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9" y="44"/>
                    <a:pt x="335" y="52"/>
                    <a:pt x="345" y="65"/>
                  </a:cubicBezTo>
                  <a:cubicBezTo>
                    <a:pt x="362" y="86"/>
                    <a:pt x="362" y="86"/>
                    <a:pt x="362" y="86"/>
                  </a:cubicBezTo>
                  <a:cubicBezTo>
                    <a:pt x="366" y="86"/>
                    <a:pt x="366" y="86"/>
                    <a:pt x="366" y="86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75" y="105"/>
                    <a:pt x="375" y="105"/>
                    <a:pt x="375" y="105"/>
                  </a:cubicBezTo>
                  <a:cubicBezTo>
                    <a:pt x="380" y="111"/>
                    <a:pt x="382" y="121"/>
                    <a:pt x="380" y="136"/>
                  </a:cubicBezTo>
                  <a:cubicBezTo>
                    <a:pt x="378" y="151"/>
                    <a:pt x="374" y="159"/>
                    <a:pt x="366" y="162"/>
                  </a:cubicBezTo>
                  <a:cubicBezTo>
                    <a:pt x="355" y="167"/>
                    <a:pt x="348" y="170"/>
                    <a:pt x="345" y="174"/>
                  </a:cubicBezTo>
                  <a:cubicBezTo>
                    <a:pt x="339" y="180"/>
                    <a:pt x="339" y="180"/>
                    <a:pt x="339" y="180"/>
                  </a:cubicBezTo>
                  <a:cubicBezTo>
                    <a:pt x="340" y="194"/>
                    <a:pt x="340" y="194"/>
                    <a:pt x="340" y="194"/>
                  </a:cubicBezTo>
                  <a:cubicBezTo>
                    <a:pt x="341" y="202"/>
                    <a:pt x="341" y="212"/>
                    <a:pt x="340" y="224"/>
                  </a:cubicBezTo>
                  <a:cubicBezTo>
                    <a:pt x="339" y="236"/>
                    <a:pt x="335" y="239"/>
                    <a:pt x="331" y="240"/>
                  </a:cubicBezTo>
                  <a:cubicBezTo>
                    <a:pt x="315" y="246"/>
                    <a:pt x="315" y="246"/>
                    <a:pt x="315" y="246"/>
                  </a:cubicBezTo>
                  <a:cubicBezTo>
                    <a:pt x="315" y="252"/>
                    <a:pt x="315" y="252"/>
                    <a:pt x="315" y="252"/>
                  </a:cubicBezTo>
                  <a:cubicBezTo>
                    <a:pt x="68" y="254"/>
                    <a:pt x="68" y="254"/>
                    <a:pt x="68" y="254"/>
                  </a:cubicBezTo>
                  <a:lnTo>
                    <a:pt x="65" y="26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92" name="Freeform 145"/>
            <p:cNvSpPr>
              <a:spLocks/>
            </p:cNvSpPr>
            <p:nvPr/>
          </p:nvSpPr>
          <p:spPr bwMode="auto">
            <a:xfrm>
              <a:off x="11491251" y="4643790"/>
              <a:ext cx="589932" cy="1078153"/>
            </a:xfrm>
            <a:custGeom>
              <a:avLst/>
              <a:gdLst>
                <a:gd name="T0" fmla="*/ 143 w 242"/>
                <a:gd name="T1" fmla="*/ 402 h 442"/>
                <a:gd name="T2" fmla="*/ 125 w 242"/>
                <a:gd name="T3" fmla="*/ 390 h 442"/>
                <a:gd name="T4" fmla="*/ 105 w 242"/>
                <a:gd name="T5" fmla="*/ 373 h 442"/>
                <a:gd name="T6" fmla="*/ 84 w 242"/>
                <a:gd name="T7" fmla="*/ 360 h 442"/>
                <a:gd name="T8" fmla="*/ 76 w 242"/>
                <a:gd name="T9" fmla="*/ 358 h 442"/>
                <a:gd name="T10" fmla="*/ 76 w 242"/>
                <a:gd name="T11" fmla="*/ 352 h 442"/>
                <a:gd name="T12" fmla="*/ 76 w 242"/>
                <a:gd name="T13" fmla="*/ 348 h 442"/>
                <a:gd name="T14" fmla="*/ 88 w 242"/>
                <a:gd name="T15" fmla="*/ 325 h 442"/>
                <a:gd name="T16" fmla="*/ 93 w 242"/>
                <a:gd name="T17" fmla="*/ 304 h 442"/>
                <a:gd name="T18" fmla="*/ 70 w 242"/>
                <a:gd name="T19" fmla="*/ 286 h 442"/>
                <a:gd name="T20" fmla="*/ 43 w 242"/>
                <a:gd name="T21" fmla="*/ 258 h 442"/>
                <a:gd name="T22" fmla="*/ 22 w 242"/>
                <a:gd name="T23" fmla="*/ 236 h 442"/>
                <a:gd name="T24" fmla="*/ 15 w 242"/>
                <a:gd name="T25" fmla="*/ 234 h 442"/>
                <a:gd name="T26" fmla="*/ 12 w 242"/>
                <a:gd name="T27" fmla="*/ 222 h 442"/>
                <a:gd name="T28" fmla="*/ 0 w 242"/>
                <a:gd name="T29" fmla="*/ 204 h 442"/>
                <a:gd name="T30" fmla="*/ 0 w 242"/>
                <a:gd name="T31" fmla="*/ 170 h 442"/>
                <a:gd name="T32" fmla="*/ 8 w 242"/>
                <a:gd name="T33" fmla="*/ 168 h 442"/>
                <a:gd name="T34" fmla="*/ 25 w 242"/>
                <a:gd name="T35" fmla="*/ 140 h 442"/>
                <a:gd name="T36" fmla="*/ 25 w 242"/>
                <a:gd name="T37" fmla="*/ 110 h 442"/>
                <a:gd name="T38" fmla="*/ 24 w 242"/>
                <a:gd name="T39" fmla="*/ 100 h 442"/>
                <a:gd name="T40" fmla="*/ 26 w 242"/>
                <a:gd name="T41" fmla="*/ 98 h 442"/>
                <a:gd name="T42" fmla="*/ 43 w 242"/>
                <a:gd name="T43" fmla="*/ 90 h 442"/>
                <a:gd name="T44" fmla="*/ 65 w 242"/>
                <a:gd name="T45" fmla="*/ 54 h 442"/>
                <a:gd name="T46" fmla="*/ 58 w 242"/>
                <a:gd name="T47" fmla="*/ 13 h 442"/>
                <a:gd name="T48" fmla="*/ 55 w 242"/>
                <a:gd name="T49" fmla="*/ 10 h 442"/>
                <a:gd name="T50" fmla="*/ 94 w 242"/>
                <a:gd name="T51" fmla="*/ 7 h 442"/>
                <a:gd name="T52" fmla="*/ 142 w 242"/>
                <a:gd name="T53" fmla="*/ 4 h 442"/>
                <a:gd name="T54" fmla="*/ 144 w 242"/>
                <a:gd name="T55" fmla="*/ 4 h 442"/>
                <a:gd name="T56" fmla="*/ 148 w 242"/>
                <a:gd name="T57" fmla="*/ 0 h 442"/>
                <a:gd name="T58" fmla="*/ 197 w 242"/>
                <a:gd name="T59" fmla="*/ 0 h 442"/>
                <a:gd name="T60" fmla="*/ 204 w 242"/>
                <a:gd name="T61" fmla="*/ 29 h 442"/>
                <a:gd name="T62" fmla="*/ 219 w 242"/>
                <a:gd name="T63" fmla="*/ 69 h 442"/>
                <a:gd name="T64" fmla="*/ 223 w 242"/>
                <a:gd name="T65" fmla="*/ 114 h 442"/>
                <a:gd name="T66" fmla="*/ 224 w 242"/>
                <a:gd name="T67" fmla="*/ 162 h 442"/>
                <a:gd name="T68" fmla="*/ 224 w 242"/>
                <a:gd name="T69" fmla="*/ 172 h 442"/>
                <a:gd name="T70" fmla="*/ 230 w 242"/>
                <a:gd name="T71" fmla="*/ 172 h 442"/>
                <a:gd name="T72" fmla="*/ 237 w 242"/>
                <a:gd name="T73" fmla="*/ 234 h 442"/>
                <a:gd name="T74" fmla="*/ 242 w 242"/>
                <a:gd name="T75" fmla="*/ 301 h 442"/>
                <a:gd name="T76" fmla="*/ 233 w 242"/>
                <a:gd name="T77" fmla="*/ 319 h 442"/>
                <a:gd name="T78" fmla="*/ 221 w 242"/>
                <a:gd name="T79" fmla="*/ 358 h 442"/>
                <a:gd name="T80" fmla="*/ 220 w 242"/>
                <a:gd name="T81" fmla="*/ 368 h 442"/>
                <a:gd name="T82" fmla="*/ 217 w 242"/>
                <a:gd name="T83" fmla="*/ 368 h 442"/>
                <a:gd name="T84" fmla="*/ 208 w 242"/>
                <a:gd name="T85" fmla="*/ 411 h 442"/>
                <a:gd name="T86" fmla="*/ 202 w 242"/>
                <a:gd name="T87" fmla="*/ 418 h 442"/>
                <a:gd name="T88" fmla="*/ 181 w 242"/>
                <a:gd name="T89" fmla="*/ 428 h 442"/>
                <a:gd name="T90" fmla="*/ 158 w 242"/>
                <a:gd name="T91" fmla="*/ 438 h 442"/>
                <a:gd name="T92" fmla="*/ 153 w 242"/>
                <a:gd name="T93" fmla="*/ 442 h 442"/>
                <a:gd name="T94" fmla="*/ 143 w 242"/>
                <a:gd name="T95" fmla="*/ 40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" h="442">
                  <a:moveTo>
                    <a:pt x="143" y="402"/>
                  </a:moveTo>
                  <a:cubicBezTo>
                    <a:pt x="125" y="390"/>
                    <a:pt x="125" y="390"/>
                    <a:pt x="125" y="390"/>
                  </a:cubicBezTo>
                  <a:cubicBezTo>
                    <a:pt x="115" y="383"/>
                    <a:pt x="108" y="377"/>
                    <a:pt x="105" y="373"/>
                  </a:cubicBezTo>
                  <a:cubicBezTo>
                    <a:pt x="100" y="368"/>
                    <a:pt x="93" y="363"/>
                    <a:pt x="84" y="360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2"/>
                    <a:pt x="76" y="352"/>
                    <a:pt x="76" y="352"/>
                  </a:cubicBezTo>
                  <a:cubicBezTo>
                    <a:pt x="76" y="350"/>
                    <a:pt x="76" y="348"/>
                    <a:pt x="76" y="348"/>
                  </a:cubicBezTo>
                  <a:cubicBezTo>
                    <a:pt x="82" y="346"/>
                    <a:pt x="85" y="338"/>
                    <a:pt x="88" y="325"/>
                  </a:cubicBezTo>
                  <a:cubicBezTo>
                    <a:pt x="93" y="304"/>
                    <a:pt x="93" y="304"/>
                    <a:pt x="93" y="304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57" y="277"/>
                    <a:pt x="48" y="267"/>
                    <a:pt x="43" y="258"/>
                  </a:cubicBezTo>
                  <a:cubicBezTo>
                    <a:pt x="37" y="247"/>
                    <a:pt x="30" y="240"/>
                    <a:pt x="22" y="236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2" y="222"/>
                    <a:pt x="12" y="222"/>
                    <a:pt x="12" y="222"/>
                  </a:cubicBezTo>
                  <a:cubicBezTo>
                    <a:pt x="9" y="214"/>
                    <a:pt x="6" y="206"/>
                    <a:pt x="0" y="204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15" y="165"/>
                    <a:pt x="24" y="159"/>
                    <a:pt x="25" y="140"/>
                  </a:cubicBezTo>
                  <a:cubicBezTo>
                    <a:pt x="26" y="128"/>
                    <a:pt x="26" y="118"/>
                    <a:pt x="25" y="11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31" y="95"/>
                    <a:pt x="43" y="90"/>
                  </a:cubicBezTo>
                  <a:cubicBezTo>
                    <a:pt x="55" y="85"/>
                    <a:pt x="63" y="73"/>
                    <a:pt x="65" y="54"/>
                  </a:cubicBezTo>
                  <a:cubicBezTo>
                    <a:pt x="67" y="35"/>
                    <a:pt x="65" y="22"/>
                    <a:pt x="58" y="13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61" y="9"/>
                    <a:pt x="73" y="8"/>
                    <a:pt x="94" y="7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12" y="61"/>
                    <a:pt x="216" y="67"/>
                    <a:pt x="219" y="69"/>
                  </a:cubicBezTo>
                  <a:cubicBezTo>
                    <a:pt x="220" y="71"/>
                    <a:pt x="222" y="80"/>
                    <a:pt x="223" y="114"/>
                  </a:cubicBezTo>
                  <a:cubicBezTo>
                    <a:pt x="224" y="162"/>
                    <a:pt x="224" y="162"/>
                    <a:pt x="224" y="162"/>
                  </a:cubicBezTo>
                  <a:cubicBezTo>
                    <a:pt x="224" y="172"/>
                    <a:pt x="224" y="172"/>
                    <a:pt x="224" y="172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31" y="177"/>
                    <a:pt x="234" y="191"/>
                    <a:pt x="237" y="234"/>
                  </a:cubicBezTo>
                  <a:cubicBezTo>
                    <a:pt x="242" y="301"/>
                    <a:pt x="242" y="301"/>
                    <a:pt x="242" y="301"/>
                  </a:cubicBezTo>
                  <a:cubicBezTo>
                    <a:pt x="233" y="319"/>
                    <a:pt x="233" y="319"/>
                    <a:pt x="233" y="319"/>
                  </a:cubicBezTo>
                  <a:cubicBezTo>
                    <a:pt x="226" y="333"/>
                    <a:pt x="222" y="346"/>
                    <a:pt x="221" y="358"/>
                  </a:cubicBezTo>
                  <a:cubicBezTo>
                    <a:pt x="220" y="368"/>
                    <a:pt x="220" y="368"/>
                    <a:pt x="220" y="368"/>
                  </a:cubicBezTo>
                  <a:cubicBezTo>
                    <a:pt x="217" y="368"/>
                    <a:pt x="217" y="368"/>
                    <a:pt x="217" y="368"/>
                  </a:cubicBezTo>
                  <a:cubicBezTo>
                    <a:pt x="208" y="411"/>
                    <a:pt x="208" y="411"/>
                    <a:pt x="208" y="411"/>
                  </a:cubicBezTo>
                  <a:cubicBezTo>
                    <a:pt x="202" y="418"/>
                    <a:pt x="202" y="418"/>
                    <a:pt x="202" y="418"/>
                  </a:cubicBezTo>
                  <a:cubicBezTo>
                    <a:pt x="197" y="422"/>
                    <a:pt x="190" y="426"/>
                    <a:pt x="181" y="428"/>
                  </a:cubicBezTo>
                  <a:cubicBezTo>
                    <a:pt x="169" y="431"/>
                    <a:pt x="161" y="434"/>
                    <a:pt x="158" y="438"/>
                  </a:cubicBezTo>
                  <a:cubicBezTo>
                    <a:pt x="153" y="442"/>
                    <a:pt x="153" y="442"/>
                    <a:pt x="153" y="442"/>
                  </a:cubicBezTo>
                  <a:lnTo>
                    <a:pt x="143" y="4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93" name="Freeform 146"/>
            <p:cNvSpPr>
              <a:spLocks/>
            </p:cNvSpPr>
            <p:nvPr/>
          </p:nvSpPr>
          <p:spPr bwMode="auto">
            <a:xfrm>
              <a:off x="11938786" y="3880945"/>
              <a:ext cx="457707" cy="961183"/>
            </a:xfrm>
            <a:custGeom>
              <a:avLst/>
              <a:gdLst>
                <a:gd name="T0" fmla="*/ 50 w 186"/>
                <a:gd name="T1" fmla="*/ 392 h 392"/>
                <a:gd name="T2" fmla="*/ 43 w 186"/>
                <a:gd name="T3" fmla="*/ 370 h 392"/>
                <a:gd name="T4" fmla="*/ 33 w 186"/>
                <a:gd name="T5" fmla="*/ 338 h 392"/>
                <a:gd name="T6" fmla="*/ 24 w 186"/>
                <a:gd name="T7" fmla="*/ 299 h 392"/>
                <a:gd name="T8" fmla="*/ 17 w 186"/>
                <a:gd name="T9" fmla="*/ 299 h 392"/>
                <a:gd name="T10" fmla="*/ 19 w 186"/>
                <a:gd name="T11" fmla="*/ 297 h 392"/>
                <a:gd name="T12" fmla="*/ 26 w 186"/>
                <a:gd name="T13" fmla="*/ 291 h 392"/>
                <a:gd name="T14" fmla="*/ 10 w 186"/>
                <a:gd name="T15" fmla="*/ 218 h 392"/>
                <a:gd name="T16" fmla="*/ 26 w 186"/>
                <a:gd name="T17" fmla="*/ 166 h 392"/>
                <a:gd name="T18" fmla="*/ 34 w 186"/>
                <a:gd name="T19" fmla="*/ 108 h 392"/>
                <a:gd name="T20" fmla="*/ 23 w 186"/>
                <a:gd name="T21" fmla="*/ 98 h 392"/>
                <a:gd name="T22" fmla="*/ 16 w 186"/>
                <a:gd name="T23" fmla="*/ 100 h 392"/>
                <a:gd name="T24" fmla="*/ 0 w 186"/>
                <a:gd name="T25" fmla="*/ 109 h 392"/>
                <a:gd name="T26" fmla="*/ 1 w 186"/>
                <a:gd name="T27" fmla="*/ 102 h 392"/>
                <a:gd name="T28" fmla="*/ 5 w 186"/>
                <a:gd name="T29" fmla="*/ 83 h 392"/>
                <a:gd name="T30" fmla="*/ 18 w 186"/>
                <a:gd name="T31" fmla="*/ 83 h 392"/>
                <a:gd name="T32" fmla="*/ 26 w 186"/>
                <a:gd name="T33" fmla="*/ 70 h 392"/>
                <a:gd name="T34" fmla="*/ 34 w 186"/>
                <a:gd name="T35" fmla="*/ 54 h 392"/>
                <a:gd name="T36" fmla="*/ 37 w 186"/>
                <a:gd name="T37" fmla="*/ 49 h 392"/>
                <a:gd name="T38" fmla="*/ 43 w 186"/>
                <a:gd name="T39" fmla="*/ 36 h 392"/>
                <a:gd name="T40" fmla="*/ 43 w 186"/>
                <a:gd name="T41" fmla="*/ 35 h 392"/>
                <a:gd name="T42" fmla="*/ 49 w 186"/>
                <a:gd name="T43" fmla="*/ 37 h 392"/>
                <a:gd name="T44" fmla="*/ 66 w 186"/>
                <a:gd name="T45" fmla="*/ 43 h 392"/>
                <a:gd name="T46" fmla="*/ 80 w 186"/>
                <a:gd name="T47" fmla="*/ 50 h 392"/>
                <a:gd name="T48" fmla="*/ 83 w 186"/>
                <a:gd name="T49" fmla="*/ 26 h 392"/>
                <a:gd name="T50" fmla="*/ 100 w 186"/>
                <a:gd name="T51" fmla="*/ 11 h 392"/>
                <a:gd name="T52" fmla="*/ 125 w 186"/>
                <a:gd name="T53" fmla="*/ 0 h 392"/>
                <a:gd name="T54" fmla="*/ 186 w 186"/>
                <a:gd name="T55" fmla="*/ 6 h 392"/>
                <a:gd name="T56" fmla="*/ 185 w 186"/>
                <a:gd name="T57" fmla="*/ 9 h 392"/>
                <a:gd name="T58" fmla="*/ 183 w 186"/>
                <a:gd name="T59" fmla="*/ 9 h 392"/>
                <a:gd name="T60" fmla="*/ 167 w 186"/>
                <a:gd name="T61" fmla="*/ 11 h 392"/>
                <a:gd name="T62" fmla="*/ 150 w 186"/>
                <a:gd name="T63" fmla="*/ 11 h 392"/>
                <a:gd name="T64" fmla="*/ 145 w 186"/>
                <a:gd name="T65" fmla="*/ 32 h 392"/>
                <a:gd name="T66" fmla="*/ 139 w 186"/>
                <a:gd name="T67" fmla="*/ 52 h 392"/>
                <a:gd name="T68" fmla="*/ 135 w 186"/>
                <a:gd name="T69" fmla="*/ 71 h 392"/>
                <a:gd name="T70" fmla="*/ 135 w 186"/>
                <a:gd name="T71" fmla="*/ 71 h 392"/>
                <a:gd name="T72" fmla="*/ 123 w 186"/>
                <a:gd name="T73" fmla="*/ 68 h 392"/>
                <a:gd name="T74" fmla="*/ 116 w 186"/>
                <a:gd name="T75" fmla="*/ 69 h 392"/>
                <a:gd name="T76" fmla="*/ 99 w 186"/>
                <a:gd name="T77" fmla="*/ 90 h 392"/>
                <a:gd name="T78" fmla="*/ 93 w 186"/>
                <a:gd name="T79" fmla="*/ 104 h 392"/>
                <a:gd name="T80" fmla="*/ 88 w 186"/>
                <a:gd name="T81" fmla="*/ 129 h 392"/>
                <a:gd name="T82" fmla="*/ 83 w 186"/>
                <a:gd name="T83" fmla="*/ 146 h 392"/>
                <a:gd name="T84" fmla="*/ 67 w 186"/>
                <a:gd name="T85" fmla="*/ 149 h 392"/>
                <a:gd name="T86" fmla="*/ 79 w 186"/>
                <a:gd name="T87" fmla="*/ 161 h 392"/>
                <a:gd name="T88" fmla="*/ 81 w 186"/>
                <a:gd name="T89" fmla="*/ 183 h 392"/>
                <a:gd name="T90" fmla="*/ 81 w 186"/>
                <a:gd name="T91" fmla="*/ 211 h 392"/>
                <a:gd name="T92" fmla="*/ 90 w 186"/>
                <a:gd name="T93" fmla="*/ 211 h 392"/>
                <a:gd name="T94" fmla="*/ 95 w 186"/>
                <a:gd name="T95" fmla="*/ 224 h 392"/>
                <a:gd name="T96" fmla="*/ 102 w 186"/>
                <a:gd name="T97" fmla="*/ 242 h 392"/>
                <a:gd name="T98" fmla="*/ 98 w 186"/>
                <a:gd name="T99" fmla="*/ 276 h 392"/>
                <a:gd name="T100" fmla="*/ 90 w 186"/>
                <a:gd name="T101" fmla="*/ 326 h 392"/>
                <a:gd name="T102" fmla="*/ 87 w 186"/>
                <a:gd name="T103" fmla="*/ 340 h 392"/>
                <a:gd name="T104" fmla="*/ 86 w 186"/>
                <a:gd name="T105" fmla="*/ 344 h 392"/>
                <a:gd name="T106" fmla="*/ 87 w 186"/>
                <a:gd name="T107" fmla="*/ 349 h 392"/>
                <a:gd name="T108" fmla="*/ 107 w 186"/>
                <a:gd name="T109" fmla="*/ 354 h 392"/>
                <a:gd name="T110" fmla="*/ 71 w 186"/>
                <a:gd name="T111" fmla="*/ 363 h 392"/>
                <a:gd name="T112" fmla="*/ 51 w 186"/>
                <a:gd name="T113" fmla="*/ 373 h 392"/>
                <a:gd name="T114" fmla="*/ 50 w 186"/>
                <a:gd name="T115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392">
                  <a:moveTo>
                    <a:pt x="50" y="392"/>
                  </a:moveTo>
                  <a:cubicBezTo>
                    <a:pt x="49" y="373"/>
                    <a:pt x="46" y="371"/>
                    <a:pt x="43" y="370"/>
                  </a:cubicBezTo>
                  <a:cubicBezTo>
                    <a:pt x="42" y="368"/>
                    <a:pt x="39" y="362"/>
                    <a:pt x="33" y="338"/>
                  </a:cubicBezTo>
                  <a:cubicBezTo>
                    <a:pt x="24" y="299"/>
                    <a:pt x="24" y="299"/>
                    <a:pt x="24" y="299"/>
                  </a:cubicBezTo>
                  <a:cubicBezTo>
                    <a:pt x="17" y="299"/>
                    <a:pt x="17" y="299"/>
                    <a:pt x="17" y="299"/>
                  </a:cubicBezTo>
                  <a:cubicBezTo>
                    <a:pt x="18" y="298"/>
                    <a:pt x="19" y="298"/>
                    <a:pt x="19" y="297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0" y="218"/>
                    <a:pt x="10" y="218"/>
                    <a:pt x="10" y="218"/>
                  </a:cubicBezTo>
                  <a:cubicBezTo>
                    <a:pt x="15" y="216"/>
                    <a:pt x="18" y="207"/>
                    <a:pt x="26" y="166"/>
                  </a:cubicBezTo>
                  <a:cubicBezTo>
                    <a:pt x="34" y="122"/>
                    <a:pt x="34" y="112"/>
                    <a:pt x="34" y="108"/>
                  </a:cubicBezTo>
                  <a:cubicBezTo>
                    <a:pt x="33" y="100"/>
                    <a:pt x="28" y="98"/>
                    <a:pt x="23" y="98"/>
                  </a:cubicBezTo>
                  <a:cubicBezTo>
                    <a:pt x="21" y="98"/>
                    <a:pt x="18" y="98"/>
                    <a:pt x="16" y="100"/>
                  </a:cubicBezTo>
                  <a:cubicBezTo>
                    <a:pt x="10" y="102"/>
                    <a:pt x="5" y="105"/>
                    <a:pt x="0" y="109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3" y="91"/>
                    <a:pt x="4" y="86"/>
                    <a:pt x="5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31" y="63"/>
                    <a:pt x="33" y="58"/>
                    <a:pt x="34" y="54"/>
                  </a:cubicBezTo>
                  <a:cubicBezTo>
                    <a:pt x="34" y="53"/>
                    <a:pt x="35" y="51"/>
                    <a:pt x="37" y="49"/>
                  </a:cubicBezTo>
                  <a:cubicBezTo>
                    <a:pt x="39" y="45"/>
                    <a:pt x="41" y="41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7" y="39"/>
                    <a:pt x="63" y="42"/>
                    <a:pt x="66" y="43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1"/>
                    <a:pt x="86" y="14"/>
                    <a:pt x="100" y="11"/>
                  </a:cubicBezTo>
                  <a:cubicBezTo>
                    <a:pt x="116" y="8"/>
                    <a:pt x="123" y="5"/>
                    <a:pt x="125" y="0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3" y="9"/>
                    <a:pt x="183" y="9"/>
                    <a:pt x="183" y="9"/>
                  </a:cubicBezTo>
                  <a:cubicBezTo>
                    <a:pt x="181" y="10"/>
                    <a:pt x="176" y="11"/>
                    <a:pt x="167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2" y="44"/>
                    <a:pt x="140" y="50"/>
                    <a:pt x="139" y="52"/>
                  </a:cubicBezTo>
                  <a:cubicBezTo>
                    <a:pt x="136" y="57"/>
                    <a:pt x="135" y="63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1" y="69"/>
                    <a:pt x="127" y="68"/>
                    <a:pt x="123" y="68"/>
                  </a:cubicBezTo>
                  <a:cubicBezTo>
                    <a:pt x="121" y="68"/>
                    <a:pt x="118" y="69"/>
                    <a:pt x="116" y="69"/>
                  </a:cubicBezTo>
                  <a:cubicBezTo>
                    <a:pt x="110" y="71"/>
                    <a:pt x="104" y="78"/>
                    <a:pt x="99" y="90"/>
                  </a:cubicBezTo>
                  <a:cubicBezTo>
                    <a:pt x="95" y="100"/>
                    <a:pt x="94" y="103"/>
                    <a:pt x="93" y="104"/>
                  </a:cubicBezTo>
                  <a:cubicBezTo>
                    <a:pt x="92" y="106"/>
                    <a:pt x="91" y="108"/>
                    <a:pt x="88" y="129"/>
                  </a:cubicBezTo>
                  <a:cubicBezTo>
                    <a:pt x="86" y="142"/>
                    <a:pt x="84" y="145"/>
                    <a:pt x="83" y="146"/>
                  </a:cubicBezTo>
                  <a:cubicBezTo>
                    <a:pt x="67" y="149"/>
                    <a:pt x="67" y="149"/>
                    <a:pt x="67" y="149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1"/>
                    <a:pt x="81" y="165"/>
                    <a:pt x="81" y="183"/>
                  </a:cubicBezTo>
                  <a:cubicBezTo>
                    <a:pt x="81" y="211"/>
                    <a:pt x="81" y="211"/>
                    <a:pt x="81" y="211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90" y="212"/>
                    <a:pt x="92" y="216"/>
                    <a:pt x="95" y="224"/>
                  </a:cubicBezTo>
                  <a:cubicBezTo>
                    <a:pt x="100" y="236"/>
                    <a:pt x="101" y="240"/>
                    <a:pt x="102" y="242"/>
                  </a:cubicBezTo>
                  <a:cubicBezTo>
                    <a:pt x="102" y="244"/>
                    <a:pt x="101" y="252"/>
                    <a:pt x="98" y="276"/>
                  </a:cubicBezTo>
                  <a:cubicBezTo>
                    <a:pt x="95" y="300"/>
                    <a:pt x="92" y="317"/>
                    <a:pt x="90" y="326"/>
                  </a:cubicBezTo>
                  <a:cubicBezTo>
                    <a:pt x="87" y="340"/>
                    <a:pt x="87" y="340"/>
                    <a:pt x="87" y="340"/>
                  </a:cubicBezTo>
                  <a:cubicBezTo>
                    <a:pt x="86" y="344"/>
                    <a:pt x="86" y="344"/>
                    <a:pt x="86" y="344"/>
                  </a:cubicBezTo>
                  <a:cubicBezTo>
                    <a:pt x="86" y="346"/>
                    <a:pt x="86" y="348"/>
                    <a:pt x="87" y="349"/>
                  </a:cubicBezTo>
                  <a:cubicBezTo>
                    <a:pt x="89" y="351"/>
                    <a:pt x="90" y="353"/>
                    <a:pt x="107" y="354"/>
                  </a:cubicBezTo>
                  <a:cubicBezTo>
                    <a:pt x="90" y="356"/>
                    <a:pt x="79" y="359"/>
                    <a:pt x="71" y="363"/>
                  </a:cubicBezTo>
                  <a:cubicBezTo>
                    <a:pt x="51" y="373"/>
                    <a:pt x="51" y="373"/>
                    <a:pt x="51" y="373"/>
                  </a:cubicBezTo>
                  <a:lnTo>
                    <a:pt x="50" y="3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94" name="Freeform 147"/>
            <p:cNvSpPr>
              <a:spLocks/>
            </p:cNvSpPr>
            <p:nvPr/>
          </p:nvSpPr>
          <p:spPr bwMode="auto">
            <a:xfrm>
              <a:off x="12060841" y="4770931"/>
              <a:ext cx="417022" cy="788272"/>
            </a:xfrm>
            <a:custGeom>
              <a:avLst/>
              <a:gdLst>
                <a:gd name="T0" fmla="*/ 0 w 172"/>
                <a:gd name="T1" fmla="*/ 322 h 323"/>
                <a:gd name="T2" fmla="*/ 1 w 172"/>
                <a:gd name="T3" fmla="*/ 306 h 323"/>
                <a:gd name="T4" fmla="*/ 11 w 172"/>
                <a:gd name="T5" fmla="*/ 273 h 323"/>
                <a:gd name="T6" fmla="*/ 22 w 172"/>
                <a:gd name="T7" fmla="*/ 251 h 323"/>
                <a:gd name="T8" fmla="*/ 17 w 172"/>
                <a:gd name="T9" fmla="*/ 182 h 323"/>
                <a:gd name="T10" fmla="*/ 7 w 172"/>
                <a:gd name="T11" fmla="*/ 110 h 323"/>
                <a:gd name="T12" fmla="*/ 12 w 172"/>
                <a:gd name="T13" fmla="*/ 60 h 323"/>
                <a:gd name="T14" fmla="*/ 14 w 172"/>
                <a:gd name="T15" fmla="*/ 18 h 323"/>
                <a:gd name="T16" fmla="*/ 28 w 172"/>
                <a:gd name="T17" fmla="*/ 10 h 323"/>
                <a:gd name="T18" fmla="*/ 98 w 172"/>
                <a:gd name="T19" fmla="*/ 1 h 323"/>
                <a:gd name="T20" fmla="*/ 152 w 172"/>
                <a:gd name="T21" fmla="*/ 0 h 323"/>
                <a:gd name="T22" fmla="*/ 157 w 172"/>
                <a:gd name="T23" fmla="*/ 53 h 323"/>
                <a:gd name="T24" fmla="*/ 167 w 172"/>
                <a:gd name="T25" fmla="*/ 167 h 323"/>
                <a:gd name="T26" fmla="*/ 172 w 172"/>
                <a:gd name="T27" fmla="*/ 221 h 323"/>
                <a:gd name="T28" fmla="*/ 162 w 172"/>
                <a:gd name="T29" fmla="*/ 244 h 323"/>
                <a:gd name="T30" fmla="*/ 162 w 172"/>
                <a:gd name="T31" fmla="*/ 244 h 323"/>
                <a:gd name="T32" fmla="*/ 149 w 172"/>
                <a:gd name="T33" fmla="*/ 255 h 323"/>
                <a:gd name="T34" fmla="*/ 139 w 172"/>
                <a:gd name="T35" fmla="*/ 265 h 323"/>
                <a:gd name="T36" fmla="*/ 125 w 172"/>
                <a:gd name="T37" fmla="*/ 279 h 323"/>
                <a:gd name="T38" fmla="*/ 122 w 172"/>
                <a:gd name="T39" fmla="*/ 285 h 323"/>
                <a:gd name="T40" fmla="*/ 109 w 172"/>
                <a:gd name="T41" fmla="*/ 288 h 323"/>
                <a:gd name="T42" fmla="*/ 83 w 172"/>
                <a:gd name="T43" fmla="*/ 305 h 323"/>
                <a:gd name="T44" fmla="*/ 78 w 172"/>
                <a:gd name="T45" fmla="*/ 312 h 323"/>
                <a:gd name="T46" fmla="*/ 0 w 172"/>
                <a:gd name="T47" fmla="*/ 323 h 323"/>
                <a:gd name="T48" fmla="*/ 0 w 172"/>
                <a:gd name="T49" fmla="*/ 32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2" h="323">
                  <a:moveTo>
                    <a:pt x="0" y="322"/>
                  </a:moveTo>
                  <a:cubicBezTo>
                    <a:pt x="1" y="306"/>
                    <a:pt x="1" y="306"/>
                    <a:pt x="1" y="306"/>
                  </a:cubicBezTo>
                  <a:cubicBezTo>
                    <a:pt x="2" y="297"/>
                    <a:pt x="5" y="285"/>
                    <a:pt x="11" y="273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3" y="129"/>
                    <a:pt x="11" y="114"/>
                    <a:pt x="7" y="110"/>
                  </a:cubicBezTo>
                  <a:cubicBezTo>
                    <a:pt x="9" y="105"/>
                    <a:pt x="11" y="94"/>
                    <a:pt x="12" y="6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5" y="7"/>
                    <a:pt x="53" y="2"/>
                    <a:pt x="98" y="1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"/>
                    <a:pt x="154" y="19"/>
                    <a:pt x="157" y="53"/>
                  </a:cubicBezTo>
                  <a:cubicBezTo>
                    <a:pt x="160" y="91"/>
                    <a:pt x="164" y="129"/>
                    <a:pt x="167" y="167"/>
                  </a:cubicBezTo>
                  <a:cubicBezTo>
                    <a:pt x="172" y="221"/>
                    <a:pt x="172" y="221"/>
                    <a:pt x="172" y="221"/>
                  </a:cubicBezTo>
                  <a:cubicBezTo>
                    <a:pt x="162" y="244"/>
                    <a:pt x="162" y="244"/>
                    <a:pt x="162" y="244"/>
                  </a:cubicBezTo>
                  <a:cubicBezTo>
                    <a:pt x="162" y="244"/>
                    <a:pt x="162" y="244"/>
                    <a:pt x="162" y="244"/>
                  </a:cubicBezTo>
                  <a:cubicBezTo>
                    <a:pt x="154" y="244"/>
                    <a:pt x="150" y="253"/>
                    <a:pt x="149" y="255"/>
                  </a:cubicBezTo>
                  <a:cubicBezTo>
                    <a:pt x="147" y="259"/>
                    <a:pt x="143" y="263"/>
                    <a:pt x="139" y="265"/>
                  </a:cubicBezTo>
                  <a:cubicBezTo>
                    <a:pt x="133" y="268"/>
                    <a:pt x="128" y="273"/>
                    <a:pt x="125" y="279"/>
                  </a:cubicBezTo>
                  <a:cubicBezTo>
                    <a:pt x="122" y="285"/>
                    <a:pt x="122" y="285"/>
                    <a:pt x="122" y="285"/>
                  </a:cubicBezTo>
                  <a:cubicBezTo>
                    <a:pt x="109" y="288"/>
                    <a:pt x="109" y="288"/>
                    <a:pt x="109" y="288"/>
                  </a:cubicBezTo>
                  <a:cubicBezTo>
                    <a:pt x="96" y="291"/>
                    <a:pt x="88" y="297"/>
                    <a:pt x="83" y="305"/>
                  </a:cubicBezTo>
                  <a:cubicBezTo>
                    <a:pt x="78" y="312"/>
                    <a:pt x="78" y="312"/>
                    <a:pt x="78" y="312"/>
                  </a:cubicBezTo>
                  <a:cubicBezTo>
                    <a:pt x="0" y="323"/>
                    <a:pt x="0" y="323"/>
                    <a:pt x="0" y="323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95" name="Freeform 148"/>
            <p:cNvSpPr>
              <a:spLocks/>
            </p:cNvSpPr>
            <p:nvPr/>
          </p:nvSpPr>
          <p:spPr bwMode="auto">
            <a:xfrm>
              <a:off x="10840291" y="5081154"/>
              <a:ext cx="1032381" cy="839128"/>
            </a:xfrm>
            <a:custGeom>
              <a:avLst/>
              <a:gdLst>
                <a:gd name="T0" fmla="*/ 377 w 421"/>
                <a:gd name="T1" fmla="*/ 342 h 342"/>
                <a:gd name="T2" fmla="*/ 373 w 421"/>
                <a:gd name="T3" fmla="*/ 342 h 342"/>
                <a:gd name="T4" fmla="*/ 373 w 421"/>
                <a:gd name="T5" fmla="*/ 339 h 342"/>
                <a:gd name="T6" fmla="*/ 374 w 421"/>
                <a:gd name="T7" fmla="*/ 319 h 342"/>
                <a:gd name="T8" fmla="*/ 342 w 421"/>
                <a:gd name="T9" fmla="*/ 316 h 342"/>
                <a:gd name="T10" fmla="*/ 223 w 421"/>
                <a:gd name="T11" fmla="*/ 318 h 342"/>
                <a:gd name="T12" fmla="*/ 84 w 421"/>
                <a:gd name="T13" fmla="*/ 322 h 342"/>
                <a:gd name="T14" fmla="*/ 76 w 421"/>
                <a:gd name="T15" fmla="*/ 270 h 342"/>
                <a:gd name="T16" fmla="*/ 68 w 421"/>
                <a:gd name="T17" fmla="*/ 270 h 342"/>
                <a:gd name="T18" fmla="*/ 67 w 421"/>
                <a:gd name="T19" fmla="*/ 280 h 342"/>
                <a:gd name="T20" fmla="*/ 65 w 421"/>
                <a:gd name="T21" fmla="*/ 280 h 342"/>
                <a:gd name="T22" fmla="*/ 63 w 421"/>
                <a:gd name="T23" fmla="*/ 123 h 342"/>
                <a:gd name="T24" fmla="*/ 54 w 421"/>
                <a:gd name="T25" fmla="*/ 115 h 342"/>
                <a:gd name="T26" fmla="*/ 45 w 421"/>
                <a:gd name="T27" fmla="*/ 91 h 342"/>
                <a:gd name="T28" fmla="*/ 33 w 421"/>
                <a:gd name="T29" fmla="*/ 58 h 342"/>
                <a:gd name="T30" fmla="*/ 24 w 421"/>
                <a:gd name="T31" fmla="*/ 48 h 342"/>
                <a:gd name="T32" fmla="*/ 0 w 421"/>
                <a:gd name="T33" fmla="*/ 45 h 342"/>
                <a:gd name="T34" fmla="*/ 13 w 421"/>
                <a:gd name="T35" fmla="*/ 43 h 342"/>
                <a:gd name="T36" fmla="*/ 7 w 421"/>
                <a:gd name="T37" fmla="*/ 23 h 342"/>
                <a:gd name="T38" fmla="*/ 15 w 421"/>
                <a:gd name="T39" fmla="*/ 8 h 342"/>
                <a:gd name="T40" fmla="*/ 16 w 421"/>
                <a:gd name="T41" fmla="*/ 2 h 342"/>
                <a:gd name="T42" fmla="*/ 245 w 421"/>
                <a:gd name="T43" fmla="*/ 0 h 342"/>
                <a:gd name="T44" fmla="*/ 245 w 421"/>
                <a:gd name="T45" fmla="*/ 32 h 342"/>
                <a:gd name="T46" fmla="*/ 253 w 421"/>
                <a:gd name="T47" fmla="*/ 32 h 342"/>
                <a:gd name="T48" fmla="*/ 253 w 421"/>
                <a:gd name="T49" fmla="*/ 36 h 342"/>
                <a:gd name="T50" fmla="*/ 262 w 421"/>
                <a:gd name="T51" fmla="*/ 36 h 342"/>
                <a:gd name="T52" fmla="*/ 265 w 421"/>
                <a:gd name="T53" fmla="*/ 46 h 342"/>
                <a:gd name="T54" fmla="*/ 270 w 421"/>
                <a:gd name="T55" fmla="*/ 62 h 342"/>
                <a:gd name="T56" fmla="*/ 283 w 421"/>
                <a:gd name="T57" fmla="*/ 68 h 342"/>
                <a:gd name="T58" fmla="*/ 298 w 421"/>
                <a:gd name="T59" fmla="*/ 84 h 342"/>
                <a:gd name="T60" fmla="*/ 322 w 421"/>
                <a:gd name="T61" fmla="*/ 112 h 342"/>
                <a:gd name="T62" fmla="*/ 327 w 421"/>
                <a:gd name="T63" fmla="*/ 116 h 342"/>
                <a:gd name="T64" fmla="*/ 344 w 421"/>
                <a:gd name="T65" fmla="*/ 128 h 342"/>
                <a:gd name="T66" fmla="*/ 341 w 421"/>
                <a:gd name="T67" fmla="*/ 143 h 342"/>
                <a:gd name="T68" fmla="*/ 337 w 421"/>
                <a:gd name="T69" fmla="*/ 156 h 342"/>
                <a:gd name="T70" fmla="*/ 329 w 421"/>
                <a:gd name="T71" fmla="*/ 172 h 342"/>
                <a:gd name="T72" fmla="*/ 329 w 421"/>
                <a:gd name="T73" fmla="*/ 186 h 342"/>
                <a:gd name="T74" fmla="*/ 345 w 421"/>
                <a:gd name="T75" fmla="*/ 192 h 342"/>
                <a:gd name="T76" fmla="*/ 360 w 421"/>
                <a:gd name="T77" fmla="*/ 201 h 342"/>
                <a:gd name="T78" fmla="*/ 384 w 421"/>
                <a:gd name="T79" fmla="*/ 220 h 342"/>
                <a:gd name="T80" fmla="*/ 398 w 421"/>
                <a:gd name="T81" fmla="*/ 230 h 342"/>
                <a:gd name="T82" fmla="*/ 411 w 421"/>
                <a:gd name="T83" fmla="*/ 283 h 342"/>
                <a:gd name="T84" fmla="*/ 421 w 421"/>
                <a:gd name="T85" fmla="*/ 278 h 342"/>
                <a:gd name="T86" fmla="*/ 421 w 421"/>
                <a:gd name="T87" fmla="*/ 290 h 342"/>
                <a:gd name="T88" fmla="*/ 421 w 421"/>
                <a:gd name="T89" fmla="*/ 312 h 342"/>
                <a:gd name="T90" fmla="*/ 405 w 421"/>
                <a:gd name="T91" fmla="*/ 312 h 342"/>
                <a:gd name="T92" fmla="*/ 405 w 421"/>
                <a:gd name="T93" fmla="*/ 326 h 342"/>
                <a:gd name="T94" fmla="*/ 405 w 421"/>
                <a:gd name="T95" fmla="*/ 329 h 342"/>
                <a:gd name="T96" fmla="*/ 400 w 421"/>
                <a:gd name="T97" fmla="*/ 333 h 342"/>
                <a:gd name="T98" fmla="*/ 398 w 421"/>
                <a:gd name="T99" fmla="*/ 334 h 342"/>
                <a:gd name="T100" fmla="*/ 398 w 421"/>
                <a:gd name="T101" fmla="*/ 335 h 342"/>
                <a:gd name="T102" fmla="*/ 389 w 421"/>
                <a:gd name="T103" fmla="*/ 342 h 342"/>
                <a:gd name="T104" fmla="*/ 377 w 421"/>
                <a:gd name="T105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1" h="342">
                  <a:moveTo>
                    <a:pt x="377" y="342"/>
                  </a:moveTo>
                  <a:cubicBezTo>
                    <a:pt x="375" y="342"/>
                    <a:pt x="373" y="342"/>
                    <a:pt x="373" y="342"/>
                  </a:cubicBezTo>
                  <a:cubicBezTo>
                    <a:pt x="373" y="341"/>
                    <a:pt x="373" y="340"/>
                    <a:pt x="373" y="339"/>
                  </a:cubicBezTo>
                  <a:cubicBezTo>
                    <a:pt x="377" y="333"/>
                    <a:pt x="380" y="324"/>
                    <a:pt x="374" y="319"/>
                  </a:cubicBezTo>
                  <a:cubicBezTo>
                    <a:pt x="372" y="317"/>
                    <a:pt x="371" y="316"/>
                    <a:pt x="342" y="316"/>
                  </a:cubicBezTo>
                  <a:cubicBezTo>
                    <a:pt x="317" y="316"/>
                    <a:pt x="278" y="316"/>
                    <a:pt x="223" y="318"/>
                  </a:cubicBezTo>
                  <a:cubicBezTo>
                    <a:pt x="84" y="322"/>
                    <a:pt x="84" y="322"/>
                    <a:pt x="84" y="322"/>
                  </a:cubicBezTo>
                  <a:cubicBezTo>
                    <a:pt x="76" y="270"/>
                    <a:pt x="76" y="270"/>
                    <a:pt x="76" y="270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7" y="280"/>
                    <a:pt x="67" y="280"/>
                    <a:pt x="67" y="280"/>
                  </a:cubicBezTo>
                  <a:cubicBezTo>
                    <a:pt x="65" y="280"/>
                    <a:pt x="65" y="280"/>
                    <a:pt x="65" y="280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2" y="114"/>
                    <a:pt x="48" y="108"/>
                    <a:pt x="45" y="91"/>
                  </a:cubicBezTo>
                  <a:cubicBezTo>
                    <a:pt x="42" y="75"/>
                    <a:pt x="38" y="64"/>
                    <a:pt x="33" y="5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3" y="20"/>
                    <a:pt x="14" y="12"/>
                    <a:pt x="15" y="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32"/>
                    <a:pt x="245" y="32"/>
                    <a:pt x="245" y="3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62" y="36"/>
                    <a:pt x="262" y="36"/>
                    <a:pt x="262" y="36"/>
                  </a:cubicBezTo>
                  <a:cubicBezTo>
                    <a:pt x="262" y="37"/>
                    <a:pt x="264" y="40"/>
                    <a:pt x="265" y="46"/>
                  </a:cubicBezTo>
                  <a:cubicBezTo>
                    <a:pt x="270" y="62"/>
                    <a:pt x="270" y="62"/>
                    <a:pt x="270" y="62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8" y="70"/>
                    <a:pt x="293" y="75"/>
                    <a:pt x="298" y="84"/>
                  </a:cubicBezTo>
                  <a:cubicBezTo>
                    <a:pt x="303" y="93"/>
                    <a:pt x="311" y="103"/>
                    <a:pt x="322" y="112"/>
                  </a:cubicBezTo>
                  <a:cubicBezTo>
                    <a:pt x="324" y="113"/>
                    <a:pt x="326" y="114"/>
                    <a:pt x="327" y="116"/>
                  </a:cubicBezTo>
                  <a:cubicBezTo>
                    <a:pt x="344" y="128"/>
                    <a:pt x="344" y="128"/>
                    <a:pt x="344" y="128"/>
                  </a:cubicBezTo>
                  <a:cubicBezTo>
                    <a:pt x="341" y="143"/>
                    <a:pt x="341" y="143"/>
                    <a:pt x="341" y="143"/>
                  </a:cubicBezTo>
                  <a:cubicBezTo>
                    <a:pt x="339" y="151"/>
                    <a:pt x="338" y="155"/>
                    <a:pt x="337" y="156"/>
                  </a:cubicBezTo>
                  <a:cubicBezTo>
                    <a:pt x="333" y="157"/>
                    <a:pt x="329" y="161"/>
                    <a:pt x="329" y="172"/>
                  </a:cubicBezTo>
                  <a:cubicBezTo>
                    <a:pt x="329" y="186"/>
                    <a:pt x="329" y="186"/>
                    <a:pt x="329" y="186"/>
                  </a:cubicBezTo>
                  <a:cubicBezTo>
                    <a:pt x="345" y="192"/>
                    <a:pt x="345" y="192"/>
                    <a:pt x="345" y="192"/>
                  </a:cubicBezTo>
                  <a:cubicBezTo>
                    <a:pt x="352" y="194"/>
                    <a:pt x="357" y="197"/>
                    <a:pt x="360" y="201"/>
                  </a:cubicBezTo>
                  <a:cubicBezTo>
                    <a:pt x="365" y="206"/>
                    <a:pt x="372" y="212"/>
                    <a:pt x="384" y="22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11" y="283"/>
                    <a:pt x="411" y="283"/>
                    <a:pt x="411" y="283"/>
                  </a:cubicBezTo>
                  <a:cubicBezTo>
                    <a:pt x="421" y="278"/>
                    <a:pt x="421" y="278"/>
                    <a:pt x="421" y="278"/>
                  </a:cubicBezTo>
                  <a:cubicBezTo>
                    <a:pt x="421" y="280"/>
                    <a:pt x="421" y="284"/>
                    <a:pt x="421" y="290"/>
                  </a:cubicBezTo>
                  <a:cubicBezTo>
                    <a:pt x="421" y="312"/>
                    <a:pt x="421" y="312"/>
                    <a:pt x="421" y="312"/>
                  </a:cubicBezTo>
                  <a:cubicBezTo>
                    <a:pt x="405" y="312"/>
                    <a:pt x="405" y="312"/>
                    <a:pt x="405" y="312"/>
                  </a:cubicBezTo>
                  <a:cubicBezTo>
                    <a:pt x="405" y="326"/>
                    <a:pt x="405" y="326"/>
                    <a:pt x="405" y="326"/>
                  </a:cubicBezTo>
                  <a:cubicBezTo>
                    <a:pt x="405" y="327"/>
                    <a:pt x="405" y="328"/>
                    <a:pt x="405" y="329"/>
                  </a:cubicBezTo>
                  <a:cubicBezTo>
                    <a:pt x="400" y="333"/>
                    <a:pt x="400" y="333"/>
                    <a:pt x="400" y="333"/>
                  </a:cubicBezTo>
                  <a:cubicBezTo>
                    <a:pt x="398" y="334"/>
                    <a:pt x="398" y="334"/>
                    <a:pt x="398" y="334"/>
                  </a:cubicBezTo>
                  <a:cubicBezTo>
                    <a:pt x="398" y="335"/>
                    <a:pt x="398" y="335"/>
                    <a:pt x="398" y="335"/>
                  </a:cubicBezTo>
                  <a:cubicBezTo>
                    <a:pt x="389" y="342"/>
                    <a:pt x="389" y="342"/>
                    <a:pt x="389" y="342"/>
                  </a:cubicBezTo>
                  <a:lnTo>
                    <a:pt x="377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96" name="Freeform 149"/>
            <p:cNvSpPr>
              <a:spLocks/>
            </p:cNvSpPr>
            <p:nvPr/>
          </p:nvSpPr>
          <p:spPr bwMode="auto">
            <a:xfrm>
              <a:off x="9884193" y="5177781"/>
              <a:ext cx="1088324" cy="589932"/>
            </a:xfrm>
            <a:custGeom>
              <a:avLst/>
              <a:gdLst>
                <a:gd name="T0" fmla="*/ 27 w 444"/>
                <a:gd name="T1" fmla="*/ 237 h 240"/>
                <a:gd name="T2" fmla="*/ 2 w 444"/>
                <a:gd name="T3" fmla="*/ 234 h 240"/>
                <a:gd name="T4" fmla="*/ 0 w 444"/>
                <a:gd name="T5" fmla="*/ 8 h 240"/>
                <a:gd name="T6" fmla="*/ 28 w 444"/>
                <a:gd name="T7" fmla="*/ 6 h 240"/>
                <a:gd name="T8" fmla="*/ 43 w 444"/>
                <a:gd name="T9" fmla="*/ 5 h 240"/>
                <a:gd name="T10" fmla="*/ 50 w 444"/>
                <a:gd name="T11" fmla="*/ 4 h 240"/>
                <a:gd name="T12" fmla="*/ 53 w 444"/>
                <a:gd name="T13" fmla="*/ 4 h 240"/>
                <a:gd name="T14" fmla="*/ 56 w 444"/>
                <a:gd name="T15" fmla="*/ 4 h 240"/>
                <a:gd name="T16" fmla="*/ 59 w 444"/>
                <a:gd name="T17" fmla="*/ 3 h 240"/>
                <a:gd name="T18" fmla="*/ 60 w 444"/>
                <a:gd name="T19" fmla="*/ 3 h 240"/>
                <a:gd name="T20" fmla="*/ 62 w 444"/>
                <a:gd name="T21" fmla="*/ 3 h 240"/>
                <a:gd name="T22" fmla="*/ 62 w 444"/>
                <a:gd name="T23" fmla="*/ 2 h 240"/>
                <a:gd name="T24" fmla="*/ 64 w 444"/>
                <a:gd name="T25" fmla="*/ 2 h 240"/>
                <a:gd name="T26" fmla="*/ 64 w 444"/>
                <a:gd name="T27" fmla="*/ 2 h 240"/>
                <a:gd name="T28" fmla="*/ 65 w 444"/>
                <a:gd name="T29" fmla="*/ 2 h 240"/>
                <a:gd name="T30" fmla="*/ 65 w 444"/>
                <a:gd name="T31" fmla="*/ 1 h 240"/>
                <a:gd name="T32" fmla="*/ 65 w 444"/>
                <a:gd name="T33" fmla="*/ 1 h 240"/>
                <a:gd name="T34" fmla="*/ 66 w 444"/>
                <a:gd name="T35" fmla="*/ 1 h 240"/>
                <a:gd name="T36" fmla="*/ 66 w 444"/>
                <a:gd name="T37" fmla="*/ 0 h 240"/>
                <a:gd name="T38" fmla="*/ 67 w 444"/>
                <a:gd name="T39" fmla="*/ 0 h 240"/>
                <a:gd name="T40" fmla="*/ 158 w 444"/>
                <a:gd name="T41" fmla="*/ 1 h 240"/>
                <a:gd name="T42" fmla="*/ 255 w 444"/>
                <a:gd name="T43" fmla="*/ 4 h 240"/>
                <a:gd name="T44" fmla="*/ 272 w 444"/>
                <a:gd name="T45" fmla="*/ 10 h 240"/>
                <a:gd name="T46" fmla="*/ 286 w 444"/>
                <a:gd name="T47" fmla="*/ 12 h 240"/>
                <a:gd name="T48" fmla="*/ 288 w 444"/>
                <a:gd name="T49" fmla="*/ 11 h 240"/>
                <a:gd name="T50" fmla="*/ 288 w 444"/>
                <a:gd name="T51" fmla="*/ 10 h 240"/>
                <a:gd name="T52" fmla="*/ 324 w 444"/>
                <a:gd name="T53" fmla="*/ 9 h 240"/>
                <a:gd name="T54" fmla="*/ 356 w 444"/>
                <a:gd name="T55" fmla="*/ 8 h 240"/>
                <a:gd name="T56" fmla="*/ 356 w 444"/>
                <a:gd name="T57" fmla="*/ 11 h 240"/>
                <a:gd name="T58" fmla="*/ 409 w 444"/>
                <a:gd name="T59" fmla="*/ 20 h 240"/>
                <a:gd name="T60" fmla="*/ 414 w 444"/>
                <a:gd name="T61" fmla="*/ 26 h 240"/>
                <a:gd name="T62" fmla="*/ 424 w 444"/>
                <a:gd name="T63" fmla="*/ 53 h 240"/>
                <a:gd name="T64" fmla="*/ 437 w 444"/>
                <a:gd name="T65" fmla="*/ 85 h 240"/>
                <a:gd name="T66" fmla="*/ 442 w 444"/>
                <a:gd name="T67" fmla="*/ 89 h 240"/>
                <a:gd name="T68" fmla="*/ 444 w 444"/>
                <a:gd name="T69" fmla="*/ 232 h 240"/>
                <a:gd name="T70" fmla="*/ 386 w 444"/>
                <a:gd name="T71" fmla="*/ 236 h 240"/>
                <a:gd name="T72" fmla="*/ 54 w 444"/>
                <a:gd name="T73" fmla="*/ 240 h 240"/>
                <a:gd name="T74" fmla="*/ 27 w 444"/>
                <a:gd name="T75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4" h="240">
                  <a:moveTo>
                    <a:pt x="27" y="237"/>
                  </a:moveTo>
                  <a:cubicBezTo>
                    <a:pt x="12" y="235"/>
                    <a:pt x="5" y="235"/>
                    <a:pt x="2" y="2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4" y="6"/>
                    <a:pt x="39" y="5"/>
                    <a:pt x="43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4" y="4"/>
                    <a:pt x="56" y="4"/>
                    <a:pt x="56" y="4"/>
                  </a:cubicBezTo>
                  <a:cubicBezTo>
                    <a:pt x="57" y="4"/>
                    <a:pt x="59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2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5" y="2"/>
                    <a:pt x="65" y="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238" y="2"/>
                    <a:pt x="252" y="4"/>
                    <a:pt x="255" y="4"/>
                  </a:cubicBezTo>
                  <a:cubicBezTo>
                    <a:pt x="258" y="7"/>
                    <a:pt x="264" y="8"/>
                    <a:pt x="272" y="10"/>
                  </a:cubicBezTo>
                  <a:cubicBezTo>
                    <a:pt x="286" y="12"/>
                    <a:pt x="286" y="12"/>
                    <a:pt x="286" y="12"/>
                  </a:cubicBezTo>
                  <a:cubicBezTo>
                    <a:pt x="288" y="11"/>
                    <a:pt x="288" y="11"/>
                    <a:pt x="288" y="11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91" y="10"/>
                    <a:pt x="300" y="10"/>
                    <a:pt x="324" y="9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356" y="11"/>
                    <a:pt x="356" y="11"/>
                    <a:pt x="356" y="11"/>
                  </a:cubicBezTo>
                  <a:cubicBezTo>
                    <a:pt x="409" y="20"/>
                    <a:pt x="409" y="20"/>
                    <a:pt x="409" y="20"/>
                  </a:cubicBezTo>
                  <a:cubicBezTo>
                    <a:pt x="414" y="26"/>
                    <a:pt x="414" y="26"/>
                    <a:pt x="414" y="26"/>
                  </a:cubicBezTo>
                  <a:cubicBezTo>
                    <a:pt x="417" y="29"/>
                    <a:pt x="421" y="36"/>
                    <a:pt x="424" y="53"/>
                  </a:cubicBezTo>
                  <a:cubicBezTo>
                    <a:pt x="427" y="70"/>
                    <a:pt x="431" y="80"/>
                    <a:pt x="437" y="85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44" y="232"/>
                    <a:pt x="444" y="232"/>
                    <a:pt x="444" y="232"/>
                  </a:cubicBezTo>
                  <a:cubicBezTo>
                    <a:pt x="386" y="236"/>
                    <a:pt x="386" y="236"/>
                    <a:pt x="386" y="236"/>
                  </a:cubicBezTo>
                  <a:cubicBezTo>
                    <a:pt x="54" y="240"/>
                    <a:pt x="54" y="240"/>
                    <a:pt x="54" y="240"/>
                  </a:cubicBezTo>
                  <a:lnTo>
                    <a:pt x="27" y="2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97" name="Freeform 150"/>
            <p:cNvSpPr>
              <a:spLocks/>
            </p:cNvSpPr>
            <p:nvPr/>
          </p:nvSpPr>
          <p:spPr bwMode="auto">
            <a:xfrm>
              <a:off x="9584141" y="4547162"/>
              <a:ext cx="1251063" cy="630617"/>
            </a:xfrm>
            <a:custGeom>
              <a:avLst/>
              <a:gdLst>
                <a:gd name="T0" fmla="*/ 398 w 512"/>
                <a:gd name="T1" fmla="*/ 256 h 258"/>
                <a:gd name="T2" fmla="*/ 386 w 512"/>
                <a:gd name="T3" fmla="*/ 252 h 258"/>
                <a:gd name="T4" fmla="*/ 314 w 512"/>
                <a:gd name="T5" fmla="*/ 247 h 258"/>
                <a:gd name="T6" fmla="*/ 282 w 512"/>
                <a:gd name="T7" fmla="*/ 247 h 258"/>
                <a:gd name="T8" fmla="*/ 192 w 512"/>
                <a:gd name="T9" fmla="*/ 246 h 258"/>
                <a:gd name="T10" fmla="*/ 192 w 512"/>
                <a:gd name="T11" fmla="*/ 246 h 258"/>
                <a:gd name="T12" fmla="*/ 184 w 512"/>
                <a:gd name="T13" fmla="*/ 246 h 258"/>
                <a:gd name="T14" fmla="*/ 180 w 512"/>
                <a:gd name="T15" fmla="*/ 246 h 258"/>
                <a:gd name="T16" fmla="*/ 180 w 512"/>
                <a:gd name="T17" fmla="*/ 246 h 258"/>
                <a:gd name="T18" fmla="*/ 124 w 512"/>
                <a:gd name="T19" fmla="*/ 246 h 258"/>
                <a:gd name="T20" fmla="*/ 120 w 512"/>
                <a:gd name="T21" fmla="*/ 163 h 258"/>
                <a:gd name="T22" fmla="*/ 63 w 512"/>
                <a:gd name="T23" fmla="*/ 157 h 258"/>
                <a:gd name="T24" fmla="*/ 7 w 512"/>
                <a:gd name="T25" fmla="*/ 150 h 258"/>
                <a:gd name="T26" fmla="*/ 4 w 512"/>
                <a:gd name="T27" fmla="*/ 148 h 258"/>
                <a:gd name="T28" fmla="*/ 0 w 512"/>
                <a:gd name="T29" fmla="*/ 104 h 258"/>
                <a:gd name="T30" fmla="*/ 4 w 512"/>
                <a:gd name="T31" fmla="*/ 3 h 258"/>
                <a:gd name="T32" fmla="*/ 8 w 512"/>
                <a:gd name="T33" fmla="*/ 0 h 258"/>
                <a:gd name="T34" fmla="*/ 9 w 512"/>
                <a:gd name="T35" fmla="*/ 1 h 258"/>
                <a:gd name="T36" fmla="*/ 21 w 512"/>
                <a:gd name="T37" fmla="*/ 4 h 258"/>
                <a:gd name="T38" fmla="*/ 142 w 512"/>
                <a:gd name="T39" fmla="*/ 8 h 258"/>
                <a:gd name="T40" fmla="*/ 272 w 512"/>
                <a:gd name="T41" fmla="*/ 12 h 258"/>
                <a:gd name="T42" fmla="*/ 328 w 512"/>
                <a:gd name="T43" fmla="*/ 12 h 258"/>
                <a:gd name="T44" fmla="*/ 337 w 512"/>
                <a:gd name="T45" fmla="*/ 18 h 258"/>
                <a:gd name="T46" fmla="*/ 379 w 512"/>
                <a:gd name="T47" fmla="*/ 31 h 258"/>
                <a:gd name="T48" fmla="*/ 425 w 512"/>
                <a:gd name="T49" fmla="*/ 41 h 258"/>
                <a:gd name="T50" fmla="*/ 440 w 512"/>
                <a:gd name="T51" fmla="*/ 45 h 258"/>
                <a:gd name="T52" fmla="*/ 440 w 512"/>
                <a:gd name="T53" fmla="*/ 45 h 258"/>
                <a:gd name="T54" fmla="*/ 440 w 512"/>
                <a:gd name="T55" fmla="*/ 55 h 258"/>
                <a:gd name="T56" fmla="*/ 449 w 512"/>
                <a:gd name="T57" fmla="*/ 63 h 258"/>
                <a:gd name="T58" fmla="*/ 459 w 512"/>
                <a:gd name="T59" fmla="*/ 93 h 258"/>
                <a:gd name="T60" fmla="*/ 471 w 512"/>
                <a:gd name="T61" fmla="*/ 126 h 258"/>
                <a:gd name="T62" fmla="*/ 483 w 512"/>
                <a:gd name="T63" fmla="*/ 164 h 258"/>
                <a:gd name="T64" fmla="*/ 502 w 512"/>
                <a:gd name="T65" fmla="*/ 214 h 258"/>
                <a:gd name="T66" fmla="*/ 507 w 512"/>
                <a:gd name="T67" fmla="*/ 227 h 258"/>
                <a:gd name="T68" fmla="*/ 507 w 512"/>
                <a:gd name="T69" fmla="*/ 230 h 258"/>
                <a:gd name="T70" fmla="*/ 506 w 512"/>
                <a:gd name="T71" fmla="*/ 230 h 258"/>
                <a:gd name="T72" fmla="*/ 508 w 512"/>
                <a:gd name="T73" fmla="*/ 237 h 258"/>
                <a:gd name="T74" fmla="*/ 509 w 512"/>
                <a:gd name="T75" fmla="*/ 242 h 258"/>
                <a:gd name="T76" fmla="*/ 510 w 512"/>
                <a:gd name="T77" fmla="*/ 242 h 258"/>
                <a:gd name="T78" fmla="*/ 512 w 512"/>
                <a:gd name="T79" fmla="*/ 251 h 258"/>
                <a:gd name="T80" fmla="*/ 485 w 512"/>
                <a:gd name="T81" fmla="*/ 254 h 258"/>
                <a:gd name="T82" fmla="*/ 448 w 512"/>
                <a:gd name="T83" fmla="*/ 255 h 258"/>
                <a:gd name="T84" fmla="*/ 406 w 512"/>
                <a:gd name="T85" fmla="*/ 258 h 258"/>
                <a:gd name="T86" fmla="*/ 398 w 512"/>
                <a:gd name="T87" fmla="*/ 25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2" h="258">
                  <a:moveTo>
                    <a:pt x="398" y="256"/>
                  </a:moveTo>
                  <a:cubicBezTo>
                    <a:pt x="390" y="255"/>
                    <a:pt x="387" y="253"/>
                    <a:pt x="386" y="252"/>
                  </a:cubicBezTo>
                  <a:cubicBezTo>
                    <a:pt x="383" y="250"/>
                    <a:pt x="381" y="249"/>
                    <a:pt x="314" y="247"/>
                  </a:cubicBezTo>
                  <a:cubicBezTo>
                    <a:pt x="305" y="247"/>
                    <a:pt x="294" y="247"/>
                    <a:pt x="282" y="247"/>
                  </a:cubicBezTo>
                  <a:cubicBezTo>
                    <a:pt x="192" y="246"/>
                    <a:pt x="192" y="246"/>
                    <a:pt x="192" y="246"/>
                  </a:cubicBezTo>
                  <a:cubicBezTo>
                    <a:pt x="192" y="246"/>
                    <a:pt x="192" y="246"/>
                    <a:pt x="192" y="246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0" y="246"/>
                    <a:pt x="180" y="246"/>
                    <a:pt x="180" y="246"/>
                  </a:cubicBezTo>
                  <a:cubicBezTo>
                    <a:pt x="180" y="246"/>
                    <a:pt x="180" y="246"/>
                    <a:pt x="180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0" y="163"/>
                    <a:pt x="120" y="163"/>
                    <a:pt x="120" y="163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15" y="152"/>
                    <a:pt x="8" y="150"/>
                    <a:pt x="7" y="150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3"/>
                    <a:pt x="12" y="3"/>
                    <a:pt x="21" y="4"/>
                  </a:cubicBezTo>
                  <a:cubicBezTo>
                    <a:pt x="36" y="4"/>
                    <a:pt x="73" y="6"/>
                    <a:pt x="142" y="8"/>
                  </a:cubicBezTo>
                  <a:cubicBezTo>
                    <a:pt x="270" y="12"/>
                    <a:pt x="271" y="12"/>
                    <a:pt x="272" y="12"/>
                  </a:cubicBezTo>
                  <a:cubicBezTo>
                    <a:pt x="328" y="12"/>
                    <a:pt x="328" y="12"/>
                    <a:pt x="328" y="12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44" y="23"/>
                    <a:pt x="358" y="27"/>
                    <a:pt x="379" y="31"/>
                  </a:cubicBezTo>
                  <a:cubicBezTo>
                    <a:pt x="399" y="34"/>
                    <a:pt x="414" y="38"/>
                    <a:pt x="425" y="41"/>
                  </a:cubicBezTo>
                  <a:cubicBezTo>
                    <a:pt x="440" y="45"/>
                    <a:pt x="440" y="45"/>
                    <a:pt x="440" y="45"/>
                  </a:cubicBezTo>
                  <a:cubicBezTo>
                    <a:pt x="440" y="45"/>
                    <a:pt x="440" y="45"/>
                    <a:pt x="440" y="45"/>
                  </a:cubicBezTo>
                  <a:cubicBezTo>
                    <a:pt x="440" y="55"/>
                    <a:pt x="440" y="55"/>
                    <a:pt x="440" y="55"/>
                  </a:cubicBezTo>
                  <a:cubicBezTo>
                    <a:pt x="449" y="63"/>
                    <a:pt x="449" y="63"/>
                    <a:pt x="449" y="63"/>
                  </a:cubicBezTo>
                  <a:cubicBezTo>
                    <a:pt x="450" y="64"/>
                    <a:pt x="455" y="69"/>
                    <a:pt x="459" y="93"/>
                  </a:cubicBezTo>
                  <a:cubicBezTo>
                    <a:pt x="463" y="117"/>
                    <a:pt x="467" y="124"/>
                    <a:pt x="471" y="126"/>
                  </a:cubicBezTo>
                  <a:cubicBezTo>
                    <a:pt x="472" y="128"/>
                    <a:pt x="476" y="136"/>
                    <a:pt x="483" y="164"/>
                  </a:cubicBezTo>
                  <a:cubicBezTo>
                    <a:pt x="493" y="202"/>
                    <a:pt x="498" y="211"/>
                    <a:pt x="502" y="214"/>
                  </a:cubicBezTo>
                  <a:cubicBezTo>
                    <a:pt x="505" y="217"/>
                    <a:pt x="507" y="221"/>
                    <a:pt x="507" y="227"/>
                  </a:cubicBezTo>
                  <a:cubicBezTo>
                    <a:pt x="507" y="230"/>
                    <a:pt x="507" y="230"/>
                    <a:pt x="507" y="230"/>
                  </a:cubicBezTo>
                  <a:cubicBezTo>
                    <a:pt x="506" y="230"/>
                    <a:pt x="506" y="230"/>
                    <a:pt x="506" y="230"/>
                  </a:cubicBezTo>
                  <a:cubicBezTo>
                    <a:pt x="508" y="237"/>
                    <a:pt x="508" y="237"/>
                    <a:pt x="508" y="237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10" y="242"/>
                    <a:pt x="510" y="242"/>
                    <a:pt x="510" y="242"/>
                  </a:cubicBezTo>
                  <a:cubicBezTo>
                    <a:pt x="512" y="251"/>
                    <a:pt x="512" y="251"/>
                    <a:pt x="512" y="251"/>
                  </a:cubicBezTo>
                  <a:cubicBezTo>
                    <a:pt x="485" y="254"/>
                    <a:pt x="485" y="254"/>
                    <a:pt x="485" y="254"/>
                  </a:cubicBezTo>
                  <a:cubicBezTo>
                    <a:pt x="448" y="255"/>
                    <a:pt x="448" y="255"/>
                    <a:pt x="448" y="255"/>
                  </a:cubicBezTo>
                  <a:cubicBezTo>
                    <a:pt x="415" y="256"/>
                    <a:pt x="409" y="256"/>
                    <a:pt x="406" y="258"/>
                  </a:cubicBezTo>
                  <a:lnTo>
                    <a:pt x="398" y="2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98" name="Freeform 151"/>
            <p:cNvSpPr>
              <a:spLocks/>
            </p:cNvSpPr>
            <p:nvPr/>
          </p:nvSpPr>
          <p:spPr bwMode="auto">
            <a:xfrm>
              <a:off x="12462605" y="4592933"/>
              <a:ext cx="671302" cy="823872"/>
            </a:xfrm>
            <a:custGeom>
              <a:avLst/>
              <a:gdLst>
                <a:gd name="T0" fmla="*/ 170 w 276"/>
                <a:gd name="T1" fmla="*/ 331 h 336"/>
                <a:gd name="T2" fmla="*/ 156 w 276"/>
                <a:gd name="T3" fmla="*/ 313 h 336"/>
                <a:gd name="T4" fmla="*/ 146 w 276"/>
                <a:gd name="T5" fmla="*/ 292 h 336"/>
                <a:gd name="T6" fmla="*/ 139 w 276"/>
                <a:gd name="T7" fmla="*/ 299 h 336"/>
                <a:gd name="T8" fmla="*/ 130 w 276"/>
                <a:gd name="T9" fmla="*/ 299 h 336"/>
                <a:gd name="T10" fmla="*/ 97 w 276"/>
                <a:gd name="T11" fmla="*/ 298 h 336"/>
                <a:gd name="T12" fmla="*/ 59 w 276"/>
                <a:gd name="T13" fmla="*/ 294 h 336"/>
                <a:gd name="T14" fmla="*/ 43 w 276"/>
                <a:gd name="T15" fmla="*/ 285 h 336"/>
                <a:gd name="T16" fmla="*/ 30 w 276"/>
                <a:gd name="T17" fmla="*/ 282 h 336"/>
                <a:gd name="T18" fmla="*/ 19 w 276"/>
                <a:gd name="T19" fmla="*/ 286 h 336"/>
                <a:gd name="T20" fmla="*/ 15 w 276"/>
                <a:gd name="T21" fmla="*/ 237 h 336"/>
                <a:gd name="T22" fmla="*/ 5 w 276"/>
                <a:gd name="T23" fmla="*/ 123 h 336"/>
                <a:gd name="T24" fmla="*/ 0 w 276"/>
                <a:gd name="T25" fmla="*/ 61 h 336"/>
                <a:gd name="T26" fmla="*/ 7 w 276"/>
                <a:gd name="T27" fmla="*/ 59 h 336"/>
                <a:gd name="T28" fmla="*/ 43 w 276"/>
                <a:gd name="T29" fmla="*/ 51 h 336"/>
                <a:gd name="T30" fmla="*/ 54 w 276"/>
                <a:gd name="T31" fmla="*/ 49 h 336"/>
                <a:gd name="T32" fmla="*/ 102 w 276"/>
                <a:gd name="T33" fmla="*/ 52 h 336"/>
                <a:gd name="T34" fmla="*/ 162 w 276"/>
                <a:gd name="T35" fmla="*/ 51 h 336"/>
                <a:gd name="T36" fmla="*/ 181 w 276"/>
                <a:gd name="T37" fmla="*/ 50 h 336"/>
                <a:gd name="T38" fmla="*/ 195 w 276"/>
                <a:gd name="T39" fmla="*/ 35 h 336"/>
                <a:gd name="T40" fmla="*/ 225 w 276"/>
                <a:gd name="T41" fmla="*/ 13 h 336"/>
                <a:gd name="T42" fmla="*/ 249 w 276"/>
                <a:gd name="T43" fmla="*/ 2 h 336"/>
                <a:gd name="T44" fmla="*/ 255 w 276"/>
                <a:gd name="T45" fmla="*/ 0 h 336"/>
                <a:gd name="T46" fmla="*/ 257 w 276"/>
                <a:gd name="T47" fmla="*/ 0 h 336"/>
                <a:gd name="T48" fmla="*/ 261 w 276"/>
                <a:gd name="T49" fmla="*/ 19 h 336"/>
                <a:gd name="T50" fmla="*/ 270 w 276"/>
                <a:gd name="T51" fmla="*/ 77 h 336"/>
                <a:gd name="T52" fmla="*/ 275 w 276"/>
                <a:gd name="T53" fmla="*/ 140 h 336"/>
                <a:gd name="T54" fmla="*/ 276 w 276"/>
                <a:gd name="T55" fmla="*/ 166 h 336"/>
                <a:gd name="T56" fmla="*/ 273 w 276"/>
                <a:gd name="T57" fmla="*/ 168 h 336"/>
                <a:gd name="T58" fmla="*/ 269 w 276"/>
                <a:gd name="T59" fmla="*/ 179 h 336"/>
                <a:gd name="T60" fmla="*/ 260 w 276"/>
                <a:gd name="T61" fmla="*/ 198 h 336"/>
                <a:gd name="T62" fmla="*/ 242 w 276"/>
                <a:gd name="T63" fmla="*/ 216 h 336"/>
                <a:gd name="T64" fmla="*/ 227 w 276"/>
                <a:gd name="T65" fmla="*/ 226 h 336"/>
                <a:gd name="T66" fmla="*/ 222 w 276"/>
                <a:gd name="T67" fmla="*/ 240 h 336"/>
                <a:gd name="T68" fmla="*/ 211 w 276"/>
                <a:gd name="T69" fmla="*/ 258 h 336"/>
                <a:gd name="T70" fmla="*/ 196 w 276"/>
                <a:gd name="T71" fmla="*/ 285 h 336"/>
                <a:gd name="T72" fmla="*/ 192 w 276"/>
                <a:gd name="T73" fmla="*/ 296 h 336"/>
                <a:gd name="T74" fmla="*/ 180 w 276"/>
                <a:gd name="T75" fmla="*/ 321 h 336"/>
                <a:gd name="T76" fmla="*/ 179 w 276"/>
                <a:gd name="T77" fmla="*/ 325 h 336"/>
                <a:gd name="T78" fmla="*/ 178 w 276"/>
                <a:gd name="T79" fmla="*/ 328 h 336"/>
                <a:gd name="T80" fmla="*/ 178 w 276"/>
                <a:gd name="T81" fmla="*/ 330 h 336"/>
                <a:gd name="T82" fmla="*/ 177 w 276"/>
                <a:gd name="T83" fmla="*/ 332 h 336"/>
                <a:gd name="T84" fmla="*/ 176 w 276"/>
                <a:gd name="T85" fmla="*/ 336 h 336"/>
                <a:gd name="T86" fmla="*/ 170 w 276"/>
                <a:gd name="T87" fmla="*/ 33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" h="336">
                  <a:moveTo>
                    <a:pt x="170" y="331"/>
                  </a:moveTo>
                  <a:cubicBezTo>
                    <a:pt x="165" y="328"/>
                    <a:pt x="161" y="322"/>
                    <a:pt x="156" y="313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39" y="299"/>
                    <a:pt x="139" y="299"/>
                    <a:pt x="139" y="299"/>
                  </a:cubicBezTo>
                  <a:cubicBezTo>
                    <a:pt x="138" y="299"/>
                    <a:pt x="135" y="299"/>
                    <a:pt x="130" y="299"/>
                  </a:cubicBezTo>
                  <a:cubicBezTo>
                    <a:pt x="122" y="299"/>
                    <a:pt x="111" y="299"/>
                    <a:pt x="97" y="298"/>
                  </a:cubicBezTo>
                  <a:cubicBezTo>
                    <a:pt x="71" y="297"/>
                    <a:pt x="62" y="295"/>
                    <a:pt x="59" y="294"/>
                  </a:cubicBezTo>
                  <a:cubicBezTo>
                    <a:pt x="57" y="289"/>
                    <a:pt x="50" y="287"/>
                    <a:pt x="43" y="285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19" y="286"/>
                    <a:pt x="19" y="286"/>
                    <a:pt x="19" y="286"/>
                  </a:cubicBezTo>
                  <a:cubicBezTo>
                    <a:pt x="15" y="237"/>
                    <a:pt x="15" y="237"/>
                    <a:pt x="15" y="237"/>
                  </a:cubicBezTo>
                  <a:cubicBezTo>
                    <a:pt x="12" y="200"/>
                    <a:pt x="8" y="162"/>
                    <a:pt x="5" y="12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21" y="56"/>
                    <a:pt x="33" y="53"/>
                    <a:pt x="43" y="51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7" y="52"/>
                    <a:pt x="68" y="52"/>
                    <a:pt x="102" y="52"/>
                  </a:cubicBezTo>
                  <a:cubicBezTo>
                    <a:pt x="131" y="52"/>
                    <a:pt x="152" y="52"/>
                    <a:pt x="162" y="51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203" y="27"/>
                    <a:pt x="213" y="20"/>
                    <a:pt x="225" y="13"/>
                  </a:cubicBezTo>
                  <a:cubicBezTo>
                    <a:pt x="239" y="5"/>
                    <a:pt x="246" y="3"/>
                    <a:pt x="249" y="2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61" y="19"/>
                    <a:pt x="261" y="19"/>
                    <a:pt x="261" y="19"/>
                  </a:cubicBezTo>
                  <a:cubicBezTo>
                    <a:pt x="264" y="35"/>
                    <a:pt x="267" y="54"/>
                    <a:pt x="270" y="77"/>
                  </a:cubicBezTo>
                  <a:cubicBezTo>
                    <a:pt x="273" y="99"/>
                    <a:pt x="274" y="120"/>
                    <a:pt x="275" y="140"/>
                  </a:cubicBezTo>
                  <a:cubicBezTo>
                    <a:pt x="276" y="166"/>
                    <a:pt x="276" y="166"/>
                    <a:pt x="276" y="166"/>
                  </a:cubicBezTo>
                  <a:cubicBezTo>
                    <a:pt x="273" y="168"/>
                    <a:pt x="273" y="168"/>
                    <a:pt x="273" y="168"/>
                  </a:cubicBezTo>
                  <a:cubicBezTo>
                    <a:pt x="269" y="179"/>
                    <a:pt x="269" y="179"/>
                    <a:pt x="269" y="179"/>
                  </a:cubicBezTo>
                  <a:cubicBezTo>
                    <a:pt x="267" y="185"/>
                    <a:pt x="264" y="191"/>
                    <a:pt x="260" y="198"/>
                  </a:cubicBezTo>
                  <a:cubicBezTo>
                    <a:pt x="256" y="204"/>
                    <a:pt x="250" y="211"/>
                    <a:pt x="242" y="216"/>
                  </a:cubicBezTo>
                  <a:cubicBezTo>
                    <a:pt x="227" y="226"/>
                    <a:pt x="227" y="226"/>
                    <a:pt x="227" y="226"/>
                  </a:cubicBezTo>
                  <a:cubicBezTo>
                    <a:pt x="222" y="240"/>
                    <a:pt x="222" y="240"/>
                    <a:pt x="222" y="240"/>
                  </a:cubicBezTo>
                  <a:cubicBezTo>
                    <a:pt x="220" y="247"/>
                    <a:pt x="216" y="253"/>
                    <a:pt x="211" y="258"/>
                  </a:cubicBezTo>
                  <a:cubicBezTo>
                    <a:pt x="204" y="264"/>
                    <a:pt x="199" y="273"/>
                    <a:pt x="196" y="285"/>
                  </a:cubicBezTo>
                  <a:cubicBezTo>
                    <a:pt x="194" y="292"/>
                    <a:pt x="193" y="295"/>
                    <a:pt x="192" y="296"/>
                  </a:cubicBezTo>
                  <a:cubicBezTo>
                    <a:pt x="187" y="297"/>
                    <a:pt x="183" y="304"/>
                    <a:pt x="180" y="321"/>
                  </a:cubicBezTo>
                  <a:cubicBezTo>
                    <a:pt x="180" y="322"/>
                    <a:pt x="179" y="325"/>
                    <a:pt x="179" y="325"/>
                  </a:cubicBezTo>
                  <a:cubicBezTo>
                    <a:pt x="178" y="328"/>
                    <a:pt x="178" y="328"/>
                    <a:pt x="178" y="328"/>
                  </a:cubicBezTo>
                  <a:cubicBezTo>
                    <a:pt x="178" y="330"/>
                    <a:pt x="178" y="330"/>
                    <a:pt x="178" y="330"/>
                  </a:cubicBezTo>
                  <a:cubicBezTo>
                    <a:pt x="177" y="332"/>
                    <a:pt x="177" y="332"/>
                    <a:pt x="177" y="332"/>
                  </a:cubicBezTo>
                  <a:cubicBezTo>
                    <a:pt x="177" y="334"/>
                    <a:pt x="176" y="335"/>
                    <a:pt x="176" y="336"/>
                  </a:cubicBezTo>
                  <a:lnTo>
                    <a:pt x="170" y="3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99" name="Freeform 152"/>
            <p:cNvSpPr>
              <a:spLocks/>
            </p:cNvSpPr>
            <p:nvPr/>
          </p:nvSpPr>
          <p:spPr bwMode="auto">
            <a:xfrm>
              <a:off x="12157468" y="3926716"/>
              <a:ext cx="600104" cy="793358"/>
            </a:xfrm>
            <a:custGeom>
              <a:avLst/>
              <a:gdLst>
                <a:gd name="T0" fmla="*/ 55 w 245"/>
                <a:gd name="T1" fmla="*/ 324 h 324"/>
                <a:gd name="T2" fmla="*/ 9 w 245"/>
                <a:gd name="T3" fmla="*/ 322 h 324"/>
                <a:gd name="T4" fmla="*/ 12 w 245"/>
                <a:gd name="T5" fmla="*/ 309 h 324"/>
                <a:gd name="T6" fmla="*/ 20 w 245"/>
                <a:gd name="T7" fmla="*/ 259 h 324"/>
                <a:gd name="T8" fmla="*/ 23 w 245"/>
                <a:gd name="T9" fmla="*/ 217 h 324"/>
                <a:gd name="T10" fmla="*/ 17 w 245"/>
                <a:gd name="T11" fmla="*/ 201 h 324"/>
                <a:gd name="T12" fmla="*/ 3 w 245"/>
                <a:gd name="T13" fmla="*/ 180 h 324"/>
                <a:gd name="T14" fmla="*/ 3 w 245"/>
                <a:gd name="T15" fmla="*/ 164 h 324"/>
                <a:gd name="T16" fmla="*/ 0 w 245"/>
                <a:gd name="T17" fmla="*/ 137 h 324"/>
                <a:gd name="T18" fmla="*/ 10 w 245"/>
                <a:gd name="T19" fmla="*/ 112 h 324"/>
                <a:gd name="T20" fmla="*/ 13 w 245"/>
                <a:gd name="T21" fmla="*/ 92 h 324"/>
                <a:gd name="T22" fmla="*/ 21 w 245"/>
                <a:gd name="T23" fmla="*/ 75 h 324"/>
                <a:gd name="T24" fmla="*/ 30 w 245"/>
                <a:gd name="T25" fmla="*/ 62 h 324"/>
                <a:gd name="T26" fmla="*/ 33 w 245"/>
                <a:gd name="T27" fmla="*/ 61 h 324"/>
                <a:gd name="T28" fmla="*/ 40 w 245"/>
                <a:gd name="T29" fmla="*/ 63 h 324"/>
                <a:gd name="T30" fmla="*/ 57 w 245"/>
                <a:gd name="T31" fmla="*/ 72 h 324"/>
                <a:gd name="T32" fmla="*/ 57 w 245"/>
                <a:gd name="T33" fmla="*/ 52 h 324"/>
                <a:gd name="T34" fmla="*/ 59 w 245"/>
                <a:gd name="T35" fmla="*/ 39 h 324"/>
                <a:gd name="T36" fmla="*/ 67 w 245"/>
                <a:gd name="T37" fmla="*/ 15 h 324"/>
                <a:gd name="T38" fmla="*/ 70 w 245"/>
                <a:gd name="T39" fmla="*/ 4 h 324"/>
                <a:gd name="T40" fmla="*/ 77 w 245"/>
                <a:gd name="T41" fmla="*/ 4 h 324"/>
                <a:gd name="T42" fmla="*/ 97 w 245"/>
                <a:gd name="T43" fmla="*/ 2 h 324"/>
                <a:gd name="T44" fmla="*/ 101 w 245"/>
                <a:gd name="T45" fmla="*/ 0 h 324"/>
                <a:gd name="T46" fmla="*/ 117 w 245"/>
                <a:gd name="T47" fmla="*/ 7 h 324"/>
                <a:gd name="T48" fmla="*/ 150 w 245"/>
                <a:gd name="T49" fmla="*/ 17 h 324"/>
                <a:gd name="T50" fmla="*/ 162 w 245"/>
                <a:gd name="T51" fmla="*/ 19 h 324"/>
                <a:gd name="T52" fmla="*/ 165 w 245"/>
                <a:gd name="T53" fmla="*/ 22 h 324"/>
                <a:gd name="T54" fmla="*/ 171 w 245"/>
                <a:gd name="T55" fmla="*/ 65 h 324"/>
                <a:gd name="T56" fmla="*/ 172 w 245"/>
                <a:gd name="T57" fmla="*/ 106 h 324"/>
                <a:gd name="T58" fmla="*/ 161 w 245"/>
                <a:gd name="T59" fmla="*/ 121 h 324"/>
                <a:gd name="T60" fmla="*/ 154 w 245"/>
                <a:gd name="T61" fmla="*/ 142 h 324"/>
                <a:gd name="T62" fmla="*/ 156 w 245"/>
                <a:gd name="T63" fmla="*/ 153 h 324"/>
                <a:gd name="T64" fmla="*/ 166 w 245"/>
                <a:gd name="T65" fmla="*/ 155 h 324"/>
                <a:gd name="T66" fmla="*/ 168 w 245"/>
                <a:gd name="T67" fmla="*/ 155 h 324"/>
                <a:gd name="T68" fmla="*/ 184 w 245"/>
                <a:gd name="T69" fmla="*/ 140 h 324"/>
                <a:gd name="T70" fmla="*/ 193 w 245"/>
                <a:gd name="T71" fmla="*/ 123 h 324"/>
                <a:gd name="T72" fmla="*/ 194 w 245"/>
                <a:gd name="T73" fmla="*/ 123 h 324"/>
                <a:gd name="T74" fmla="*/ 207 w 245"/>
                <a:gd name="T75" fmla="*/ 126 h 324"/>
                <a:gd name="T76" fmla="*/ 224 w 245"/>
                <a:gd name="T77" fmla="*/ 135 h 324"/>
                <a:gd name="T78" fmla="*/ 230 w 245"/>
                <a:gd name="T79" fmla="*/ 159 h 324"/>
                <a:gd name="T80" fmla="*/ 242 w 245"/>
                <a:gd name="T81" fmla="*/ 191 h 324"/>
                <a:gd name="T82" fmla="*/ 244 w 245"/>
                <a:gd name="T83" fmla="*/ 212 h 324"/>
                <a:gd name="T84" fmla="*/ 243 w 245"/>
                <a:gd name="T85" fmla="*/ 229 h 324"/>
                <a:gd name="T86" fmla="*/ 238 w 245"/>
                <a:gd name="T87" fmla="*/ 230 h 324"/>
                <a:gd name="T88" fmla="*/ 219 w 245"/>
                <a:gd name="T89" fmla="*/ 261 h 324"/>
                <a:gd name="T90" fmla="*/ 208 w 245"/>
                <a:gd name="T91" fmla="*/ 287 h 324"/>
                <a:gd name="T92" fmla="*/ 195 w 245"/>
                <a:gd name="T93" fmla="*/ 304 h 324"/>
                <a:gd name="T94" fmla="*/ 195 w 245"/>
                <a:gd name="T95" fmla="*/ 305 h 324"/>
                <a:gd name="T96" fmla="*/ 164 w 245"/>
                <a:gd name="T97" fmla="*/ 311 h 324"/>
                <a:gd name="T98" fmla="*/ 128 w 245"/>
                <a:gd name="T99" fmla="*/ 319 h 324"/>
                <a:gd name="T100" fmla="*/ 108 w 245"/>
                <a:gd name="T101" fmla="*/ 324 h 324"/>
                <a:gd name="T102" fmla="*/ 55 w 245"/>
                <a:gd name="T10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5" h="324">
                  <a:moveTo>
                    <a:pt x="55" y="324"/>
                  </a:moveTo>
                  <a:cubicBezTo>
                    <a:pt x="26" y="324"/>
                    <a:pt x="14" y="323"/>
                    <a:pt x="9" y="322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4" y="300"/>
                    <a:pt x="17" y="283"/>
                    <a:pt x="20" y="259"/>
                  </a:cubicBezTo>
                  <a:cubicBezTo>
                    <a:pt x="25" y="222"/>
                    <a:pt x="25" y="220"/>
                    <a:pt x="23" y="217"/>
                  </a:cubicBezTo>
                  <a:cubicBezTo>
                    <a:pt x="22" y="217"/>
                    <a:pt x="21" y="213"/>
                    <a:pt x="17" y="201"/>
                  </a:cubicBezTo>
                  <a:cubicBezTo>
                    <a:pt x="12" y="187"/>
                    <a:pt x="8" y="181"/>
                    <a:pt x="3" y="180"/>
                  </a:cubicBezTo>
                  <a:cubicBezTo>
                    <a:pt x="3" y="164"/>
                    <a:pt x="3" y="164"/>
                    <a:pt x="3" y="164"/>
                  </a:cubicBezTo>
                  <a:cubicBezTo>
                    <a:pt x="3" y="149"/>
                    <a:pt x="2" y="142"/>
                    <a:pt x="0" y="137"/>
                  </a:cubicBezTo>
                  <a:cubicBezTo>
                    <a:pt x="5" y="134"/>
                    <a:pt x="8" y="126"/>
                    <a:pt x="10" y="112"/>
                  </a:cubicBezTo>
                  <a:cubicBezTo>
                    <a:pt x="12" y="98"/>
                    <a:pt x="13" y="93"/>
                    <a:pt x="13" y="92"/>
                  </a:cubicBezTo>
                  <a:cubicBezTo>
                    <a:pt x="14" y="91"/>
                    <a:pt x="16" y="88"/>
                    <a:pt x="21" y="75"/>
                  </a:cubicBezTo>
                  <a:cubicBezTo>
                    <a:pt x="24" y="66"/>
                    <a:pt x="28" y="62"/>
                    <a:pt x="30" y="62"/>
                  </a:cubicBezTo>
                  <a:cubicBezTo>
                    <a:pt x="31" y="61"/>
                    <a:pt x="32" y="61"/>
                    <a:pt x="33" y="61"/>
                  </a:cubicBezTo>
                  <a:cubicBezTo>
                    <a:pt x="35" y="61"/>
                    <a:pt x="38" y="62"/>
                    <a:pt x="40" y="63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46"/>
                    <a:pt x="58" y="42"/>
                    <a:pt x="59" y="39"/>
                  </a:cubicBezTo>
                  <a:cubicBezTo>
                    <a:pt x="62" y="34"/>
                    <a:pt x="64" y="27"/>
                    <a:pt x="67" y="1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6" y="4"/>
                    <a:pt x="92" y="3"/>
                    <a:pt x="97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29" y="11"/>
                    <a:pt x="140" y="15"/>
                    <a:pt x="150" y="17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5" y="23"/>
                    <a:pt x="168" y="30"/>
                    <a:pt x="171" y="65"/>
                  </a:cubicBezTo>
                  <a:cubicBezTo>
                    <a:pt x="174" y="97"/>
                    <a:pt x="173" y="105"/>
                    <a:pt x="172" y="106"/>
                  </a:cubicBezTo>
                  <a:cubicBezTo>
                    <a:pt x="169" y="109"/>
                    <a:pt x="166" y="114"/>
                    <a:pt x="161" y="121"/>
                  </a:cubicBezTo>
                  <a:cubicBezTo>
                    <a:pt x="155" y="129"/>
                    <a:pt x="153" y="136"/>
                    <a:pt x="154" y="142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66" y="155"/>
                    <a:pt x="166" y="155"/>
                    <a:pt x="166" y="155"/>
                  </a:cubicBezTo>
                  <a:cubicBezTo>
                    <a:pt x="167" y="155"/>
                    <a:pt x="167" y="155"/>
                    <a:pt x="168" y="155"/>
                  </a:cubicBezTo>
                  <a:cubicBezTo>
                    <a:pt x="174" y="155"/>
                    <a:pt x="180" y="150"/>
                    <a:pt x="184" y="140"/>
                  </a:cubicBezTo>
                  <a:cubicBezTo>
                    <a:pt x="189" y="130"/>
                    <a:pt x="192" y="125"/>
                    <a:pt x="193" y="123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196" y="123"/>
                    <a:pt x="199" y="123"/>
                    <a:pt x="207" y="126"/>
                  </a:cubicBezTo>
                  <a:cubicBezTo>
                    <a:pt x="221" y="133"/>
                    <a:pt x="223" y="135"/>
                    <a:pt x="224" y="135"/>
                  </a:cubicBezTo>
                  <a:cubicBezTo>
                    <a:pt x="224" y="135"/>
                    <a:pt x="226" y="139"/>
                    <a:pt x="230" y="159"/>
                  </a:cubicBezTo>
                  <a:cubicBezTo>
                    <a:pt x="235" y="182"/>
                    <a:pt x="239" y="188"/>
                    <a:pt x="242" y="191"/>
                  </a:cubicBezTo>
                  <a:cubicBezTo>
                    <a:pt x="242" y="191"/>
                    <a:pt x="245" y="194"/>
                    <a:pt x="244" y="212"/>
                  </a:cubicBezTo>
                  <a:cubicBezTo>
                    <a:pt x="243" y="229"/>
                    <a:pt x="243" y="229"/>
                    <a:pt x="243" y="229"/>
                  </a:cubicBezTo>
                  <a:cubicBezTo>
                    <a:pt x="238" y="230"/>
                    <a:pt x="238" y="230"/>
                    <a:pt x="238" y="230"/>
                  </a:cubicBezTo>
                  <a:cubicBezTo>
                    <a:pt x="228" y="232"/>
                    <a:pt x="222" y="242"/>
                    <a:pt x="219" y="261"/>
                  </a:cubicBezTo>
                  <a:cubicBezTo>
                    <a:pt x="216" y="279"/>
                    <a:pt x="211" y="285"/>
                    <a:pt x="208" y="287"/>
                  </a:cubicBezTo>
                  <a:cubicBezTo>
                    <a:pt x="199" y="292"/>
                    <a:pt x="195" y="298"/>
                    <a:pt x="195" y="304"/>
                  </a:cubicBezTo>
                  <a:cubicBezTo>
                    <a:pt x="195" y="305"/>
                    <a:pt x="195" y="305"/>
                    <a:pt x="195" y="305"/>
                  </a:cubicBezTo>
                  <a:cubicBezTo>
                    <a:pt x="164" y="311"/>
                    <a:pt x="164" y="311"/>
                    <a:pt x="164" y="311"/>
                  </a:cubicBezTo>
                  <a:cubicBezTo>
                    <a:pt x="153" y="313"/>
                    <a:pt x="141" y="316"/>
                    <a:pt x="128" y="319"/>
                  </a:cubicBezTo>
                  <a:cubicBezTo>
                    <a:pt x="108" y="324"/>
                    <a:pt x="108" y="324"/>
                    <a:pt x="108" y="324"/>
                  </a:cubicBezTo>
                  <a:lnTo>
                    <a:pt x="55" y="3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00" name="Freeform 153"/>
            <p:cNvSpPr>
              <a:spLocks/>
            </p:cNvSpPr>
            <p:nvPr/>
          </p:nvSpPr>
          <p:spPr bwMode="auto">
            <a:xfrm>
              <a:off x="11587878" y="3636836"/>
              <a:ext cx="915413" cy="417022"/>
            </a:xfrm>
            <a:custGeom>
              <a:avLst/>
              <a:gdLst>
                <a:gd name="T0" fmla="*/ 151 w 374"/>
                <a:gd name="T1" fmla="*/ 171 h 171"/>
                <a:gd name="T2" fmla="*/ 150 w 374"/>
                <a:gd name="T3" fmla="*/ 165 h 171"/>
                <a:gd name="T4" fmla="*/ 137 w 374"/>
                <a:gd name="T5" fmla="*/ 139 h 171"/>
                <a:gd name="T6" fmla="*/ 127 w 374"/>
                <a:gd name="T7" fmla="*/ 122 h 171"/>
                <a:gd name="T8" fmla="*/ 118 w 374"/>
                <a:gd name="T9" fmla="*/ 120 h 171"/>
                <a:gd name="T10" fmla="*/ 111 w 374"/>
                <a:gd name="T11" fmla="*/ 117 h 171"/>
                <a:gd name="T12" fmla="*/ 85 w 374"/>
                <a:gd name="T13" fmla="*/ 107 h 171"/>
                <a:gd name="T14" fmla="*/ 39 w 374"/>
                <a:gd name="T15" fmla="*/ 93 h 171"/>
                <a:gd name="T16" fmla="*/ 9 w 374"/>
                <a:gd name="T17" fmla="*/ 81 h 171"/>
                <a:gd name="T18" fmla="*/ 4 w 374"/>
                <a:gd name="T19" fmla="*/ 77 h 171"/>
                <a:gd name="T20" fmla="*/ 0 w 374"/>
                <a:gd name="T21" fmla="*/ 70 h 171"/>
                <a:gd name="T22" fmla="*/ 6 w 374"/>
                <a:gd name="T23" fmla="*/ 63 h 171"/>
                <a:gd name="T24" fmla="*/ 28 w 374"/>
                <a:gd name="T25" fmla="*/ 51 h 171"/>
                <a:gd name="T26" fmla="*/ 49 w 374"/>
                <a:gd name="T27" fmla="*/ 39 h 171"/>
                <a:gd name="T28" fmla="*/ 56 w 374"/>
                <a:gd name="T29" fmla="*/ 37 h 171"/>
                <a:gd name="T30" fmla="*/ 78 w 374"/>
                <a:gd name="T31" fmla="*/ 21 h 171"/>
                <a:gd name="T32" fmla="*/ 94 w 374"/>
                <a:gd name="T33" fmla="*/ 6 h 171"/>
                <a:gd name="T34" fmla="*/ 116 w 374"/>
                <a:gd name="T35" fmla="*/ 0 h 171"/>
                <a:gd name="T36" fmla="*/ 116 w 374"/>
                <a:gd name="T37" fmla="*/ 0 h 171"/>
                <a:gd name="T38" fmla="*/ 110 w 374"/>
                <a:gd name="T39" fmla="*/ 11 h 171"/>
                <a:gd name="T40" fmla="*/ 110 w 374"/>
                <a:gd name="T41" fmla="*/ 31 h 171"/>
                <a:gd name="T42" fmla="*/ 130 w 374"/>
                <a:gd name="T43" fmla="*/ 44 h 171"/>
                <a:gd name="T44" fmla="*/ 144 w 374"/>
                <a:gd name="T45" fmla="*/ 52 h 171"/>
                <a:gd name="T46" fmla="*/ 178 w 374"/>
                <a:gd name="T47" fmla="*/ 66 h 171"/>
                <a:gd name="T48" fmla="*/ 206 w 374"/>
                <a:gd name="T49" fmla="*/ 72 h 171"/>
                <a:gd name="T50" fmla="*/ 212 w 374"/>
                <a:gd name="T51" fmla="*/ 60 h 171"/>
                <a:gd name="T52" fmla="*/ 251 w 374"/>
                <a:gd name="T53" fmla="*/ 45 h 171"/>
                <a:gd name="T54" fmla="*/ 284 w 374"/>
                <a:gd name="T55" fmla="*/ 36 h 171"/>
                <a:gd name="T56" fmla="*/ 288 w 374"/>
                <a:gd name="T57" fmla="*/ 41 h 171"/>
                <a:gd name="T58" fmla="*/ 319 w 374"/>
                <a:gd name="T59" fmla="*/ 54 h 171"/>
                <a:gd name="T60" fmla="*/ 335 w 374"/>
                <a:gd name="T61" fmla="*/ 55 h 171"/>
                <a:gd name="T62" fmla="*/ 337 w 374"/>
                <a:gd name="T63" fmla="*/ 63 h 171"/>
                <a:gd name="T64" fmla="*/ 368 w 374"/>
                <a:gd name="T65" fmla="*/ 82 h 171"/>
                <a:gd name="T66" fmla="*/ 374 w 374"/>
                <a:gd name="T67" fmla="*/ 83 h 171"/>
                <a:gd name="T68" fmla="*/ 366 w 374"/>
                <a:gd name="T69" fmla="*/ 98 h 171"/>
                <a:gd name="T70" fmla="*/ 353 w 374"/>
                <a:gd name="T71" fmla="*/ 103 h 171"/>
                <a:gd name="T72" fmla="*/ 343 w 374"/>
                <a:gd name="T73" fmla="*/ 103 h 171"/>
                <a:gd name="T74" fmla="*/ 344 w 374"/>
                <a:gd name="T75" fmla="*/ 96 h 171"/>
                <a:gd name="T76" fmla="*/ 257 w 374"/>
                <a:gd name="T77" fmla="*/ 86 h 171"/>
                <a:gd name="T78" fmla="*/ 257 w 374"/>
                <a:gd name="T79" fmla="*/ 95 h 171"/>
                <a:gd name="T80" fmla="*/ 242 w 374"/>
                <a:gd name="T81" fmla="*/ 99 h 171"/>
                <a:gd name="T82" fmla="*/ 215 w 374"/>
                <a:gd name="T83" fmla="*/ 124 h 171"/>
                <a:gd name="T84" fmla="*/ 214 w 374"/>
                <a:gd name="T85" fmla="*/ 132 h 171"/>
                <a:gd name="T86" fmla="*/ 197 w 374"/>
                <a:gd name="T87" fmla="*/ 125 h 171"/>
                <a:gd name="T88" fmla="*/ 179 w 374"/>
                <a:gd name="T89" fmla="*/ 119 h 171"/>
                <a:gd name="T90" fmla="*/ 175 w 374"/>
                <a:gd name="T91" fmla="*/ 132 h 171"/>
                <a:gd name="T92" fmla="*/ 171 w 374"/>
                <a:gd name="T93" fmla="*/ 141 h 171"/>
                <a:gd name="T94" fmla="*/ 166 w 374"/>
                <a:gd name="T95" fmla="*/ 152 h 171"/>
                <a:gd name="T96" fmla="*/ 160 w 374"/>
                <a:gd name="T97" fmla="*/ 164 h 171"/>
                <a:gd name="T98" fmla="*/ 156 w 374"/>
                <a:gd name="T99" fmla="*/ 171 h 171"/>
                <a:gd name="T100" fmla="*/ 151 w 374"/>
                <a:gd name="T10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4" h="171">
                  <a:moveTo>
                    <a:pt x="151" y="171"/>
                  </a:moveTo>
                  <a:cubicBezTo>
                    <a:pt x="150" y="165"/>
                    <a:pt x="150" y="165"/>
                    <a:pt x="150" y="165"/>
                  </a:cubicBezTo>
                  <a:cubicBezTo>
                    <a:pt x="148" y="158"/>
                    <a:pt x="143" y="149"/>
                    <a:pt x="137" y="13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18" y="120"/>
                    <a:pt x="118" y="120"/>
                    <a:pt x="118" y="120"/>
                  </a:cubicBezTo>
                  <a:cubicBezTo>
                    <a:pt x="115" y="120"/>
                    <a:pt x="112" y="119"/>
                    <a:pt x="111" y="117"/>
                  </a:cubicBezTo>
                  <a:cubicBezTo>
                    <a:pt x="108" y="116"/>
                    <a:pt x="103" y="113"/>
                    <a:pt x="85" y="107"/>
                  </a:cubicBezTo>
                  <a:cubicBezTo>
                    <a:pt x="71" y="103"/>
                    <a:pt x="56" y="99"/>
                    <a:pt x="39" y="93"/>
                  </a:cubicBezTo>
                  <a:cubicBezTo>
                    <a:pt x="17" y="87"/>
                    <a:pt x="11" y="83"/>
                    <a:pt x="9" y="81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12" y="57"/>
                    <a:pt x="19" y="53"/>
                    <a:pt x="28" y="51"/>
                  </a:cubicBezTo>
                  <a:cubicBezTo>
                    <a:pt x="40" y="48"/>
                    <a:pt x="48" y="45"/>
                    <a:pt x="49" y="39"/>
                  </a:cubicBezTo>
                  <a:cubicBezTo>
                    <a:pt x="50" y="38"/>
                    <a:pt x="52" y="38"/>
                    <a:pt x="56" y="37"/>
                  </a:cubicBezTo>
                  <a:cubicBezTo>
                    <a:pt x="66" y="35"/>
                    <a:pt x="73" y="30"/>
                    <a:pt x="78" y="21"/>
                  </a:cubicBezTo>
                  <a:cubicBezTo>
                    <a:pt x="82" y="15"/>
                    <a:pt x="87" y="10"/>
                    <a:pt x="94" y="6"/>
                  </a:cubicBezTo>
                  <a:cubicBezTo>
                    <a:pt x="101" y="3"/>
                    <a:pt x="108" y="1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06" y="18"/>
                    <a:pt x="106" y="24"/>
                    <a:pt x="110" y="31"/>
                  </a:cubicBezTo>
                  <a:cubicBezTo>
                    <a:pt x="113" y="37"/>
                    <a:pt x="120" y="41"/>
                    <a:pt x="130" y="44"/>
                  </a:cubicBezTo>
                  <a:cubicBezTo>
                    <a:pt x="136" y="46"/>
                    <a:pt x="141" y="48"/>
                    <a:pt x="144" y="52"/>
                  </a:cubicBezTo>
                  <a:cubicBezTo>
                    <a:pt x="149" y="58"/>
                    <a:pt x="160" y="62"/>
                    <a:pt x="178" y="66"/>
                  </a:cubicBezTo>
                  <a:cubicBezTo>
                    <a:pt x="206" y="72"/>
                    <a:pt x="206" y="72"/>
                    <a:pt x="206" y="72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2" y="59"/>
                    <a:pt x="216" y="54"/>
                    <a:pt x="251" y="45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288" y="41"/>
                    <a:pt x="288" y="41"/>
                    <a:pt x="288" y="41"/>
                  </a:cubicBezTo>
                  <a:cubicBezTo>
                    <a:pt x="293" y="49"/>
                    <a:pt x="303" y="53"/>
                    <a:pt x="319" y="54"/>
                  </a:cubicBezTo>
                  <a:cubicBezTo>
                    <a:pt x="335" y="55"/>
                    <a:pt x="335" y="55"/>
                    <a:pt x="335" y="55"/>
                  </a:cubicBezTo>
                  <a:cubicBezTo>
                    <a:pt x="337" y="63"/>
                    <a:pt x="337" y="63"/>
                    <a:pt x="337" y="63"/>
                  </a:cubicBezTo>
                  <a:cubicBezTo>
                    <a:pt x="341" y="73"/>
                    <a:pt x="351" y="80"/>
                    <a:pt x="368" y="82"/>
                  </a:cubicBezTo>
                  <a:cubicBezTo>
                    <a:pt x="374" y="83"/>
                    <a:pt x="374" y="83"/>
                    <a:pt x="374" y="83"/>
                  </a:cubicBezTo>
                  <a:cubicBezTo>
                    <a:pt x="369" y="87"/>
                    <a:pt x="367" y="92"/>
                    <a:pt x="366" y="98"/>
                  </a:cubicBezTo>
                  <a:cubicBezTo>
                    <a:pt x="366" y="102"/>
                    <a:pt x="359" y="103"/>
                    <a:pt x="353" y="103"/>
                  </a:cubicBezTo>
                  <a:cubicBezTo>
                    <a:pt x="343" y="103"/>
                    <a:pt x="343" y="103"/>
                    <a:pt x="343" y="103"/>
                  </a:cubicBezTo>
                  <a:cubicBezTo>
                    <a:pt x="344" y="96"/>
                    <a:pt x="344" y="96"/>
                    <a:pt x="344" y="96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6"/>
                    <a:pt x="251" y="97"/>
                    <a:pt x="242" y="99"/>
                  </a:cubicBezTo>
                  <a:cubicBezTo>
                    <a:pt x="222" y="103"/>
                    <a:pt x="216" y="115"/>
                    <a:pt x="215" y="124"/>
                  </a:cubicBezTo>
                  <a:cubicBezTo>
                    <a:pt x="214" y="132"/>
                    <a:pt x="214" y="132"/>
                    <a:pt x="214" y="132"/>
                  </a:cubicBezTo>
                  <a:cubicBezTo>
                    <a:pt x="210" y="130"/>
                    <a:pt x="204" y="128"/>
                    <a:pt x="197" y="125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5" y="132"/>
                    <a:pt x="175" y="132"/>
                    <a:pt x="175" y="132"/>
                  </a:cubicBezTo>
                  <a:cubicBezTo>
                    <a:pt x="174" y="136"/>
                    <a:pt x="173" y="139"/>
                    <a:pt x="171" y="141"/>
                  </a:cubicBezTo>
                  <a:cubicBezTo>
                    <a:pt x="169" y="145"/>
                    <a:pt x="167" y="148"/>
                    <a:pt x="166" y="152"/>
                  </a:cubicBezTo>
                  <a:cubicBezTo>
                    <a:pt x="166" y="152"/>
                    <a:pt x="165" y="156"/>
                    <a:pt x="160" y="164"/>
                  </a:cubicBezTo>
                  <a:cubicBezTo>
                    <a:pt x="156" y="171"/>
                    <a:pt x="156" y="171"/>
                    <a:pt x="156" y="171"/>
                  </a:cubicBezTo>
                  <a:lnTo>
                    <a:pt x="151" y="17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01" name="Freeform 154"/>
            <p:cNvSpPr>
              <a:spLocks/>
            </p:cNvSpPr>
            <p:nvPr/>
          </p:nvSpPr>
          <p:spPr bwMode="auto">
            <a:xfrm>
              <a:off x="11262398" y="3774148"/>
              <a:ext cx="732330" cy="849299"/>
            </a:xfrm>
            <a:custGeom>
              <a:avLst/>
              <a:gdLst>
                <a:gd name="T0" fmla="*/ 135 w 299"/>
                <a:gd name="T1" fmla="*/ 344 h 346"/>
                <a:gd name="T2" fmla="*/ 117 w 299"/>
                <a:gd name="T3" fmla="*/ 321 h 346"/>
                <a:gd name="T4" fmla="*/ 102 w 299"/>
                <a:gd name="T5" fmla="*/ 302 h 346"/>
                <a:gd name="T6" fmla="*/ 98 w 299"/>
                <a:gd name="T7" fmla="*/ 297 h 346"/>
                <a:gd name="T8" fmla="*/ 94 w 299"/>
                <a:gd name="T9" fmla="*/ 273 h 346"/>
                <a:gd name="T10" fmla="*/ 85 w 299"/>
                <a:gd name="T11" fmla="*/ 239 h 346"/>
                <a:gd name="T12" fmla="*/ 79 w 299"/>
                <a:gd name="T13" fmla="*/ 230 h 346"/>
                <a:gd name="T14" fmla="*/ 75 w 299"/>
                <a:gd name="T15" fmla="*/ 230 h 346"/>
                <a:gd name="T16" fmla="*/ 74 w 299"/>
                <a:gd name="T17" fmla="*/ 228 h 346"/>
                <a:gd name="T18" fmla="*/ 56 w 299"/>
                <a:gd name="T19" fmla="*/ 217 h 346"/>
                <a:gd name="T20" fmla="*/ 41 w 299"/>
                <a:gd name="T21" fmla="*/ 205 h 346"/>
                <a:gd name="T22" fmla="*/ 17 w 299"/>
                <a:gd name="T23" fmla="*/ 181 h 346"/>
                <a:gd name="T24" fmla="*/ 0 w 299"/>
                <a:gd name="T25" fmla="*/ 169 h 346"/>
                <a:gd name="T26" fmla="*/ 0 w 299"/>
                <a:gd name="T27" fmla="*/ 83 h 346"/>
                <a:gd name="T28" fmla="*/ 2 w 299"/>
                <a:gd name="T29" fmla="*/ 82 h 346"/>
                <a:gd name="T30" fmla="*/ 16 w 299"/>
                <a:gd name="T31" fmla="*/ 42 h 346"/>
                <a:gd name="T32" fmla="*/ 21 w 299"/>
                <a:gd name="T33" fmla="*/ 14 h 346"/>
                <a:gd name="T34" fmla="*/ 36 w 299"/>
                <a:gd name="T35" fmla="*/ 14 h 346"/>
                <a:gd name="T36" fmla="*/ 36 w 299"/>
                <a:gd name="T37" fmla="*/ 13 h 346"/>
                <a:gd name="T38" fmla="*/ 86 w 299"/>
                <a:gd name="T39" fmla="*/ 0 h 346"/>
                <a:gd name="T40" fmla="*/ 86 w 299"/>
                <a:gd name="T41" fmla="*/ 2 h 346"/>
                <a:gd name="T42" fmla="*/ 110 w 299"/>
                <a:gd name="T43" fmla="*/ 24 h 346"/>
                <a:gd name="T44" fmla="*/ 129 w 299"/>
                <a:gd name="T45" fmla="*/ 29 h 346"/>
                <a:gd name="T46" fmla="*/ 134 w 299"/>
                <a:gd name="T47" fmla="*/ 34 h 346"/>
                <a:gd name="T48" fmla="*/ 168 w 299"/>
                <a:gd name="T49" fmla="*/ 48 h 346"/>
                <a:gd name="T50" fmla="*/ 214 w 299"/>
                <a:gd name="T51" fmla="*/ 62 h 346"/>
                <a:gd name="T52" fmla="*/ 236 w 299"/>
                <a:gd name="T53" fmla="*/ 70 h 346"/>
                <a:gd name="T54" fmla="*/ 249 w 299"/>
                <a:gd name="T55" fmla="*/ 75 h 346"/>
                <a:gd name="T56" fmla="*/ 252 w 299"/>
                <a:gd name="T57" fmla="*/ 75 h 346"/>
                <a:gd name="T58" fmla="*/ 260 w 299"/>
                <a:gd name="T59" fmla="*/ 88 h 346"/>
                <a:gd name="T60" fmla="*/ 271 w 299"/>
                <a:gd name="T61" fmla="*/ 112 h 346"/>
                <a:gd name="T62" fmla="*/ 273 w 299"/>
                <a:gd name="T63" fmla="*/ 117 h 346"/>
                <a:gd name="T64" fmla="*/ 272 w 299"/>
                <a:gd name="T65" fmla="*/ 117 h 346"/>
                <a:gd name="T66" fmla="*/ 272 w 299"/>
                <a:gd name="T67" fmla="*/ 119 h 346"/>
                <a:gd name="T68" fmla="*/ 271 w 299"/>
                <a:gd name="T69" fmla="*/ 120 h 346"/>
                <a:gd name="T70" fmla="*/ 271 w 299"/>
                <a:gd name="T71" fmla="*/ 120 h 346"/>
                <a:gd name="T72" fmla="*/ 270 w 299"/>
                <a:gd name="T73" fmla="*/ 122 h 346"/>
                <a:gd name="T74" fmla="*/ 270 w 299"/>
                <a:gd name="T75" fmla="*/ 124 h 346"/>
                <a:gd name="T76" fmla="*/ 270 w 299"/>
                <a:gd name="T77" fmla="*/ 125 h 346"/>
                <a:gd name="T78" fmla="*/ 269 w 299"/>
                <a:gd name="T79" fmla="*/ 129 h 346"/>
                <a:gd name="T80" fmla="*/ 268 w 299"/>
                <a:gd name="T81" fmla="*/ 132 h 346"/>
                <a:gd name="T82" fmla="*/ 268 w 299"/>
                <a:gd name="T83" fmla="*/ 135 h 346"/>
                <a:gd name="T84" fmla="*/ 267 w 299"/>
                <a:gd name="T85" fmla="*/ 139 h 346"/>
                <a:gd name="T86" fmla="*/ 266 w 299"/>
                <a:gd name="T87" fmla="*/ 143 h 346"/>
                <a:gd name="T88" fmla="*/ 259 w 299"/>
                <a:gd name="T89" fmla="*/ 184 h 346"/>
                <a:gd name="T90" fmla="*/ 281 w 299"/>
                <a:gd name="T91" fmla="*/ 164 h 346"/>
                <a:gd name="T92" fmla="*/ 297 w 299"/>
                <a:gd name="T93" fmla="*/ 153 h 346"/>
                <a:gd name="T94" fmla="*/ 299 w 299"/>
                <a:gd name="T95" fmla="*/ 153 h 346"/>
                <a:gd name="T96" fmla="*/ 291 w 299"/>
                <a:gd name="T97" fmla="*/ 207 h 346"/>
                <a:gd name="T98" fmla="*/ 281 w 299"/>
                <a:gd name="T99" fmla="*/ 250 h 346"/>
                <a:gd name="T100" fmla="*/ 273 w 299"/>
                <a:gd name="T101" fmla="*/ 250 h 346"/>
                <a:gd name="T102" fmla="*/ 289 w 299"/>
                <a:gd name="T103" fmla="*/ 330 h 346"/>
                <a:gd name="T104" fmla="*/ 288 w 299"/>
                <a:gd name="T105" fmla="*/ 332 h 346"/>
                <a:gd name="T106" fmla="*/ 264 w 299"/>
                <a:gd name="T107" fmla="*/ 334 h 346"/>
                <a:gd name="T108" fmla="*/ 234 w 299"/>
                <a:gd name="T109" fmla="*/ 334 h 346"/>
                <a:gd name="T110" fmla="*/ 234 w 299"/>
                <a:gd name="T111" fmla="*/ 346 h 346"/>
                <a:gd name="T112" fmla="*/ 234 w 299"/>
                <a:gd name="T113" fmla="*/ 346 h 346"/>
                <a:gd name="T114" fmla="*/ 135 w 299"/>
                <a:gd name="T115" fmla="*/ 34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346">
                  <a:moveTo>
                    <a:pt x="135" y="344"/>
                  </a:moveTo>
                  <a:cubicBezTo>
                    <a:pt x="117" y="321"/>
                    <a:pt x="117" y="321"/>
                    <a:pt x="117" y="321"/>
                  </a:cubicBezTo>
                  <a:cubicBezTo>
                    <a:pt x="109" y="312"/>
                    <a:pt x="104" y="305"/>
                    <a:pt x="102" y="302"/>
                  </a:cubicBezTo>
                  <a:cubicBezTo>
                    <a:pt x="98" y="297"/>
                    <a:pt x="98" y="297"/>
                    <a:pt x="98" y="297"/>
                  </a:cubicBezTo>
                  <a:cubicBezTo>
                    <a:pt x="94" y="273"/>
                    <a:pt x="94" y="273"/>
                    <a:pt x="94" y="273"/>
                  </a:cubicBezTo>
                  <a:cubicBezTo>
                    <a:pt x="90" y="249"/>
                    <a:pt x="87" y="242"/>
                    <a:pt x="85" y="239"/>
                  </a:cubicBezTo>
                  <a:cubicBezTo>
                    <a:pt x="79" y="230"/>
                    <a:pt x="79" y="230"/>
                    <a:pt x="79" y="230"/>
                  </a:cubicBezTo>
                  <a:cubicBezTo>
                    <a:pt x="75" y="230"/>
                    <a:pt x="75" y="230"/>
                    <a:pt x="75" y="230"/>
                  </a:cubicBezTo>
                  <a:cubicBezTo>
                    <a:pt x="74" y="228"/>
                    <a:pt x="74" y="228"/>
                    <a:pt x="74" y="228"/>
                  </a:cubicBezTo>
                  <a:cubicBezTo>
                    <a:pt x="71" y="225"/>
                    <a:pt x="65" y="221"/>
                    <a:pt x="56" y="217"/>
                  </a:cubicBezTo>
                  <a:cubicBezTo>
                    <a:pt x="48" y="213"/>
                    <a:pt x="43" y="209"/>
                    <a:pt x="41" y="205"/>
                  </a:cubicBezTo>
                  <a:cubicBezTo>
                    <a:pt x="38" y="199"/>
                    <a:pt x="30" y="191"/>
                    <a:pt x="17" y="181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6" y="80"/>
                    <a:pt x="10" y="75"/>
                    <a:pt x="16" y="42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12"/>
                    <a:pt x="94" y="19"/>
                    <a:pt x="110" y="2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9" y="38"/>
                    <a:pt x="150" y="42"/>
                    <a:pt x="168" y="48"/>
                  </a:cubicBezTo>
                  <a:cubicBezTo>
                    <a:pt x="186" y="53"/>
                    <a:pt x="201" y="58"/>
                    <a:pt x="214" y="62"/>
                  </a:cubicBezTo>
                  <a:cubicBezTo>
                    <a:pt x="232" y="67"/>
                    <a:pt x="236" y="69"/>
                    <a:pt x="236" y="70"/>
                  </a:cubicBezTo>
                  <a:cubicBezTo>
                    <a:pt x="240" y="72"/>
                    <a:pt x="244" y="74"/>
                    <a:pt x="249" y="75"/>
                  </a:cubicBezTo>
                  <a:cubicBezTo>
                    <a:pt x="252" y="75"/>
                    <a:pt x="252" y="75"/>
                    <a:pt x="252" y="75"/>
                  </a:cubicBezTo>
                  <a:cubicBezTo>
                    <a:pt x="260" y="88"/>
                    <a:pt x="260" y="88"/>
                    <a:pt x="260" y="88"/>
                  </a:cubicBezTo>
                  <a:cubicBezTo>
                    <a:pt x="266" y="98"/>
                    <a:pt x="269" y="106"/>
                    <a:pt x="271" y="112"/>
                  </a:cubicBezTo>
                  <a:cubicBezTo>
                    <a:pt x="273" y="117"/>
                    <a:pt x="273" y="117"/>
                    <a:pt x="273" y="117"/>
                  </a:cubicBezTo>
                  <a:cubicBezTo>
                    <a:pt x="273" y="117"/>
                    <a:pt x="272" y="117"/>
                    <a:pt x="272" y="117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1" y="119"/>
                    <a:pt x="271" y="119"/>
                    <a:pt x="271" y="120"/>
                  </a:cubicBezTo>
                  <a:cubicBezTo>
                    <a:pt x="271" y="120"/>
                    <a:pt x="271" y="120"/>
                    <a:pt x="271" y="120"/>
                  </a:cubicBezTo>
                  <a:cubicBezTo>
                    <a:pt x="271" y="120"/>
                    <a:pt x="270" y="122"/>
                    <a:pt x="270" y="122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269" y="129"/>
                    <a:pt x="269" y="129"/>
                    <a:pt x="269" y="129"/>
                  </a:cubicBezTo>
                  <a:cubicBezTo>
                    <a:pt x="268" y="132"/>
                    <a:pt x="268" y="132"/>
                    <a:pt x="268" y="132"/>
                  </a:cubicBezTo>
                  <a:cubicBezTo>
                    <a:pt x="268" y="135"/>
                    <a:pt x="268" y="135"/>
                    <a:pt x="268" y="135"/>
                  </a:cubicBezTo>
                  <a:cubicBezTo>
                    <a:pt x="267" y="139"/>
                    <a:pt x="267" y="139"/>
                    <a:pt x="267" y="139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59" y="184"/>
                    <a:pt x="259" y="184"/>
                    <a:pt x="259" y="184"/>
                  </a:cubicBezTo>
                  <a:cubicBezTo>
                    <a:pt x="281" y="164"/>
                    <a:pt x="281" y="164"/>
                    <a:pt x="281" y="164"/>
                  </a:cubicBezTo>
                  <a:cubicBezTo>
                    <a:pt x="286" y="160"/>
                    <a:pt x="292" y="156"/>
                    <a:pt x="297" y="153"/>
                  </a:cubicBezTo>
                  <a:cubicBezTo>
                    <a:pt x="298" y="153"/>
                    <a:pt x="299" y="153"/>
                    <a:pt x="299" y="153"/>
                  </a:cubicBezTo>
                  <a:cubicBezTo>
                    <a:pt x="299" y="156"/>
                    <a:pt x="299" y="167"/>
                    <a:pt x="291" y="207"/>
                  </a:cubicBezTo>
                  <a:cubicBezTo>
                    <a:pt x="286" y="237"/>
                    <a:pt x="282" y="247"/>
                    <a:pt x="281" y="250"/>
                  </a:cubicBezTo>
                  <a:cubicBezTo>
                    <a:pt x="273" y="250"/>
                    <a:pt x="273" y="250"/>
                    <a:pt x="273" y="250"/>
                  </a:cubicBezTo>
                  <a:cubicBezTo>
                    <a:pt x="289" y="330"/>
                    <a:pt x="289" y="330"/>
                    <a:pt x="289" y="330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88" y="332"/>
                    <a:pt x="284" y="334"/>
                    <a:pt x="264" y="334"/>
                  </a:cubicBezTo>
                  <a:cubicBezTo>
                    <a:pt x="234" y="334"/>
                    <a:pt x="234" y="334"/>
                    <a:pt x="234" y="334"/>
                  </a:cubicBezTo>
                  <a:cubicBezTo>
                    <a:pt x="234" y="346"/>
                    <a:pt x="234" y="346"/>
                    <a:pt x="234" y="346"/>
                  </a:cubicBezTo>
                  <a:cubicBezTo>
                    <a:pt x="234" y="346"/>
                    <a:pt x="234" y="346"/>
                    <a:pt x="234" y="346"/>
                  </a:cubicBezTo>
                  <a:lnTo>
                    <a:pt x="135" y="3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02" name="Freeform 155"/>
            <p:cNvSpPr>
              <a:spLocks/>
            </p:cNvSpPr>
            <p:nvPr/>
          </p:nvSpPr>
          <p:spPr bwMode="auto">
            <a:xfrm>
              <a:off x="10626694" y="3301184"/>
              <a:ext cx="956098" cy="1154437"/>
            </a:xfrm>
            <a:custGeom>
              <a:avLst/>
              <a:gdLst>
                <a:gd name="T0" fmla="*/ 42 w 391"/>
                <a:gd name="T1" fmla="*/ 469 h 472"/>
                <a:gd name="T2" fmla="*/ 41 w 391"/>
                <a:gd name="T3" fmla="*/ 410 h 472"/>
                <a:gd name="T4" fmla="*/ 39 w 391"/>
                <a:gd name="T5" fmla="*/ 341 h 472"/>
                <a:gd name="T6" fmla="*/ 29 w 391"/>
                <a:gd name="T7" fmla="*/ 328 h 472"/>
                <a:gd name="T8" fmla="*/ 22 w 391"/>
                <a:gd name="T9" fmla="*/ 316 h 472"/>
                <a:gd name="T10" fmla="*/ 18 w 391"/>
                <a:gd name="T11" fmla="*/ 303 h 472"/>
                <a:gd name="T12" fmla="*/ 25 w 391"/>
                <a:gd name="T13" fmla="*/ 293 h 472"/>
                <a:gd name="T14" fmla="*/ 34 w 391"/>
                <a:gd name="T15" fmla="*/ 276 h 472"/>
                <a:gd name="T16" fmla="*/ 29 w 391"/>
                <a:gd name="T17" fmla="*/ 276 h 472"/>
                <a:gd name="T18" fmla="*/ 31 w 391"/>
                <a:gd name="T19" fmla="*/ 268 h 472"/>
                <a:gd name="T20" fmla="*/ 29 w 391"/>
                <a:gd name="T21" fmla="*/ 251 h 472"/>
                <a:gd name="T22" fmla="*/ 28 w 391"/>
                <a:gd name="T23" fmla="*/ 249 h 472"/>
                <a:gd name="T24" fmla="*/ 27 w 391"/>
                <a:gd name="T25" fmla="*/ 244 h 472"/>
                <a:gd name="T26" fmla="*/ 26 w 391"/>
                <a:gd name="T27" fmla="*/ 236 h 472"/>
                <a:gd name="T28" fmla="*/ 20 w 391"/>
                <a:gd name="T29" fmla="*/ 190 h 472"/>
                <a:gd name="T30" fmla="*/ 14 w 391"/>
                <a:gd name="T31" fmla="*/ 137 h 472"/>
                <a:gd name="T32" fmla="*/ 0 w 391"/>
                <a:gd name="T33" fmla="*/ 112 h 472"/>
                <a:gd name="T34" fmla="*/ 4 w 391"/>
                <a:gd name="T35" fmla="*/ 64 h 472"/>
                <a:gd name="T36" fmla="*/ 6 w 391"/>
                <a:gd name="T37" fmla="*/ 23 h 472"/>
                <a:gd name="T38" fmla="*/ 50 w 391"/>
                <a:gd name="T39" fmla="*/ 18 h 472"/>
                <a:gd name="T40" fmla="*/ 105 w 391"/>
                <a:gd name="T41" fmla="*/ 1 h 472"/>
                <a:gd name="T42" fmla="*/ 105 w 391"/>
                <a:gd name="T43" fmla="*/ 1 h 472"/>
                <a:gd name="T44" fmla="*/ 112 w 391"/>
                <a:gd name="T45" fmla="*/ 0 h 472"/>
                <a:gd name="T46" fmla="*/ 120 w 391"/>
                <a:gd name="T47" fmla="*/ 0 h 472"/>
                <a:gd name="T48" fmla="*/ 122 w 391"/>
                <a:gd name="T49" fmla="*/ 3 h 472"/>
                <a:gd name="T50" fmla="*/ 125 w 391"/>
                <a:gd name="T51" fmla="*/ 24 h 472"/>
                <a:gd name="T52" fmla="*/ 126 w 391"/>
                <a:gd name="T53" fmla="*/ 47 h 472"/>
                <a:gd name="T54" fmla="*/ 148 w 391"/>
                <a:gd name="T55" fmla="*/ 53 h 472"/>
                <a:gd name="T56" fmla="*/ 213 w 391"/>
                <a:gd name="T57" fmla="*/ 66 h 472"/>
                <a:gd name="T58" fmla="*/ 273 w 391"/>
                <a:gd name="T59" fmla="*/ 79 h 472"/>
                <a:gd name="T60" fmla="*/ 285 w 391"/>
                <a:gd name="T61" fmla="*/ 84 h 472"/>
                <a:gd name="T62" fmla="*/ 297 w 391"/>
                <a:gd name="T63" fmla="*/ 95 h 472"/>
                <a:gd name="T64" fmla="*/ 308 w 391"/>
                <a:gd name="T65" fmla="*/ 101 h 472"/>
                <a:gd name="T66" fmla="*/ 325 w 391"/>
                <a:gd name="T67" fmla="*/ 90 h 472"/>
                <a:gd name="T68" fmla="*/ 342 w 391"/>
                <a:gd name="T69" fmla="*/ 86 h 472"/>
                <a:gd name="T70" fmla="*/ 359 w 391"/>
                <a:gd name="T71" fmla="*/ 88 h 472"/>
                <a:gd name="T72" fmla="*/ 390 w 391"/>
                <a:gd name="T73" fmla="*/ 97 h 472"/>
                <a:gd name="T74" fmla="*/ 391 w 391"/>
                <a:gd name="T75" fmla="*/ 97 h 472"/>
                <a:gd name="T76" fmla="*/ 391 w 391"/>
                <a:gd name="T77" fmla="*/ 98 h 472"/>
                <a:gd name="T78" fmla="*/ 371 w 391"/>
                <a:gd name="T79" fmla="*/ 115 h 472"/>
                <a:gd name="T80" fmla="*/ 345 w 391"/>
                <a:gd name="T81" fmla="*/ 131 h 472"/>
                <a:gd name="T82" fmla="*/ 322 w 391"/>
                <a:gd name="T83" fmla="*/ 146 h 472"/>
                <a:gd name="T84" fmla="*/ 297 w 391"/>
                <a:gd name="T85" fmla="*/ 179 h 472"/>
                <a:gd name="T86" fmla="*/ 288 w 391"/>
                <a:gd name="T87" fmla="*/ 196 h 472"/>
                <a:gd name="T88" fmla="*/ 271 w 391"/>
                <a:gd name="T89" fmla="*/ 196 h 472"/>
                <a:gd name="T90" fmla="*/ 264 w 391"/>
                <a:gd name="T91" fmla="*/ 234 h 472"/>
                <a:gd name="T92" fmla="*/ 256 w 391"/>
                <a:gd name="T93" fmla="*/ 266 h 472"/>
                <a:gd name="T94" fmla="*/ 248 w 391"/>
                <a:gd name="T95" fmla="*/ 271 h 472"/>
                <a:gd name="T96" fmla="*/ 248 w 391"/>
                <a:gd name="T97" fmla="*/ 369 h 472"/>
                <a:gd name="T98" fmla="*/ 269 w 391"/>
                <a:gd name="T99" fmla="*/ 385 h 472"/>
                <a:gd name="T100" fmla="*/ 274 w 391"/>
                <a:gd name="T101" fmla="*/ 388 h 472"/>
                <a:gd name="T102" fmla="*/ 291 w 391"/>
                <a:gd name="T103" fmla="*/ 405 h 472"/>
                <a:gd name="T104" fmla="*/ 310 w 391"/>
                <a:gd name="T105" fmla="*/ 421 h 472"/>
                <a:gd name="T106" fmla="*/ 324 w 391"/>
                <a:gd name="T107" fmla="*/ 430 h 472"/>
                <a:gd name="T108" fmla="*/ 326 w 391"/>
                <a:gd name="T109" fmla="*/ 432 h 472"/>
                <a:gd name="T110" fmla="*/ 329 w 391"/>
                <a:gd name="T111" fmla="*/ 452 h 472"/>
                <a:gd name="T112" fmla="*/ 320 w 391"/>
                <a:gd name="T113" fmla="*/ 453 h 472"/>
                <a:gd name="T114" fmla="*/ 273 w 391"/>
                <a:gd name="T115" fmla="*/ 458 h 472"/>
                <a:gd name="T116" fmla="*/ 142 w 391"/>
                <a:gd name="T117" fmla="*/ 467 h 472"/>
                <a:gd name="T118" fmla="*/ 44 w 391"/>
                <a:gd name="T119" fmla="*/ 472 h 472"/>
                <a:gd name="T120" fmla="*/ 42 w 391"/>
                <a:gd name="T121" fmla="*/ 469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1" h="472">
                  <a:moveTo>
                    <a:pt x="42" y="469"/>
                  </a:moveTo>
                  <a:cubicBezTo>
                    <a:pt x="41" y="410"/>
                    <a:pt x="41" y="410"/>
                    <a:pt x="41" y="410"/>
                  </a:cubicBezTo>
                  <a:cubicBezTo>
                    <a:pt x="40" y="369"/>
                    <a:pt x="40" y="347"/>
                    <a:pt x="39" y="341"/>
                  </a:cubicBezTo>
                  <a:cubicBezTo>
                    <a:pt x="38" y="331"/>
                    <a:pt x="33" y="329"/>
                    <a:pt x="29" y="328"/>
                  </a:cubicBezTo>
                  <a:cubicBezTo>
                    <a:pt x="28" y="327"/>
                    <a:pt x="26" y="324"/>
                    <a:pt x="22" y="316"/>
                  </a:cubicBezTo>
                  <a:cubicBezTo>
                    <a:pt x="19" y="309"/>
                    <a:pt x="18" y="305"/>
                    <a:pt x="18" y="303"/>
                  </a:cubicBezTo>
                  <a:cubicBezTo>
                    <a:pt x="21" y="301"/>
                    <a:pt x="23" y="298"/>
                    <a:pt x="25" y="293"/>
                  </a:cubicBezTo>
                  <a:cubicBezTo>
                    <a:pt x="34" y="276"/>
                    <a:pt x="34" y="276"/>
                    <a:pt x="34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1" y="268"/>
                    <a:pt x="31" y="268"/>
                    <a:pt x="31" y="268"/>
                  </a:cubicBezTo>
                  <a:cubicBezTo>
                    <a:pt x="32" y="264"/>
                    <a:pt x="31" y="258"/>
                    <a:pt x="29" y="251"/>
                  </a:cubicBezTo>
                  <a:cubicBezTo>
                    <a:pt x="28" y="250"/>
                    <a:pt x="28" y="250"/>
                    <a:pt x="28" y="249"/>
                  </a:cubicBezTo>
                  <a:cubicBezTo>
                    <a:pt x="28" y="247"/>
                    <a:pt x="27" y="246"/>
                    <a:pt x="27" y="244"/>
                  </a:cubicBezTo>
                  <a:cubicBezTo>
                    <a:pt x="27" y="242"/>
                    <a:pt x="26" y="239"/>
                    <a:pt x="26" y="236"/>
                  </a:cubicBezTo>
                  <a:cubicBezTo>
                    <a:pt x="24" y="225"/>
                    <a:pt x="22" y="210"/>
                    <a:pt x="20" y="19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" y="107"/>
                    <a:pt x="3" y="97"/>
                    <a:pt x="4" y="6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99" y="12"/>
                    <a:pt x="104" y="7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6" y="0"/>
                    <a:pt x="11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3" y="5"/>
                    <a:pt x="124" y="10"/>
                    <a:pt x="125" y="24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61" y="56"/>
                    <a:pt x="182" y="61"/>
                    <a:pt x="213" y="66"/>
                  </a:cubicBezTo>
                  <a:cubicBezTo>
                    <a:pt x="243" y="71"/>
                    <a:pt x="263" y="75"/>
                    <a:pt x="273" y="79"/>
                  </a:cubicBezTo>
                  <a:cubicBezTo>
                    <a:pt x="282" y="82"/>
                    <a:pt x="285" y="84"/>
                    <a:pt x="285" y="84"/>
                  </a:cubicBezTo>
                  <a:cubicBezTo>
                    <a:pt x="287" y="88"/>
                    <a:pt x="291" y="92"/>
                    <a:pt x="297" y="95"/>
                  </a:cubicBezTo>
                  <a:cubicBezTo>
                    <a:pt x="308" y="101"/>
                    <a:pt x="308" y="101"/>
                    <a:pt x="308" y="101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30" y="87"/>
                    <a:pt x="336" y="86"/>
                    <a:pt x="342" y="86"/>
                  </a:cubicBezTo>
                  <a:cubicBezTo>
                    <a:pt x="347" y="86"/>
                    <a:pt x="353" y="86"/>
                    <a:pt x="359" y="88"/>
                  </a:cubicBezTo>
                  <a:cubicBezTo>
                    <a:pt x="374" y="92"/>
                    <a:pt x="385" y="95"/>
                    <a:pt x="390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8"/>
                    <a:pt x="391" y="98"/>
                    <a:pt x="391" y="98"/>
                  </a:cubicBezTo>
                  <a:cubicBezTo>
                    <a:pt x="390" y="100"/>
                    <a:pt x="385" y="105"/>
                    <a:pt x="371" y="115"/>
                  </a:cubicBezTo>
                  <a:cubicBezTo>
                    <a:pt x="359" y="123"/>
                    <a:pt x="350" y="128"/>
                    <a:pt x="345" y="131"/>
                  </a:cubicBezTo>
                  <a:cubicBezTo>
                    <a:pt x="340" y="133"/>
                    <a:pt x="332" y="139"/>
                    <a:pt x="322" y="146"/>
                  </a:cubicBezTo>
                  <a:cubicBezTo>
                    <a:pt x="312" y="154"/>
                    <a:pt x="304" y="165"/>
                    <a:pt x="297" y="179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71" y="196"/>
                    <a:pt x="271" y="196"/>
                    <a:pt x="271" y="196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59" y="260"/>
                    <a:pt x="256" y="265"/>
                    <a:pt x="256" y="266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48" y="369"/>
                    <a:pt x="248" y="369"/>
                    <a:pt x="248" y="369"/>
                  </a:cubicBezTo>
                  <a:cubicBezTo>
                    <a:pt x="269" y="385"/>
                    <a:pt x="269" y="385"/>
                    <a:pt x="269" y="385"/>
                  </a:cubicBezTo>
                  <a:cubicBezTo>
                    <a:pt x="271" y="386"/>
                    <a:pt x="272" y="387"/>
                    <a:pt x="274" y="388"/>
                  </a:cubicBezTo>
                  <a:cubicBezTo>
                    <a:pt x="285" y="397"/>
                    <a:pt x="289" y="402"/>
                    <a:pt x="291" y="405"/>
                  </a:cubicBezTo>
                  <a:cubicBezTo>
                    <a:pt x="294" y="411"/>
                    <a:pt x="301" y="417"/>
                    <a:pt x="310" y="421"/>
                  </a:cubicBezTo>
                  <a:cubicBezTo>
                    <a:pt x="322" y="427"/>
                    <a:pt x="324" y="429"/>
                    <a:pt x="324" y="430"/>
                  </a:cubicBezTo>
                  <a:cubicBezTo>
                    <a:pt x="326" y="432"/>
                    <a:pt x="326" y="432"/>
                    <a:pt x="326" y="432"/>
                  </a:cubicBezTo>
                  <a:cubicBezTo>
                    <a:pt x="329" y="452"/>
                    <a:pt x="329" y="452"/>
                    <a:pt x="329" y="452"/>
                  </a:cubicBezTo>
                  <a:cubicBezTo>
                    <a:pt x="320" y="453"/>
                    <a:pt x="320" y="453"/>
                    <a:pt x="320" y="453"/>
                  </a:cubicBezTo>
                  <a:cubicBezTo>
                    <a:pt x="309" y="454"/>
                    <a:pt x="293" y="455"/>
                    <a:pt x="273" y="458"/>
                  </a:cubicBezTo>
                  <a:cubicBezTo>
                    <a:pt x="253" y="461"/>
                    <a:pt x="209" y="464"/>
                    <a:pt x="142" y="467"/>
                  </a:cubicBezTo>
                  <a:cubicBezTo>
                    <a:pt x="44" y="472"/>
                    <a:pt x="44" y="472"/>
                    <a:pt x="44" y="472"/>
                  </a:cubicBezTo>
                  <a:lnTo>
                    <a:pt x="42" y="4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03" name="Freeform 156"/>
            <p:cNvSpPr>
              <a:spLocks/>
            </p:cNvSpPr>
            <p:nvPr/>
          </p:nvSpPr>
          <p:spPr bwMode="auto">
            <a:xfrm>
              <a:off x="9670596" y="3326613"/>
              <a:ext cx="1001869" cy="640790"/>
            </a:xfrm>
            <a:custGeom>
              <a:avLst/>
              <a:gdLst>
                <a:gd name="T0" fmla="*/ 11 w 409"/>
                <a:gd name="T1" fmla="*/ 248 h 260"/>
                <a:gd name="T2" fmla="*/ 0 w 409"/>
                <a:gd name="T3" fmla="*/ 245 h 260"/>
                <a:gd name="T4" fmla="*/ 2 w 409"/>
                <a:gd name="T5" fmla="*/ 186 h 260"/>
                <a:gd name="T6" fmla="*/ 6 w 409"/>
                <a:gd name="T7" fmla="*/ 127 h 260"/>
                <a:gd name="T8" fmla="*/ 6 w 409"/>
                <a:gd name="T9" fmla="*/ 125 h 260"/>
                <a:gd name="T10" fmla="*/ 12 w 409"/>
                <a:gd name="T11" fmla="*/ 122 h 260"/>
                <a:gd name="T12" fmla="*/ 12 w 409"/>
                <a:gd name="T13" fmla="*/ 119 h 260"/>
                <a:gd name="T14" fmla="*/ 12 w 409"/>
                <a:gd name="T15" fmla="*/ 118 h 260"/>
                <a:gd name="T16" fmla="*/ 12 w 409"/>
                <a:gd name="T17" fmla="*/ 0 h 260"/>
                <a:gd name="T18" fmla="*/ 148 w 409"/>
                <a:gd name="T19" fmla="*/ 7 h 260"/>
                <a:gd name="T20" fmla="*/ 332 w 409"/>
                <a:gd name="T21" fmla="*/ 14 h 260"/>
                <a:gd name="T22" fmla="*/ 370 w 409"/>
                <a:gd name="T23" fmla="*/ 14 h 260"/>
                <a:gd name="T24" fmla="*/ 373 w 409"/>
                <a:gd name="T25" fmla="*/ 54 h 260"/>
                <a:gd name="T26" fmla="*/ 376 w 409"/>
                <a:gd name="T27" fmla="*/ 92 h 260"/>
                <a:gd name="T28" fmla="*/ 372 w 409"/>
                <a:gd name="T29" fmla="*/ 92 h 260"/>
                <a:gd name="T30" fmla="*/ 392 w 409"/>
                <a:gd name="T31" fmla="*/ 128 h 260"/>
                <a:gd name="T32" fmla="*/ 398 w 409"/>
                <a:gd name="T33" fmla="*/ 180 h 260"/>
                <a:gd name="T34" fmla="*/ 407 w 409"/>
                <a:gd name="T35" fmla="*/ 243 h 260"/>
                <a:gd name="T36" fmla="*/ 409 w 409"/>
                <a:gd name="T37" fmla="*/ 254 h 260"/>
                <a:gd name="T38" fmla="*/ 409 w 409"/>
                <a:gd name="T39" fmla="*/ 255 h 260"/>
                <a:gd name="T40" fmla="*/ 385 w 409"/>
                <a:gd name="T41" fmla="*/ 260 h 260"/>
                <a:gd name="T42" fmla="*/ 11 w 409"/>
                <a:gd name="T43" fmla="*/ 248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9" h="260">
                  <a:moveTo>
                    <a:pt x="11" y="248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49"/>
                    <a:pt x="5" y="133"/>
                    <a:pt x="6" y="127"/>
                  </a:cubicBezTo>
                  <a:cubicBezTo>
                    <a:pt x="6" y="126"/>
                    <a:pt x="6" y="125"/>
                    <a:pt x="6" y="125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242" y="12"/>
                    <a:pt x="304" y="14"/>
                    <a:pt x="332" y="14"/>
                  </a:cubicBezTo>
                  <a:cubicBezTo>
                    <a:pt x="370" y="14"/>
                    <a:pt x="370" y="14"/>
                    <a:pt x="370" y="14"/>
                  </a:cubicBezTo>
                  <a:cubicBezTo>
                    <a:pt x="370" y="18"/>
                    <a:pt x="371" y="29"/>
                    <a:pt x="373" y="54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2" y="92"/>
                    <a:pt x="372" y="92"/>
                    <a:pt x="372" y="92"/>
                  </a:cubicBezTo>
                  <a:cubicBezTo>
                    <a:pt x="392" y="128"/>
                    <a:pt x="392" y="128"/>
                    <a:pt x="392" y="128"/>
                  </a:cubicBezTo>
                  <a:cubicBezTo>
                    <a:pt x="398" y="180"/>
                    <a:pt x="398" y="180"/>
                    <a:pt x="398" y="180"/>
                  </a:cubicBezTo>
                  <a:cubicBezTo>
                    <a:pt x="402" y="216"/>
                    <a:pt x="405" y="236"/>
                    <a:pt x="407" y="243"/>
                  </a:cubicBezTo>
                  <a:cubicBezTo>
                    <a:pt x="409" y="249"/>
                    <a:pt x="409" y="253"/>
                    <a:pt x="409" y="254"/>
                  </a:cubicBezTo>
                  <a:cubicBezTo>
                    <a:pt x="409" y="255"/>
                    <a:pt x="409" y="255"/>
                    <a:pt x="409" y="255"/>
                  </a:cubicBezTo>
                  <a:cubicBezTo>
                    <a:pt x="385" y="260"/>
                    <a:pt x="385" y="260"/>
                    <a:pt x="385" y="260"/>
                  </a:cubicBezTo>
                  <a:lnTo>
                    <a:pt x="11" y="24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04" name="Freeform 157"/>
            <p:cNvSpPr>
              <a:spLocks/>
            </p:cNvSpPr>
            <p:nvPr/>
          </p:nvSpPr>
          <p:spPr bwMode="auto">
            <a:xfrm>
              <a:off x="8094053" y="3113015"/>
              <a:ext cx="1576544" cy="1006954"/>
            </a:xfrm>
            <a:custGeom>
              <a:avLst/>
              <a:gdLst>
                <a:gd name="T0" fmla="*/ 506 w 643"/>
                <a:gd name="T1" fmla="*/ 400 h 411"/>
                <a:gd name="T2" fmla="*/ 395 w 643"/>
                <a:gd name="T3" fmla="*/ 389 h 411"/>
                <a:gd name="T4" fmla="*/ 393 w 643"/>
                <a:gd name="T5" fmla="*/ 388 h 411"/>
                <a:gd name="T6" fmla="*/ 390 w 643"/>
                <a:gd name="T7" fmla="*/ 387 h 411"/>
                <a:gd name="T8" fmla="*/ 307 w 643"/>
                <a:gd name="T9" fmla="*/ 377 h 411"/>
                <a:gd name="T10" fmla="*/ 215 w 643"/>
                <a:gd name="T11" fmla="*/ 381 h 411"/>
                <a:gd name="T12" fmla="*/ 197 w 643"/>
                <a:gd name="T13" fmla="*/ 383 h 411"/>
                <a:gd name="T14" fmla="*/ 166 w 643"/>
                <a:gd name="T15" fmla="*/ 391 h 411"/>
                <a:gd name="T16" fmla="*/ 115 w 643"/>
                <a:gd name="T17" fmla="*/ 375 h 411"/>
                <a:gd name="T18" fmla="*/ 89 w 643"/>
                <a:gd name="T19" fmla="*/ 333 h 411"/>
                <a:gd name="T20" fmla="*/ 85 w 643"/>
                <a:gd name="T21" fmla="*/ 318 h 411"/>
                <a:gd name="T22" fmla="*/ 87 w 643"/>
                <a:gd name="T23" fmla="*/ 299 h 411"/>
                <a:gd name="T24" fmla="*/ 66 w 643"/>
                <a:gd name="T25" fmla="*/ 280 h 411"/>
                <a:gd name="T26" fmla="*/ 47 w 643"/>
                <a:gd name="T27" fmla="*/ 278 h 411"/>
                <a:gd name="T28" fmla="*/ 59 w 643"/>
                <a:gd name="T29" fmla="*/ 222 h 411"/>
                <a:gd name="T30" fmla="*/ 58 w 643"/>
                <a:gd name="T31" fmla="*/ 188 h 411"/>
                <a:gd name="T32" fmla="*/ 32 w 643"/>
                <a:gd name="T33" fmla="*/ 155 h 411"/>
                <a:gd name="T34" fmla="*/ 9 w 643"/>
                <a:gd name="T35" fmla="*/ 130 h 411"/>
                <a:gd name="T36" fmla="*/ 0 w 643"/>
                <a:gd name="T37" fmla="*/ 31 h 411"/>
                <a:gd name="T38" fmla="*/ 4 w 643"/>
                <a:gd name="T39" fmla="*/ 29 h 411"/>
                <a:gd name="T40" fmla="*/ 7 w 643"/>
                <a:gd name="T41" fmla="*/ 0 h 411"/>
                <a:gd name="T42" fmla="*/ 111 w 643"/>
                <a:gd name="T43" fmla="*/ 16 h 411"/>
                <a:gd name="T44" fmla="*/ 186 w 643"/>
                <a:gd name="T45" fmla="*/ 28 h 411"/>
                <a:gd name="T46" fmla="*/ 189 w 643"/>
                <a:gd name="T47" fmla="*/ 29 h 411"/>
                <a:gd name="T48" fmla="*/ 262 w 643"/>
                <a:gd name="T49" fmla="*/ 38 h 411"/>
                <a:gd name="T50" fmla="*/ 433 w 643"/>
                <a:gd name="T51" fmla="*/ 65 h 411"/>
                <a:gd name="T52" fmla="*/ 586 w 643"/>
                <a:gd name="T53" fmla="*/ 82 h 411"/>
                <a:gd name="T54" fmla="*/ 643 w 643"/>
                <a:gd name="T55" fmla="*/ 201 h 411"/>
                <a:gd name="T56" fmla="*/ 640 w 643"/>
                <a:gd name="T57" fmla="*/ 203 h 411"/>
                <a:gd name="T58" fmla="*/ 638 w 643"/>
                <a:gd name="T59" fmla="*/ 208 h 411"/>
                <a:gd name="T60" fmla="*/ 631 w 643"/>
                <a:gd name="T61" fmla="*/ 335 h 411"/>
                <a:gd name="T62" fmla="*/ 621 w 643"/>
                <a:gd name="T63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3" h="411">
                  <a:moveTo>
                    <a:pt x="617" y="411"/>
                  </a:moveTo>
                  <a:cubicBezTo>
                    <a:pt x="506" y="400"/>
                    <a:pt x="506" y="400"/>
                    <a:pt x="506" y="400"/>
                  </a:cubicBezTo>
                  <a:cubicBezTo>
                    <a:pt x="427" y="392"/>
                    <a:pt x="403" y="390"/>
                    <a:pt x="396" y="389"/>
                  </a:cubicBezTo>
                  <a:cubicBezTo>
                    <a:pt x="395" y="389"/>
                    <a:pt x="395" y="389"/>
                    <a:pt x="395" y="389"/>
                  </a:cubicBezTo>
                  <a:cubicBezTo>
                    <a:pt x="394" y="388"/>
                    <a:pt x="394" y="388"/>
                    <a:pt x="394" y="388"/>
                  </a:cubicBezTo>
                  <a:cubicBezTo>
                    <a:pt x="393" y="388"/>
                    <a:pt x="393" y="388"/>
                    <a:pt x="393" y="388"/>
                  </a:cubicBezTo>
                  <a:cubicBezTo>
                    <a:pt x="393" y="388"/>
                    <a:pt x="393" y="388"/>
                    <a:pt x="392" y="388"/>
                  </a:cubicBezTo>
                  <a:cubicBezTo>
                    <a:pt x="390" y="387"/>
                    <a:pt x="390" y="387"/>
                    <a:pt x="390" y="387"/>
                  </a:cubicBezTo>
                  <a:cubicBezTo>
                    <a:pt x="390" y="388"/>
                    <a:pt x="390" y="388"/>
                    <a:pt x="390" y="388"/>
                  </a:cubicBezTo>
                  <a:cubicBezTo>
                    <a:pt x="383" y="386"/>
                    <a:pt x="365" y="384"/>
                    <a:pt x="307" y="377"/>
                  </a:cubicBezTo>
                  <a:cubicBezTo>
                    <a:pt x="215" y="366"/>
                    <a:pt x="215" y="366"/>
                    <a:pt x="215" y="366"/>
                  </a:cubicBezTo>
                  <a:cubicBezTo>
                    <a:pt x="215" y="381"/>
                    <a:pt x="215" y="381"/>
                    <a:pt x="215" y="381"/>
                  </a:cubicBezTo>
                  <a:cubicBezTo>
                    <a:pt x="215" y="382"/>
                    <a:pt x="215" y="382"/>
                    <a:pt x="215" y="383"/>
                  </a:cubicBezTo>
                  <a:cubicBezTo>
                    <a:pt x="197" y="383"/>
                    <a:pt x="197" y="383"/>
                    <a:pt x="197" y="383"/>
                  </a:cubicBezTo>
                  <a:cubicBezTo>
                    <a:pt x="190" y="383"/>
                    <a:pt x="177" y="383"/>
                    <a:pt x="175" y="391"/>
                  </a:cubicBezTo>
                  <a:cubicBezTo>
                    <a:pt x="166" y="391"/>
                    <a:pt x="166" y="391"/>
                    <a:pt x="166" y="391"/>
                  </a:cubicBezTo>
                  <a:cubicBezTo>
                    <a:pt x="118" y="384"/>
                    <a:pt x="118" y="384"/>
                    <a:pt x="118" y="384"/>
                  </a:cubicBezTo>
                  <a:cubicBezTo>
                    <a:pt x="115" y="375"/>
                    <a:pt x="115" y="375"/>
                    <a:pt x="115" y="375"/>
                  </a:cubicBezTo>
                  <a:cubicBezTo>
                    <a:pt x="112" y="366"/>
                    <a:pt x="106" y="359"/>
                    <a:pt x="100" y="356"/>
                  </a:cubicBezTo>
                  <a:cubicBezTo>
                    <a:pt x="98" y="355"/>
                    <a:pt x="94" y="351"/>
                    <a:pt x="89" y="333"/>
                  </a:cubicBezTo>
                  <a:cubicBezTo>
                    <a:pt x="88" y="332"/>
                    <a:pt x="88" y="330"/>
                    <a:pt x="88" y="329"/>
                  </a:cubicBezTo>
                  <a:cubicBezTo>
                    <a:pt x="86" y="323"/>
                    <a:pt x="86" y="319"/>
                    <a:pt x="85" y="318"/>
                  </a:cubicBezTo>
                  <a:cubicBezTo>
                    <a:pt x="86" y="317"/>
                    <a:pt x="87" y="317"/>
                    <a:pt x="87" y="316"/>
                  </a:cubicBezTo>
                  <a:cubicBezTo>
                    <a:pt x="90" y="312"/>
                    <a:pt x="89" y="306"/>
                    <a:pt x="87" y="299"/>
                  </a:cubicBezTo>
                  <a:cubicBezTo>
                    <a:pt x="82" y="284"/>
                    <a:pt x="82" y="284"/>
                    <a:pt x="82" y="284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0" y="279"/>
                    <a:pt x="54" y="278"/>
                    <a:pt x="50" y="278"/>
                  </a:cubicBezTo>
                  <a:cubicBezTo>
                    <a:pt x="49" y="278"/>
                    <a:pt x="48" y="278"/>
                    <a:pt x="47" y="278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52" y="253"/>
                    <a:pt x="55" y="238"/>
                    <a:pt x="59" y="222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58" y="188"/>
                    <a:pt x="58" y="188"/>
                    <a:pt x="58" y="188"/>
                  </a:cubicBezTo>
                  <a:cubicBezTo>
                    <a:pt x="55" y="185"/>
                    <a:pt x="52" y="180"/>
                    <a:pt x="48" y="175"/>
                  </a:cubicBezTo>
                  <a:cubicBezTo>
                    <a:pt x="44" y="168"/>
                    <a:pt x="39" y="162"/>
                    <a:pt x="32" y="155"/>
                  </a:cubicBezTo>
                  <a:cubicBezTo>
                    <a:pt x="26" y="148"/>
                    <a:pt x="21" y="142"/>
                    <a:pt x="15" y="137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1" y="50"/>
                    <a:pt x="1" y="37"/>
                    <a:pt x="0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6"/>
                    <a:pt x="7" y="19"/>
                    <a:pt x="7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30" y="4"/>
                    <a:pt x="61" y="9"/>
                    <a:pt x="111" y="16"/>
                  </a:cubicBezTo>
                  <a:cubicBezTo>
                    <a:pt x="175" y="25"/>
                    <a:pt x="185" y="27"/>
                    <a:pt x="186" y="28"/>
                  </a:cubicBezTo>
                  <a:cubicBezTo>
                    <a:pt x="186" y="28"/>
                    <a:pt x="186" y="28"/>
                    <a:pt x="186" y="28"/>
                  </a:cubicBezTo>
                  <a:cubicBezTo>
                    <a:pt x="186" y="28"/>
                    <a:pt x="187" y="28"/>
                    <a:pt x="187" y="28"/>
                  </a:cubicBezTo>
                  <a:cubicBezTo>
                    <a:pt x="189" y="29"/>
                    <a:pt x="189" y="29"/>
                    <a:pt x="189" y="29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95" y="30"/>
                    <a:pt x="212" y="32"/>
                    <a:pt x="262" y="38"/>
                  </a:cubicBezTo>
                  <a:cubicBezTo>
                    <a:pt x="315" y="44"/>
                    <a:pt x="328" y="48"/>
                    <a:pt x="332" y="49"/>
                  </a:cubicBezTo>
                  <a:cubicBezTo>
                    <a:pt x="335" y="53"/>
                    <a:pt x="347" y="56"/>
                    <a:pt x="433" y="65"/>
                  </a:cubicBezTo>
                  <a:cubicBezTo>
                    <a:pt x="516" y="74"/>
                    <a:pt x="529" y="75"/>
                    <a:pt x="530" y="76"/>
                  </a:cubicBezTo>
                  <a:cubicBezTo>
                    <a:pt x="532" y="76"/>
                    <a:pt x="538" y="77"/>
                    <a:pt x="586" y="82"/>
                  </a:cubicBezTo>
                  <a:cubicBezTo>
                    <a:pt x="635" y="87"/>
                    <a:pt x="635" y="87"/>
                    <a:pt x="635" y="87"/>
                  </a:cubicBezTo>
                  <a:cubicBezTo>
                    <a:pt x="643" y="201"/>
                    <a:pt x="643" y="201"/>
                    <a:pt x="643" y="201"/>
                  </a:cubicBezTo>
                  <a:cubicBezTo>
                    <a:pt x="642" y="202"/>
                    <a:pt x="642" y="202"/>
                    <a:pt x="642" y="202"/>
                  </a:cubicBezTo>
                  <a:cubicBezTo>
                    <a:pt x="642" y="202"/>
                    <a:pt x="641" y="202"/>
                    <a:pt x="640" y="203"/>
                  </a:cubicBezTo>
                  <a:cubicBezTo>
                    <a:pt x="640" y="204"/>
                    <a:pt x="639" y="204"/>
                    <a:pt x="639" y="205"/>
                  </a:cubicBezTo>
                  <a:cubicBezTo>
                    <a:pt x="639" y="206"/>
                    <a:pt x="638" y="207"/>
                    <a:pt x="638" y="208"/>
                  </a:cubicBezTo>
                  <a:cubicBezTo>
                    <a:pt x="637" y="213"/>
                    <a:pt x="634" y="225"/>
                    <a:pt x="633" y="273"/>
                  </a:cubicBezTo>
                  <a:cubicBezTo>
                    <a:pt x="631" y="335"/>
                    <a:pt x="631" y="335"/>
                    <a:pt x="631" y="335"/>
                  </a:cubicBezTo>
                  <a:cubicBezTo>
                    <a:pt x="627" y="335"/>
                    <a:pt x="627" y="335"/>
                    <a:pt x="627" y="335"/>
                  </a:cubicBezTo>
                  <a:cubicBezTo>
                    <a:pt x="621" y="411"/>
                    <a:pt x="621" y="411"/>
                    <a:pt x="621" y="411"/>
                  </a:cubicBezTo>
                  <a:lnTo>
                    <a:pt x="617" y="4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05" name="Freeform 158"/>
            <p:cNvSpPr>
              <a:spLocks/>
            </p:cNvSpPr>
            <p:nvPr/>
          </p:nvSpPr>
          <p:spPr bwMode="auto">
            <a:xfrm>
              <a:off x="7651604" y="3082502"/>
              <a:ext cx="951012" cy="1530774"/>
            </a:xfrm>
            <a:custGeom>
              <a:avLst/>
              <a:gdLst>
                <a:gd name="T0" fmla="*/ 185 w 389"/>
                <a:gd name="T1" fmla="*/ 601 h 624"/>
                <a:gd name="T2" fmla="*/ 98 w 389"/>
                <a:gd name="T3" fmla="*/ 582 h 624"/>
                <a:gd name="T4" fmla="*/ 65 w 389"/>
                <a:gd name="T5" fmla="*/ 574 h 624"/>
                <a:gd name="T6" fmla="*/ 0 w 389"/>
                <a:gd name="T7" fmla="*/ 562 h 624"/>
                <a:gd name="T8" fmla="*/ 11 w 389"/>
                <a:gd name="T9" fmla="*/ 532 h 624"/>
                <a:gd name="T10" fmla="*/ 29 w 389"/>
                <a:gd name="T11" fmla="*/ 465 h 624"/>
                <a:gd name="T12" fmla="*/ 36 w 389"/>
                <a:gd name="T13" fmla="*/ 426 h 624"/>
                <a:gd name="T14" fmla="*/ 33 w 389"/>
                <a:gd name="T15" fmla="*/ 355 h 624"/>
                <a:gd name="T16" fmla="*/ 46 w 389"/>
                <a:gd name="T17" fmla="*/ 339 h 624"/>
                <a:gd name="T18" fmla="*/ 83 w 389"/>
                <a:gd name="T19" fmla="*/ 279 h 624"/>
                <a:gd name="T20" fmla="*/ 84 w 389"/>
                <a:gd name="T21" fmla="*/ 247 h 624"/>
                <a:gd name="T22" fmla="*/ 81 w 389"/>
                <a:gd name="T23" fmla="*/ 241 h 624"/>
                <a:gd name="T24" fmla="*/ 82 w 389"/>
                <a:gd name="T25" fmla="*/ 195 h 624"/>
                <a:gd name="T26" fmla="*/ 98 w 389"/>
                <a:gd name="T27" fmla="*/ 120 h 624"/>
                <a:gd name="T28" fmla="*/ 113 w 389"/>
                <a:gd name="T29" fmla="*/ 27 h 624"/>
                <a:gd name="T30" fmla="*/ 132 w 389"/>
                <a:gd name="T31" fmla="*/ 3 h 624"/>
                <a:gd name="T32" fmla="*/ 150 w 389"/>
                <a:gd name="T33" fmla="*/ 8 h 624"/>
                <a:gd name="T34" fmla="*/ 172 w 389"/>
                <a:gd name="T35" fmla="*/ 34 h 624"/>
                <a:gd name="T36" fmla="*/ 179 w 389"/>
                <a:gd name="T37" fmla="*/ 149 h 624"/>
                <a:gd name="T38" fmla="*/ 197 w 389"/>
                <a:gd name="T39" fmla="*/ 166 h 624"/>
                <a:gd name="T40" fmla="*/ 220 w 389"/>
                <a:gd name="T41" fmla="*/ 194 h 624"/>
                <a:gd name="T42" fmla="*/ 234 w 389"/>
                <a:gd name="T43" fmla="*/ 212 h 624"/>
                <a:gd name="T44" fmla="*/ 219 w 389"/>
                <a:gd name="T45" fmla="*/ 277 h 624"/>
                <a:gd name="T46" fmla="*/ 229 w 389"/>
                <a:gd name="T47" fmla="*/ 303 h 624"/>
                <a:gd name="T48" fmla="*/ 246 w 389"/>
                <a:gd name="T49" fmla="*/ 305 h 624"/>
                <a:gd name="T50" fmla="*/ 257 w 389"/>
                <a:gd name="T51" fmla="*/ 316 h 624"/>
                <a:gd name="T52" fmla="*/ 257 w 389"/>
                <a:gd name="T53" fmla="*/ 323 h 624"/>
                <a:gd name="T54" fmla="*/ 276 w 389"/>
                <a:gd name="T55" fmla="*/ 379 h 624"/>
                <a:gd name="T56" fmla="*/ 290 w 389"/>
                <a:gd name="T57" fmla="*/ 407 h 624"/>
                <a:gd name="T58" fmla="*/ 369 w 389"/>
                <a:gd name="T59" fmla="*/ 416 h 624"/>
                <a:gd name="T60" fmla="*/ 379 w 389"/>
                <a:gd name="T61" fmla="*/ 408 h 624"/>
                <a:gd name="T62" fmla="*/ 385 w 389"/>
                <a:gd name="T63" fmla="*/ 454 h 624"/>
                <a:gd name="T64" fmla="*/ 369 w 389"/>
                <a:gd name="T65" fmla="*/ 556 h 624"/>
                <a:gd name="T66" fmla="*/ 357 w 389"/>
                <a:gd name="T67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9" h="624">
                  <a:moveTo>
                    <a:pt x="185" y="604"/>
                  </a:moveTo>
                  <a:cubicBezTo>
                    <a:pt x="185" y="601"/>
                    <a:pt x="185" y="601"/>
                    <a:pt x="185" y="601"/>
                  </a:cubicBezTo>
                  <a:cubicBezTo>
                    <a:pt x="156" y="595"/>
                    <a:pt x="156" y="595"/>
                    <a:pt x="156" y="595"/>
                  </a:cubicBezTo>
                  <a:cubicBezTo>
                    <a:pt x="140" y="592"/>
                    <a:pt x="121" y="587"/>
                    <a:pt x="98" y="582"/>
                  </a:cubicBezTo>
                  <a:cubicBezTo>
                    <a:pt x="72" y="576"/>
                    <a:pt x="66" y="574"/>
                    <a:pt x="65" y="574"/>
                  </a:cubicBezTo>
                  <a:cubicBezTo>
                    <a:pt x="65" y="574"/>
                    <a:pt x="65" y="574"/>
                    <a:pt x="65" y="574"/>
                  </a:cubicBezTo>
                  <a:cubicBezTo>
                    <a:pt x="63" y="573"/>
                    <a:pt x="59" y="572"/>
                    <a:pt x="25" y="566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4" y="561"/>
                    <a:pt x="4" y="561"/>
                    <a:pt x="4" y="561"/>
                  </a:cubicBezTo>
                  <a:cubicBezTo>
                    <a:pt x="11" y="532"/>
                    <a:pt x="11" y="532"/>
                    <a:pt x="11" y="532"/>
                  </a:cubicBezTo>
                  <a:cubicBezTo>
                    <a:pt x="14" y="519"/>
                    <a:pt x="16" y="514"/>
                    <a:pt x="17" y="512"/>
                  </a:cubicBezTo>
                  <a:cubicBezTo>
                    <a:pt x="22" y="511"/>
                    <a:pt x="25" y="504"/>
                    <a:pt x="29" y="465"/>
                  </a:cubicBezTo>
                  <a:cubicBezTo>
                    <a:pt x="32" y="438"/>
                    <a:pt x="34" y="429"/>
                    <a:pt x="34" y="427"/>
                  </a:cubicBezTo>
                  <a:cubicBezTo>
                    <a:pt x="35" y="427"/>
                    <a:pt x="36" y="426"/>
                    <a:pt x="36" y="426"/>
                  </a:cubicBezTo>
                  <a:cubicBezTo>
                    <a:pt x="38" y="423"/>
                    <a:pt x="41" y="420"/>
                    <a:pt x="37" y="387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6" y="349"/>
                    <a:pt x="36" y="349"/>
                    <a:pt x="36" y="349"/>
                  </a:cubicBezTo>
                  <a:cubicBezTo>
                    <a:pt x="38" y="345"/>
                    <a:pt x="42" y="341"/>
                    <a:pt x="46" y="339"/>
                  </a:cubicBezTo>
                  <a:cubicBezTo>
                    <a:pt x="52" y="336"/>
                    <a:pt x="59" y="329"/>
                    <a:pt x="66" y="316"/>
                  </a:cubicBezTo>
                  <a:cubicBezTo>
                    <a:pt x="73" y="304"/>
                    <a:pt x="79" y="292"/>
                    <a:pt x="83" y="279"/>
                  </a:cubicBezTo>
                  <a:cubicBezTo>
                    <a:pt x="89" y="257"/>
                    <a:pt x="89" y="257"/>
                    <a:pt x="89" y="257"/>
                  </a:cubicBezTo>
                  <a:cubicBezTo>
                    <a:pt x="84" y="247"/>
                    <a:pt x="84" y="247"/>
                    <a:pt x="84" y="247"/>
                  </a:cubicBezTo>
                  <a:cubicBezTo>
                    <a:pt x="83" y="245"/>
                    <a:pt x="81" y="243"/>
                    <a:pt x="79" y="241"/>
                  </a:cubicBezTo>
                  <a:cubicBezTo>
                    <a:pt x="81" y="241"/>
                    <a:pt x="81" y="241"/>
                    <a:pt x="81" y="241"/>
                  </a:cubicBezTo>
                  <a:cubicBezTo>
                    <a:pt x="81" y="212"/>
                    <a:pt x="81" y="212"/>
                    <a:pt x="81" y="212"/>
                  </a:cubicBezTo>
                  <a:cubicBezTo>
                    <a:pt x="81" y="202"/>
                    <a:pt x="82" y="198"/>
                    <a:pt x="82" y="195"/>
                  </a:cubicBezTo>
                  <a:cubicBezTo>
                    <a:pt x="87" y="193"/>
                    <a:pt x="90" y="184"/>
                    <a:pt x="93" y="153"/>
                  </a:cubicBezTo>
                  <a:cubicBezTo>
                    <a:pt x="95" y="130"/>
                    <a:pt x="97" y="122"/>
                    <a:pt x="98" y="120"/>
                  </a:cubicBezTo>
                  <a:cubicBezTo>
                    <a:pt x="103" y="118"/>
                    <a:pt x="105" y="110"/>
                    <a:pt x="109" y="69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24" y="24"/>
                    <a:pt x="129" y="16"/>
                    <a:pt x="132" y="3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"/>
                    <a:pt x="141" y="4"/>
                    <a:pt x="150" y="8"/>
                  </a:cubicBezTo>
                  <a:cubicBezTo>
                    <a:pt x="162" y="12"/>
                    <a:pt x="169" y="18"/>
                    <a:pt x="170" y="2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0" y="37"/>
                    <a:pt x="169" y="41"/>
                    <a:pt x="174" y="93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9" y="158"/>
                    <a:pt x="189" y="158"/>
                    <a:pt x="189" y="158"/>
                  </a:cubicBezTo>
                  <a:cubicBezTo>
                    <a:pt x="191" y="161"/>
                    <a:pt x="194" y="163"/>
                    <a:pt x="197" y="166"/>
                  </a:cubicBezTo>
                  <a:cubicBezTo>
                    <a:pt x="200" y="169"/>
                    <a:pt x="202" y="173"/>
                    <a:pt x="206" y="176"/>
                  </a:cubicBezTo>
                  <a:cubicBezTo>
                    <a:pt x="211" y="182"/>
                    <a:pt x="216" y="189"/>
                    <a:pt x="220" y="194"/>
                  </a:cubicBezTo>
                  <a:cubicBezTo>
                    <a:pt x="224" y="201"/>
                    <a:pt x="228" y="206"/>
                    <a:pt x="232" y="209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29" y="233"/>
                    <a:pt x="229" y="233"/>
                    <a:pt x="229" y="233"/>
                  </a:cubicBezTo>
                  <a:cubicBezTo>
                    <a:pt x="225" y="249"/>
                    <a:pt x="222" y="263"/>
                    <a:pt x="219" y="277"/>
                  </a:cubicBezTo>
                  <a:cubicBezTo>
                    <a:pt x="213" y="305"/>
                    <a:pt x="213" y="305"/>
                    <a:pt x="213" y="305"/>
                  </a:cubicBezTo>
                  <a:cubicBezTo>
                    <a:pt x="229" y="303"/>
                    <a:pt x="229" y="303"/>
                    <a:pt x="229" y="303"/>
                  </a:cubicBezTo>
                  <a:cubicBezTo>
                    <a:pt x="230" y="303"/>
                    <a:pt x="231" y="303"/>
                    <a:pt x="232" y="303"/>
                  </a:cubicBezTo>
                  <a:cubicBezTo>
                    <a:pt x="235" y="303"/>
                    <a:pt x="240" y="303"/>
                    <a:pt x="246" y="305"/>
                  </a:cubicBezTo>
                  <a:cubicBezTo>
                    <a:pt x="254" y="307"/>
                    <a:pt x="254" y="307"/>
                    <a:pt x="254" y="307"/>
                  </a:cubicBezTo>
                  <a:cubicBezTo>
                    <a:pt x="257" y="316"/>
                    <a:pt x="257" y="316"/>
                    <a:pt x="257" y="316"/>
                  </a:cubicBezTo>
                  <a:cubicBezTo>
                    <a:pt x="258" y="318"/>
                    <a:pt x="259" y="320"/>
                    <a:pt x="259" y="321"/>
                  </a:cubicBezTo>
                  <a:cubicBezTo>
                    <a:pt x="258" y="322"/>
                    <a:pt x="258" y="322"/>
                    <a:pt x="257" y="323"/>
                  </a:cubicBezTo>
                  <a:cubicBezTo>
                    <a:pt x="255" y="326"/>
                    <a:pt x="254" y="331"/>
                    <a:pt x="259" y="350"/>
                  </a:cubicBezTo>
                  <a:cubicBezTo>
                    <a:pt x="264" y="366"/>
                    <a:pt x="269" y="376"/>
                    <a:pt x="276" y="379"/>
                  </a:cubicBezTo>
                  <a:cubicBezTo>
                    <a:pt x="280" y="381"/>
                    <a:pt x="283" y="385"/>
                    <a:pt x="285" y="392"/>
                  </a:cubicBezTo>
                  <a:cubicBezTo>
                    <a:pt x="290" y="407"/>
                    <a:pt x="290" y="407"/>
                    <a:pt x="290" y="407"/>
                  </a:cubicBezTo>
                  <a:cubicBezTo>
                    <a:pt x="347" y="416"/>
                    <a:pt x="347" y="416"/>
                    <a:pt x="347" y="416"/>
                  </a:cubicBezTo>
                  <a:cubicBezTo>
                    <a:pt x="369" y="416"/>
                    <a:pt x="369" y="416"/>
                    <a:pt x="369" y="416"/>
                  </a:cubicBezTo>
                  <a:cubicBezTo>
                    <a:pt x="369" y="409"/>
                    <a:pt x="369" y="409"/>
                    <a:pt x="369" y="409"/>
                  </a:cubicBezTo>
                  <a:cubicBezTo>
                    <a:pt x="371" y="408"/>
                    <a:pt x="374" y="408"/>
                    <a:pt x="379" y="408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385" y="454"/>
                    <a:pt x="385" y="454"/>
                    <a:pt x="385" y="454"/>
                  </a:cubicBezTo>
                  <a:cubicBezTo>
                    <a:pt x="382" y="487"/>
                    <a:pt x="380" y="497"/>
                    <a:pt x="379" y="501"/>
                  </a:cubicBezTo>
                  <a:cubicBezTo>
                    <a:pt x="375" y="503"/>
                    <a:pt x="373" y="512"/>
                    <a:pt x="369" y="556"/>
                  </a:cubicBezTo>
                  <a:cubicBezTo>
                    <a:pt x="366" y="588"/>
                    <a:pt x="364" y="598"/>
                    <a:pt x="363" y="601"/>
                  </a:cubicBezTo>
                  <a:cubicBezTo>
                    <a:pt x="360" y="603"/>
                    <a:pt x="358" y="608"/>
                    <a:pt x="357" y="624"/>
                  </a:cubicBezTo>
                  <a:lnTo>
                    <a:pt x="185" y="6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06" name="Freeform 159"/>
            <p:cNvSpPr>
              <a:spLocks/>
            </p:cNvSpPr>
            <p:nvPr/>
          </p:nvSpPr>
          <p:spPr bwMode="auto">
            <a:xfrm>
              <a:off x="6904017" y="2909591"/>
              <a:ext cx="1006954" cy="732331"/>
            </a:xfrm>
            <a:custGeom>
              <a:avLst/>
              <a:gdLst>
                <a:gd name="T0" fmla="*/ 345 w 412"/>
                <a:gd name="T1" fmla="*/ 293 h 299"/>
                <a:gd name="T2" fmla="*/ 341 w 412"/>
                <a:gd name="T3" fmla="*/ 284 h 299"/>
                <a:gd name="T4" fmla="*/ 257 w 412"/>
                <a:gd name="T5" fmla="*/ 281 h 299"/>
                <a:gd name="T6" fmla="*/ 199 w 412"/>
                <a:gd name="T7" fmla="*/ 278 h 299"/>
                <a:gd name="T8" fmla="*/ 156 w 412"/>
                <a:gd name="T9" fmla="*/ 274 h 299"/>
                <a:gd name="T10" fmla="*/ 124 w 412"/>
                <a:gd name="T11" fmla="*/ 269 h 299"/>
                <a:gd name="T12" fmla="*/ 100 w 412"/>
                <a:gd name="T13" fmla="*/ 265 h 299"/>
                <a:gd name="T14" fmla="*/ 68 w 412"/>
                <a:gd name="T15" fmla="*/ 260 h 299"/>
                <a:gd name="T16" fmla="*/ 63 w 412"/>
                <a:gd name="T17" fmla="*/ 256 h 299"/>
                <a:gd name="T18" fmla="*/ 63 w 412"/>
                <a:gd name="T19" fmla="*/ 213 h 299"/>
                <a:gd name="T20" fmla="*/ 54 w 412"/>
                <a:gd name="T21" fmla="*/ 211 h 299"/>
                <a:gd name="T22" fmla="*/ 47 w 412"/>
                <a:gd name="T23" fmla="*/ 206 h 299"/>
                <a:gd name="T24" fmla="*/ 41 w 412"/>
                <a:gd name="T25" fmla="*/ 202 h 299"/>
                <a:gd name="T26" fmla="*/ 36 w 412"/>
                <a:gd name="T27" fmla="*/ 194 h 299"/>
                <a:gd name="T28" fmla="*/ 18 w 412"/>
                <a:gd name="T29" fmla="*/ 180 h 299"/>
                <a:gd name="T30" fmla="*/ 10 w 412"/>
                <a:gd name="T31" fmla="*/ 176 h 299"/>
                <a:gd name="T32" fmla="*/ 8 w 412"/>
                <a:gd name="T33" fmla="*/ 169 h 299"/>
                <a:gd name="T34" fmla="*/ 2 w 412"/>
                <a:gd name="T35" fmla="*/ 103 h 299"/>
                <a:gd name="T36" fmla="*/ 0 w 412"/>
                <a:gd name="T37" fmla="*/ 44 h 299"/>
                <a:gd name="T38" fmla="*/ 10 w 412"/>
                <a:gd name="T39" fmla="*/ 22 h 299"/>
                <a:gd name="T40" fmla="*/ 12 w 412"/>
                <a:gd name="T41" fmla="*/ 15 h 299"/>
                <a:gd name="T42" fmla="*/ 23 w 412"/>
                <a:gd name="T43" fmla="*/ 21 h 299"/>
                <a:gd name="T44" fmla="*/ 55 w 412"/>
                <a:gd name="T45" fmla="*/ 38 h 299"/>
                <a:gd name="T46" fmla="*/ 89 w 412"/>
                <a:gd name="T47" fmla="*/ 56 h 299"/>
                <a:gd name="T48" fmla="*/ 106 w 412"/>
                <a:gd name="T49" fmla="*/ 78 h 299"/>
                <a:gd name="T50" fmla="*/ 112 w 412"/>
                <a:gd name="T51" fmla="*/ 100 h 299"/>
                <a:gd name="T52" fmla="*/ 121 w 412"/>
                <a:gd name="T53" fmla="*/ 100 h 299"/>
                <a:gd name="T54" fmla="*/ 126 w 412"/>
                <a:gd name="T55" fmla="*/ 98 h 299"/>
                <a:gd name="T56" fmla="*/ 128 w 412"/>
                <a:gd name="T57" fmla="*/ 52 h 299"/>
                <a:gd name="T58" fmla="*/ 128 w 412"/>
                <a:gd name="T59" fmla="*/ 4 h 299"/>
                <a:gd name="T60" fmla="*/ 129 w 412"/>
                <a:gd name="T61" fmla="*/ 0 h 299"/>
                <a:gd name="T62" fmla="*/ 162 w 412"/>
                <a:gd name="T63" fmla="*/ 4 h 299"/>
                <a:gd name="T64" fmla="*/ 196 w 412"/>
                <a:gd name="T65" fmla="*/ 9 h 299"/>
                <a:gd name="T66" fmla="*/ 229 w 412"/>
                <a:gd name="T67" fmla="*/ 22 h 299"/>
                <a:gd name="T68" fmla="*/ 257 w 412"/>
                <a:gd name="T69" fmla="*/ 28 h 299"/>
                <a:gd name="T70" fmla="*/ 294 w 412"/>
                <a:gd name="T71" fmla="*/ 38 h 299"/>
                <a:gd name="T72" fmla="*/ 366 w 412"/>
                <a:gd name="T73" fmla="*/ 54 h 299"/>
                <a:gd name="T74" fmla="*/ 410 w 412"/>
                <a:gd name="T75" fmla="*/ 65 h 299"/>
                <a:gd name="T76" fmla="*/ 412 w 412"/>
                <a:gd name="T77" fmla="*/ 66 h 299"/>
                <a:gd name="T78" fmla="*/ 408 w 412"/>
                <a:gd name="T79" fmla="*/ 89 h 299"/>
                <a:gd name="T80" fmla="*/ 408 w 412"/>
                <a:gd name="T81" fmla="*/ 89 h 299"/>
                <a:gd name="T82" fmla="*/ 407 w 412"/>
                <a:gd name="T83" fmla="*/ 92 h 299"/>
                <a:gd name="T84" fmla="*/ 403 w 412"/>
                <a:gd name="T85" fmla="*/ 139 h 299"/>
                <a:gd name="T86" fmla="*/ 398 w 412"/>
                <a:gd name="T87" fmla="*/ 181 h 299"/>
                <a:gd name="T88" fmla="*/ 387 w 412"/>
                <a:gd name="T89" fmla="*/ 223 h 299"/>
                <a:gd name="T90" fmla="*/ 382 w 412"/>
                <a:gd name="T91" fmla="*/ 257 h 299"/>
                <a:gd name="T92" fmla="*/ 375 w 412"/>
                <a:gd name="T93" fmla="*/ 284 h 299"/>
                <a:gd name="T94" fmla="*/ 375 w 412"/>
                <a:gd name="T95" fmla="*/ 299 h 299"/>
                <a:gd name="T96" fmla="*/ 345 w 412"/>
                <a:gd name="T97" fmla="*/ 29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2" h="299">
                  <a:moveTo>
                    <a:pt x="345" y="293"/>
                  </a:moveTo>
                  <a:cubicBezTo>
                    <a:pt x="341" y="284"/>
                    <a:pt x="341" y="284"/>
                    <a:pt x="341" y="284"/>
                  </a:cubicBezTo>
                  <a:cubicBezTo>
                    <a:pt x="257" y="281"/>
                    <a:pt x="257" y="281"/>
                    <a:pt x="257" y="281"/>
                  </a:cubicBezTo>
                  <a:cubicBezTo>
                    <a:pt x="234" y="280"/>
                    <a:pt x="215" y="279"/>
                    <a:pt x="199" y="278"/>
                  </a:cubicBezTo>
                  <a:cubicBezTo>
                    <a:pt x="178" y="277"/>
                    <a:pt x="164" y="276"/>
                    <a:pt x="156" y="274"/>
                  </a:cubicBezTo>
                  <a:cubicBezTo>
                    <a:pt x="147" y="272"/>
                    <a:pt x="136" y="271"/>
                    <a:pt x="124" y="269"/>
                  </a:cubicBezTo>
                  <a:cubicBezTo>
                    <a:pt x="116" y="268"/>
                    <a:pt x="108" y="266"/>
                    <a:pt x="100" y="265"/>
                  </a:cubicBezTo>
                  <a:cubicBezTo>
                    <a:pt x="68" y="260"/>
                    <a:pt x="68" y="260"/>
                    <a:pt x="68" y="260"/>
                  </a:cubicBezTo>
                  <a:cubicBezTo>
                    <a:pt x="63" y="256"/>
                    <a:pt x="63" y="256"/>
                    <a:pt x="63" y="256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54" y="211"/>
                    <a:pt x="54" y="211"/>
                    <a:pt x="54" y="211"/>
                  </a:cubicBezTo>
                  <a:cubicBezTo>
                    <a:pt x="53" y="211"/>
                    <a:pt x="51" y="210"/>
                    <a:pt x="47" y="206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36" y="194"/>
                    <a:pt x="36" y="194"/>
                    <a:pt x="36" y="194"/>
                  </a:cubicBezTo>
                  <a:cubicBezTo>
                    <a:pt x="31" y="188"/>
                    <a:pt x="25" y="183"/>
                    <a:pt x="18" y="180"/>
                  </a:cubicBezTo>
                  <a:cubicBezTo>
                    <a:pt x="10" y="176"/>
                    <a:pt x="10" y="176"/>
                    <a:pt x="10" y="176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6" y="165"/>
                    <a:pt x="4" y="151"/>
                    <a:pt x="2" y="103"/>
                  </a:cubicBezTo>
                  <a:cubicBezTo>
                    <a:pt x="0" y="55"/>
                    <a:pt x="0" y="46"/>
                    <a:pt x="0" y="44"/>
                  </a:cubicBezTo>
                  <a:cubicBezTo>
                    <a:pt x="2" y="42"/>
                    <a:pt x="4" y="37"/>
                    <a:pt x="10" y="2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7"/>
                    <a:pt x="19" y="19"/>
                    <a:pt x="23" y="21"/>
                  </a:cubicBezTo>
                  <a:cubicBezTo>
                    <a:pt x="32" y="25"/>
                    <a:pt x="43" y="31"/>
                    <a:pt x="55" y="38"/>
                  </a:cubicBezTo>
                  <a:cubicBezTo>
                    <a:pt x="68" y="46"/>
                    <a:pt x="79" y="52"/>
                    <a:pt x="89" y="56"/>
                  </a:cubicBezTo>
                  <a:cubicBezTo>
                    <a:pt x="98" y="60"/>
                    <a:pt x="103" y="67"/>
                    <a:pt x="106" y="78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3" y="100"/>
                    <a:pt x="125" y="99"/>
                    <a:pt x="126" y="98"/>
                  </a:cubicBezTo>
                  <a:cubicBezTo>
                    <a:pt x="128" y="95"/>
                    <a:pt x="131" y="93"/>
                    <a:pt x="128" y="52"/>
                  </a:cubicBezTo>
                  <a:cubicBezTo>
                    <a:pt x="125" y="15"/>
                    <a:pt x="127" y="6"/>
                    <a:pt x="128" y="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86" y="6"/>
                    <a:pt x="193" y="8"/>
                    <a:pt x="196" y="9"/>
                  </a:cubicBezTo>
                  <a:cubicBezTo>
                    <a:pt x="198" y="14"/>
                    <a:pt x="205" y="17"/>
                    <a:pt x="229" y="22"/>
                  </a:cubicBezTo>
                  <a:cubicBezTo>
                    <a:pt x="250" y="26"/>
                    <a:pt x="256" y="28"/>
                    <a:pt x="257" y="28"/>
                  </a:cubicBezTo>
                  <a:cubicBezTo>
                    <a:pt x="259" y="29"/>
                    <a:pt x="263" y="31"/>
                    <a:pt x="294" y="38"/>
                  </a:cubicBezTo>
                  <a:cubicBezTo>
                    <a:pt x="316" y="43"/>
                    <a:pt x="340" y="49"/>
                    <a:pt x="366" y="54"/>
                  </a:cubicBezTo>
                  <a:cubicBezTo>
                    <a:pt x="397" y="60"/>
                    <a:pt x="407" y="63"/>
                    <a:pt x="410" y="65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407" y="92"/>
                    <a:pt x="407" y="92"/>
                    <a:pt x="407" y="92"/>
                  </a:cubicBezTo>
                  <a:cubicBezTo>
                    <a:pt x="403" y="139"/>
                    <a:pt x="403" y="139"/>
                    <a:pt x="403" y="139"/>
                  </a:cubicBezTo>
                  <a:cubicBezTo>
                    <a:pt x="400" y="169"/>
                    <a:pt x="398" y="178"/>
                    <a:pt x="398" y="181"/>
                  </a:cubicBezTo>
                  <a:cubicBezTo>
                    <a:pt x="393" y="183"/>
                    <a:pt x="390" y="191"/>
                    <a:pt x="387" y="223"/>
                  </a:cubicBezTo>
                  <a:cubicBezTo>
                    <a:pt x="385" y="246"/>
                    <a:pt x="383" y="254"/>
                    <a:pt x="382" y="257"/>
                  </a:cubicBezTo>
                  <a:cubicBezTo>
                    <a:pt x="376" y="259"/>
                    <a:pt x="375" y="268"/>
                    <a:pt x="375" y="284"/>
                  </a:cubicBezTo>
                  <a:cubicBezTo>
                    <a:pt x="375" y="299"/>
                    <a:pt x="375" y="299"/>
                    <a:pt x="375" y="299"/>
                  </a:cubicBezTo>
                  <a:lnTo>
                    <a:pt x="345" y="2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07" name="Freeform 160"/>
            <p:cNvSpPr>
              <a:spLocks/>
            </p:cNvSpPr>
            <p:nvPr/>
          </p:nvSpPr>
          <p:spPr bwMode="auto">
            <a:xfrm>
              <a:off x="6614137" y="3392725"/>
              <a:ext cx="1225636" cy="1042554"/>
            </a:xfrm>
            <a:custGeom>
              <a:avLst/>
              <a:gdLst>
                <a:gd name="T0" fmla="*/ 410 w 500"/>
                <a:gd name="T1" fmla="*/ 417 h 424"/>
                <a:gd name="T2" fmla="*/ 392 w 500"/>
                <a:gd name="T3" fmla="*/ 418 h 424"/>
                <a:gd name="T4" fmla="*/ 383 w 500"/>
                <a:gd name="T5" fmla="*/ 418 h 424"/>
                <a:gd name="T6" fmla="*/ 371 w 500"/>
                <a:gd name="T7" fmla="*/ 417 h 424"/>
                <a:gd name="T8" fmla="*/ 309 w 500"/>
                <a:gd name="T9" fmla="*/ 404 h 424"/>
                <a:gd name="T10" fmla="*/ 260 w 500"/>
                <a:gd name="T11" fmla="*/ 394 h 424"/>
                <a:gd name="T12" fmla="*/ 260 w 500"/>
                <a:gd name="T13" fmla="*/ 378 h 424"/>
                <a:gd name="T14" fmla="*/ 225 w 500"/>
                <a:gd name="T15" fmla="*/ 371 h 424"/>
                <a:gd name="T16" fmla="*/ 200 w 500"/>
                <a:gd name="T17" fmla="*/ 364 h 424"/>
                <a:gd name="T18" fmla="*/ 163 w 500"/>
                <a:gd name="T19" fmla="*/ 352 h 424"/>
                <a:gd name="T20" fmla="*/ 132 w 500"/>
                <a:gd name="T21" fmla="*/ 346 h 424"/>
                <a:gd name="T22" fmla="*/ 132 w 500"/>
                <a:gd name="T23" fmla="*/ 346 h 424"/>
                <a:gd name="T24" fmla="*/ 77 w 500"/>
                <a:gd name="T25" fmla="*/ 334 h 424"/>
                <a:gd name="T26" fmla="*/ 27 w 500"/>
                <a:gd name="T27" fmla="*/ 325 h 424"/>
                <a:gd name="T28" fmla="*/ 0 w 500"/>
                <a:gd name="T29" fmla="*/ 318 h 424"/>
                <a:gd name="T30" fmla="*/ 4 w 500"/>
                <a:gd name="T31" fmla="*/ 251 h 424"/>
                <a:gd name="T32" fmla="*/ 11 w 500"/>
                <a:gd name="T33" fmla="*/ 246 h 424"/>
                <a:gd name="T34" fmla="*/ 28 w 500"/>
                <a:gd name="T35" fmla="*/ 225 h 424"/>
                <a:gd name="T36" fmla="*/ 31 w 500"/>
                <a:gd name="T37" fmla="*/ 217 h 424"/>
                <a:gd name="T38" fmla="*/ 48 w 500"/>
                <a:gd name="T39" fmla="*/ 191 h 424"/>
                <a:gd name="T40" fmla="*/ 56 w 500"/>
                <a:gd name="T41" fmla="*/ 173 h 424"/>
                <a:gd name="T42" fmla="*/ 64 w 500"/>
                <a:gd name="T43" fmla="*/ 173 h 424"/>
                <a:gd name="T44" fmla="*/ 65 w 500"/>
                <a:gd name="T45" fmla="*/ 151 h 424"/>
                <a:gd name="T46" fmla="*/ 78 w 500"/>
                <a:gd name="T47" fmla="*/ 109 h 424"/>
                <a:gd name="T48" fmla="*/ 102 w 500"/>
                <a:gd name="T49" fmla="*/ 39 h 424"/>
                <a:gd name="T50" fmla="*/ 113 w 500"/>
                <a:gd name="T51" fmla="*/ 0 h 424"/>
                <a:gd name="T52" fmla="*/ 151 w 500"/>
                <a:gd name="T53" fmla="*/ 12 h 424"/>
                <a:gd name="T54" fmla="*/ 156 w 500"/>
                <a:gd name="T55" fmla="*/ 17 h 424"/>
                <a:gd name="T56" fmla="*/ 168 w 500"/>
                <a:gd name="T57" fmla="*/ 24 h 424"/>
                <a:gd name="T58" fmla="*/ 168 w 500"/>
                <a:gd name="T59" fmla="*/ 61 h 424"/>
                <a:gd name="T60" fmla="*/ 179 w 500"/>
                <a:gd name="T61" fmla="*/ 73 h 424"/>
                <a:gd name="T62" fmla="*/ 215 w 500"/>
                <a:gd name="T63" fmla="*/ 78 h 424"/>
                <a:gd name="T64" fmla="*/ 271 w 500"/>
                <a:gd name="T65" fmla="*/ 87 h 424"/>
                <a:gd name="T66" fmla="*/ 374 w 500"/>
                <a:gd name="T67" fmla="*/ 94 h 424"/>
                <a:gd name="T68" fmla="*/ 450 w 500"/>
                <a:gd name="T69" fmla="*/ 97 h 424"/>
                <a:gd name="T70" fmla="*/ 452 w 500"/>
                <a:gd name="T71" fmla="*/ 100 h 424"/>
                <a:gd name="T72" fmla="*/ 452 w 500"/>
                <a:gd name="T73" fmla="*/ 112 h 424"/>
                <a:gd name="T74" fmla="*/ 477 w 500"/>
                <a:gd name="T75" fmla="*/ 117 h 424"/>
                <a:gd name="T76" fmla="*/ 497 w 500"/>
                <a:gd name="T77" fmla="*/ 126 h 424"/>
                <a:gd name="T78" fmla="*/ 500 w 500"/>
                <a:gd name="T79" fmla="*/ 132 h 424"/>
                <a:gd name="T80" fmla="*/ 494 w 500"/>
                <a:gd name="T81" fmla="*/ 148 h 424"/>
                <a:gd name="T82" fmla="*/ 479 w 500"/>
                <a:gd name="T83" fmla="*/ 183 h 424"/>
                <a:gd name="T84" fmla="*/ 463 w 500"/>
                <a:gd name="T85" fmla="*/ 202 h 424"/>
                <a:gd name="T86" fmla="*/ 449 w 500"/>
                <a:gd name="T87" fmla="*/ 216 h 424"/>
                <a:gd name="T88" fmla="*/ 444 w 500"/>
                <a:gd name="T89" fmla="*/ 226 h 424"/>
                <a:gd name="T90" fmla="*/ 448 w 500"/>
                <a:gd name="T91" fmla="*/ 262 h 424"/>
                <a:gd name="T92" fmla="*/ 450 w 500"/>
                <a:gd name="T93" fmla="*/ 290 h 424"/>
                <a:gd name="T94" fmla="*/ 440 w 500"/>
                <a:gd name="T95" fmla="*/ 336 h 424"/>
                <a:gd name="T96" fmla="*/ 435 w 500"/>
                <a:gd name="T97" fmla="*/ 374 h 424"/>
                <a:gd name="T98" fmla="*/ 422 w 500"/>
                <a:gd name="T99" fmla="*/ 403 h 424"/>
                <a:gd name="T100" fmla="*/ 417 w 500"/>
                <a:gd name="T101" fmla="*/ 424 h 424"/>
                <a:gd name="T102" fmla="*/ 413 w 500"/>
                <a:gd name="T103" fmla="*/ 424 h 424"/>
                <a:gd name="T104" fmla="*/ 410 w 500"/>
                <a:gd name="T105" fmla="*/ 4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0" h="424">
                  <a:moveTo>
                    <a:pt x="410" y="417"/>
                  </a:moveTo>
                  <a:cubicBezTo>
                    <a:pt x="392" y="418"/>
                    <a:pt x="392" y="418"/>
                    <a:pt x="392" y="418"/>
                  </a:cubicBezTo>
                  <a:cubicBezTo>
                    <a:pt x="389" y="418"/>
                    <a:pt x="386" y="418"/>
                    <a:pt x="383" y="418"/>
                  </a:cubicBezTo>
                  <a:cubicBezTo>
                    <a:pt x="379" y="418"/>
                    <a:pt x="375" y="418"/>
                    <a:pt x="371" y="417"/>
                  </a:cubicBezTo>
                  <a:cubicBezTo>
                    <a:pt x="366" y="416"/>
                    <a:pt x="346" y="412"/>
                    <a:pt x="309" y="404"/>
                  </a:cubicBezTo>
                  <a:cubicBezTo>
                    <a:pt x="260" y="394"/>
                    <a:pt x="260" y="394"/>
                    <a:pt x="260" y="394"/>
                  </a:cubicBezTo>
                  <a:cubicBezTo>
                    <a:pt x="260" y="378"/>
                    <a:pt x="260" y="378"/>
                    <a:pt x="260" y="378"/>
                  </a:cubicBezTo>
                  <a:cubicBezTo>
                    <a:pt x="225" y="371"/>
                    <a:pt x="225" y="371"/>
                    <a:pt x="225" y="371"/>
                  </a:cubicBezTo>
                  <a:cubicBezTo>
                    <a:pt x="208" y="368"/>
                    <a:pt x="202" y="365"/>
                    <a:pt x="200" y="364"/>
                  </a:cubicBezTo>
                  <a:cubicBezTo>
                    <a:pt x="198" y="359"/>
                    <a:pt x="190" y="356"/>
                    <a:pt x="163" y="352"/>
                  </a:cubicBezTo>
                  <a:cubicBezTo>
                    <a:pt x="139" y="348"/>
                    <a:pt x="133" y="347"/>
                    <a:pt x="132" y="346"/>
                  </a:cubicBezTo>
                  <a:cubicBezTo>
                    <a:pt x="132" y="346"/>
                    <a:pt x="132" y="346"/>
                    <a:pt x="132" y="346"/>
                  </a:cubicBezTo>
                  <a:cubicBezTo>
                    <a:pt x="130" y="345"/>
                    <a:pt x="128" y="343"/>
                    <a:pt x="77" y="334"/>
                  </a:cubicBezTo>
                  <a:cubicBezTo>
                    <a:pt x="27" y="325"/>
                    <a:pt x="27" y="325"/>
                    <a:pt x="27" y="325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4" y="251"/>
                    <a:pt x="4" y="251"/>
                    <a:pt x="4" y="251"/>
                  </a:cubicBezTo>
                  <a:cubicBezTo>
                    <a:pt x="11" y="246"/>
                    <a:pt x="11" y="246"/>
                    <a:pt x="11" y="246"/>
                  </a:cubicBezTo>
                  <a:cubicBezTo>
                    <a:pt x="19" y="241"/>
                    <a:pt x="25" y="234"/>
                    <a:pt x="28" y="225"/>
                  </a:cubicBezTo>
                  <a:cubicBezTo>
                    <a:pt x="29" y="220"/>
                    <a:pt x="31" y="218"/>
                    <a:pt x="31" y="217"/>
                  </a:cubicBezTo>
                  <a:cubicBezTo>
                    <a:pt x="36" y="216"/>
                    <a:pt x="40" y="211"/>
                    <a:pt x="48" y="191"/>
                  </a:cubicBezTo>
                  <a:cubicBezTo>
                    <a:pt x="52" y="179"/>
                    <a:pt x="55" y="175"/>
                    <a:pt x="56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6" y="141"/>
                    <a:pt x="70" y="127"/>
                    <a:pt x="78" y="109"/>
                  </a:cubicBezTo>
                  <a:cubicBezTo>
                    <a:pt x="86" y="91"/>
                    <a:pt x="94" y="67"/>
                    <a:pt x="102" y="39"/>
                  </a:cubicBezTo>
                  <a:cubicBezTo>
                    <a:pt x="108" y="15"/>
                    <a:pt x="112" y="5"/>
                    <a:pt x="113" y="0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61" y="20"/>
                    <a:pt x="165" y="23"/>
                    <a:pt x="168" y="24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215" y="78"/>
                    <a:pt x="215" y="78"/>
                    <a:pt x="215" y="78"/>
                  </a:cubicBezTo>
                  <a:cubicBezTo>
                    <a:pt x="238" y="81"/>
                    <a:pt x="256" y="84"/>
                    <a:pt x="271" y="87"/>
                  </a:cubicBezTo>
                  <a:cubicBezTo>
                    <a:pt x="286" y="90"/>
                    <a:pt x="320" y="92"/>
                    <a:pt x="374" y="94"/>
                  </a:cubicBezTo>
                  <a:cubicBezTo>
                    <a:pt x="450" y="97"/>
                    <a:pt x="450" y="97"/>
                    <a:pt x="450" y="97"/>
                  </a:cubicBezTo>
                  <a:cubicBezTo>
                    <a:pt x="452" y="100"/>
                    <a:pt x="452" y="100"/>
                    <a:pt x="452" y="100"/>
                  </a:cubicBezTo>
                  <a:cubicBezTo>
                    <a:pt x="452" y="112"/>
                    <a:pt x="452" y="112"/>
                    <a:pt x="452" y="112"/>
                  </a:cubicBezTo>
                  <a:cubicBezTo>
                    <a:pt x="477" y="117"/>
                    <a:pt x="477" y="117"/>
                    <a:pt x="477" y="117"/>
                  </a:cubicBezTo>
                  <a:cubicBezTo>
                    <a:pt x="492" y="120"/>
                    <a:pt x="496" y="124"/>
                    <a:pt x="497" y="126"/>
                  </a:cubicBezTo>
                  <a:cubicBezTo>
                    <a:pt x="500" y="132"/>
                    <a:pt x="500" y="132"/>
                    <a:pt x="500" y="132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90" y="160"/>
                    <a:pt x="485" y="172"/>
                    <a:pt x="479" y="183"/>
                  </a:cubicBezTo>
                  <a:cubicBezTo>
                    <a:pt x="471" y="196"/>
                    <a:pt x="466" y="200"/>
                    <a:pt x="463" y="202"/>
                  </a:cubicBezTo>
                  <a:cubicBezTo>
                    <a:pt x="457" y="205"/>
                    <a:pt x="452" y="210"/>
                    <a:pt x="449" y="216"/>
                  </a:cubicBezTo>
                  <a:cubicBezTo>
                    <a:pt x="444" y="226"/>
                    <a:pt x="444" y="226"/>
                    <a:pt x="444" y="226"/>
                  </a:cubicBezTo>
                  <a:cubicBezTo>
                    <a:pt x="448" y="262"/>
                    <a:pt x="448" y="262"/>
                    <a:pt x="448" y="262"/>
                  </a:cubicBezTo>
                  <a:cubicBezTo>
                    <a:pt x="450" y="280"/>
                    <a:pt x="450" y="287"/>
                    <a:pt x="450" y="290"/>
                  </a:cubicBezTo>
                  <a:cubicBezTo>
                    <a:pt x="446" y="293"/>
                    <a:pt x="443" y="302"/>
                    <a:pt x="440" y="336"/>
                  </a:cubicBezTo>
                  <a:cubicBezTo>
                    <a:pt x="438" y="363"/>
                    <a:pt x="435" y="371"/>
                    <a:pt x="435" y="374"/>
                  </a:cubicBezTo>
                  <a:cubicBezTo>
                    <a:pt x="430" y="376"/>
                    <a:pt x="427" y="382"/>
                    <a:pt x="422" y="403"/>
                  </a:cubicBezTo>
                  <a:cubicBezTo>
                    <a:pt x="417" y="424"/>
                    <a:pt x="417" y="424"/>
                    <a:pt x="417" y="424"/>
                  </a:cubicBezTo>
                  <a:cubicBezTo>
                    <a:pt x="413" y="424"/>
                    <a:pt x="413" y="424"/>
                    <a:pt x="413" y="424"/>
                  </a:cubicBezTo>
                  <a:lnTo>
                    <a:pt x="410" y="4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08" name="Freeform 161"/>
            <p:cNvSpPr>
              <a:spLocks/>
            </p:cNvSpPr>
            <p:nvPr/>
          </p:nvSpPr>
          <p:spPr bwMode="auto">
            <a:xfrm>
              <a:off x="6507338" y="4221683"/>
              <a:ext cx="1281577" cy="2156305"/>
            </a:xfrm>
            <a:custGeom>
              <a:avLst/>
              <a:gdLst>
                <a:gd name="T0" fmla="*/ 395 w 523"/>
                <a:gd name="T1" fmla="*/ 877 h 881"/>
                <a:gd name="T2" fmla="*/ 372 w 523"/>
                <a:gd name="T3" fmla="*/ 864 h 881"/>
                <a:gd name="T4" fmla="*/ 311 w 523"/>
                <a:gd name="T5" fmla="*/ 852 h 881"/>
                <a:gd name="T6" fmla="*/ 312 w 523"/>
                <a:gd name="T7" fmla="*/ 823 h 881"/>
                <a:gd name="T8" fmla="*/ 284 w 523"/>
                <a:gd name="T9" fmla="*/ 769 h 881"/>
                <a:gd name="T10" fmla="*/ 251 w 523"/>
                <a:gd name="T11" fmla="*/ 739 h 881"/>
                <a:gd name="T12" fmla="*/ 240 w 523"/>
                <a:gd name="T13" fmla="*/ 718 h 881"/>
                <a:gd name="T14" fmla="*/ 223 w 523"/>
                <a:gd name="T15" fmla="*/ 711 h 881"/>
                <a:gd name="T16" fmla="*/ 187 w 523"/>
                <a:gd name="T17" fmla="*/ 684 h 881"/>
                <a:gd name="T18" fmla="*/ 157 w 523"/>
                <a:gd name="T19" fmla="*/ 673 h 881"/>
                <a:gd name="T20" fmla="*/ 135 w 523"/>
                <a:gd name="T21" fmla="*/ 656 h 881"/>
                <a:gd name="T22" fmla="*/ 123 w 523"/>
                <a:gd name="T23" fmla="*/ 638 h 881"/>
                <a:gd name="T24" fmla="*/ 100 w 523"/>
                <a:gd name="T25" fmla="*/ 556 h 881"/>
                <a:gd name="T26" fmla="*/ 64 w 523"/>
                <a:gd name="T27" fmla="*/ 511 h 881"/>
                <a:gd name="T28" fmla="*/ 80 w 523"/>
                <a:gd name="T29" fmla="*/ 456 h 881"/>
                <a:gd name="T30" fmla="*/ 67 w 523"/>
                <a:gd name="T31" fmla="*/ 430 h 881"/>
                <a:gd name="T32" fmla="*/ 66 w 523"/>
                <a:gd name="T33" fmla="*/ 382 h 881"/>
                <a:gd name="T34" fmla="*/ 57 w 523"/>
                <a:gd name="T35" fmla="*/ 355 h 881"/>
                <a:gd name="T36" fmla="*/ 35 w 523"/>
                <a:gd name="T37" fmla="*/ 284 h 881"/>
                <a:gd name="T38" fmla="*/ 20 w 523"/>
                <a:gd name="T39" fmla="*/ 268 h 881"/>
                <a:gd name="T40" fmla="*/ 22 w 523"/>
                <a:gd name="T41" fmla="*/ 184 h 881"/>
                <a:gd name="T42" fmla="*/ 6 w 523"/>
                <a:gd name="T43" fmla="*/ 147 h 881"/>
                <a:gd name="T44" fmla="*/ 11 w 523"/>
                <a:gd name="T45" fmla="*/ 95 h 881"/>
                <a:gd name="T46" fmla="*/ 35 w 523"/>
                <a:gd name="T47" fmla="*/ 60 h 881"/>
                <a:gd name="T48" fmla="*/ 44 w 523"/>
                <a:gd name="T49" fmla="*/ 0 h 881"/>
                <a:gd name="T50" fmla="*/ 119 w 523"/>
                <a:gd name="T51" fmla="*/ 9 h 881"/>
                <a:gd name="T52" fmla="*/ 205 w 523"/>
                <a:gd name="T53" fmla="*/ 27 h 881"/>
                <a:gd name="T54" fmla="*/ 267 w 523"/>
                <a:gd name="T55" fmla="*/ 46 h 881"/>
                <a:gd name="T56" fmla="*/ 292 w 523"/>
                <a:gd name="T57" fmla="*/ 61 h 881"/>
                <a:gd name="T58" fmla="*/ 272 w 523"/>
                <a:gd name="T59" fmla="*/ 139 h 881"/>
                <a:gd name="T60" fmla="*/ 256 w 523"/>
                <a:gd name="T61" fmla="*/ 215 h 881"/>
                <a:gd name="T62" fmla="*/ 240 w 523"/>
                <a:gd name="T63" fmla="*/ 283 h 881"/>
                <a:gd name="T64" fmla="*/ 245 w 523"/>
                <a:gd name="T65" fmla="*/ 320 h 881"/>
                <a:gd name="T66" fmla="*/ 268 w 523"/>
                <a:gd name="T67" fmla="*/ 351 h 881"/>
                <a:gd name="T68" fmla="*/ 288 w 523"/>
                <a:gd name="T69" fmla="*/ 379 h 881"/>
                <a:gd name="T70" fmla="*/ 304 w 523"/>
                <a:gd name="T71" fmla="*/ 408 h 881"/>
                <a:gd name="T72" fmla="*/ 304 w 523"/>
                <a:gd name="T73" fmla="*/ 421 h 881"/>
                <a:gd name="T74" fmla="*/ 336 w 523"/>
                <a:gd name="T75" fmla="*/ 448 h 881"/>
                <a:gd name="T76" fmla="*/ 352 w 523"/>
                <a:gd name="T77" fmla="*/ 474 h 881"/>
                <a:gd name="T78" fmla="*/ 364 w 523"/>
                <a:gd name="T79" fmla="*/ 494 h 881"/>
                <a:gd name="T80" fmla="*/ 378 w 523"/>
                <a:gd name="T81" fmla="*/ 516 h 881"/>
                <a:gd name="T82" fmla="*/ 407 w 523"/>
                <a:gd name="T83" fmla="*/ 555 h 881"/>
                <a:gd name="T84" fmla="*/ 419 w 523"/>
                <a:gd name="T85" fmla="*/ 571 h 881"/>
                <a:gd name="T86" fmla="*/ 443 w 523"/>
                <a:gd name="T87" fmla="*/ 606 h 881"/>
                <a:gd name="T88" fmla="*/ 468 w 523"/>
                <a:gd name="T89" fmla="*/ 639 h 881"/>
                <a:gd name="T90" fmla="*/ 499 w 523"/>
                <a:gd name="T91" fmla="*/ 674 h 881"/>
                <a:gd name="T92" fmla="*/ 512 w 523"/>
                <a:gd name="T93" fmla="*/ 690 h 881"/>
                <a:gd name="T94" fmla="*/ 514 w 523"/>
                <a:gd name="T95" fmla="*/ 707 h 881"/>
                <a:gd name="T96" fmla="*/ 522 w 523"/>
                <a:gd name="T97" fmla="*/ 759 h 881"/>
                <a:gd name="T98" fmla="*/ 519 w 523"/>
                <a:gd name="T99" fmla="*/ 773 h 881"/>
                <a:gd name="T100" fmla="*/ 478 w 523"/>
                <a:gd name="T101" fmla="*/ 833 h 881"/>
                <a:gd name="T102" fmla="*/ 480 w 523"/>
                <a:gd name="T103" fmla="*/ 880 h 881"/>
                <a:gd name="T104" fmla="*/ 442 w 523"/>
                <a:gd name="T105" fmla="*/ 881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3" h="881">
                  <a:moveTo>
                    <a:pt x="442" y="881"/>
                  </a:moveTo>
                  <a:cubicBezTo>
                    <a:pt x="426" y="881"/>
                    <a:pt x="410" y="880"/>
                    <a:pt x="395" y="877"/>
                  </a:cubicBezTo>
                  <a:cubicBezTo>
                    <a:pt x="381" y="875"/>
                    <a:pt x="374" y="873"/>
                    <a:pt x="372" y="872"/>
                  </a:cubicBezTo>
                  <a:cubicBezTo>
                    <a:pt x="372" y="864"/>
                    <a:pt x="372" y="864"/>
                    <a:pt x="372" y="864"/>
                  </a:cubicBezTo>
                  <a:cubicBezTo>
                    <a:pt x="312" y="864"/>
                    <a:pt x="312" y="864"/>
                    <a:pt x="312" y="864"/>
                  </a:cubicBezTo>
                  <a:cubicBezTo>
                    <a:pt x="311" y="852"/>
                    <a:pt x="311" y="852"/>
                    <a:pt x="311" y="852"/>
                  </a:cubicBezTo>
                  <a:cubicBezTo>
                    <a:pt x="310" y="837"/>
                    <a:pt x="311" y="832"/>
                    <a:pt x="311" y="830"/>
                  </a:cubicBezTo>
                  <a:cubicBezTo>
                    <a:pt x="312" y="823"/>
                    <a:pt x="312" y="823"/>
                    <a:pt x="312" y="823"/>
                  </a:cubicBezTo>
                  <a:cubicBezTo>
                    <a:pt x="302" y="802"/>
                    <a:pt x="302" y="802"/>
                    <a:pt x="302" y="802"/>
                  </a:cubicBezTo>
                  <a:cubicBezTo>
                    <a:pt x="296" y="790"/>
                    <a:pt x="290" y="778"/>
                    <a:pt x="284" y="769"/>
                  </a:cubicBezTo>
                  <a:cubicBezTo>
                    <a:pt x="277" y="758"/>
                    <a:pt x="269" y="751"/>
                    <a:pt x="260" y="748"/>
                  </a:cubicBezTo>
                  <a:cubicBezTo>
                    <a:pt x="253" y="746"/>
                    <a:pt x="251" y="742"/>
                    <a:pt x="251" y="739"/>
                  </a:cubicBezTo>
                  <a:cubicBezTo>
                    <a:pt x="250" y="729"/>
                    <a:pt x="249" y="727"/>
                    <a:pt x="247" y="725"/>
                  </a:cubicBezTo>
                  <a:cubicBezTo>
                    <a:pt x="247" y="724"/>
                    <a:pt x="245" y="723"/>
                    <a:pt x="240" y="718"/>
                  </a:cubicBezTo>
                  <a:cubicBezTo>
                    <a:pt x="232" y="712"/>
                    <a:pt x="232" y="712"/>
                    <a:pt x="232" y="712"/>
                  </a:cubicBezTo>
                  <a:cubicBezTo>
                    <a:pt x="223" y="711"/>
                    <a:pt x="223" y="711"/>
                    <a:pt x="223" y="711"/>
                  </a:cubicBezTo>
                  <a:cubicBezTo>
                    <a:pt x="219" y="711"/>
                    <a:pt x="215" y="708"/>
                    <a:pt x="211" y="705"/>
                  </a:cubicBezTo>
                  <a:cubicBezTo>
                    <a:pt x="206" y="700"/>
                    <a:pt x="198" y="693"/>
                    <a:pt x="187" y="684"/>
                  </a:cubicBezTo>
                  <a:cubicBezTo>
                    <a:pt x="176" y="676"/>
                    <a:pt x="168" y="672"/>
                    <a:pt x="162" y="672"/>
                  </a:cubicBezTo>
                  <a:cubicBezTo>
                    <a:pt x="160" y="672"/>
                    <a:pt x="158" y="673"/>
                    <a:pt x="157" y="673"/>
                  </a:cubicBezTo>
                  <a:cubicBezTo>
                    <a:pt x="157" y="673"/>
                    <a:pt x="157" y="673"/>
                    <a:pt x="157" y="673"/>
                  </a:cubicBezTo>
                  <a:cubicBezTo>
                    <a:pt x="156" y="665"/>
                    <a:pt x="149" y="660"/>
                    <a:pt x="135" y="656"/>
                  </a:cubicBezTo>
                  <a:cubicBezTo>
                    <a:pt x="124" y="653"/>
                    <a:pt x="124" y="653"/>
                    <a:pt x="124" y="653"/>
                  </a:cubicBezTo>
                  <a:cubicBezTo>
                    <a:pt x="123" y="638"/>
                    <a:pt x="123" y="638"/>
                    <a:pt x="123" y="638"/>
                  </a:cubicBezTo>
                  <a:cubicBezTo>
                    <a:pt x="122" y="624"/>
                    <a:pt x="120" y="611"/>
                    <a:pt x="116" y="598"/>
                  </a:cubicBezTo>
                  <a:cubicBezTo>
                    <a:pt x="112" y="586"/>
                    <a:pt x="106" y="572"/>
                    <a:pt x="100" y="556"/>
                  </a:cubicBezTo>
                  <a:cubicBezTo>
                    <a:pt x="92" y="539"/>
                    <a:pt x="83" y="526"/>
                    <a:pt x="71" y="516"/>
                  </a:cubicBezTo>
                  <a:cubicBezTo>
                    <a:pt x="64" y="511"/>
                    <a:pt x="64" y="511"/>
                    <a:pt x="64" y="511"/>
                  </a:cubicBezTo>
                  <a:cubicBezTo>
                    <a:pt x="72" y="506"/>
                    <a:pt x="73" y="493"/>
                    <a:pt x="73" y="488"/>
                  </a:cubicBezTo>
                  <a:cubicBezTo>
                    <a:pt x="74" y="477"/>
                    <a:pt x="76" y="466"/>
                    <a:pt x="80" y="456"/>
                  </a:cubicBezTo>
                  <a:cubicBezTo>
                    <a:pt x="91" y="433"/>
                    <a:pt x="91" y="433"/>
                    <a:pt x="91" y="433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62" y="429"/>
                    <a:pt x="56" y="427"/>
                    <a:pt x="57" y="414"/>
                  </a:cubicBezTo>
                  <a:cubicBezTo>
                    <a:pt x="58" y="402"/>
                    <a:pt x="61" y="391"/>
                    <a:pt x="66" y="382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54" y="354"/>
                    <a:pt x="47" y="349"/>
                    <a:pt x="42" y="323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28" y="284"/>
                    <a:pt x="28" y="284"/>
                    <a:pt x="28" y="284"/>
                  </a:cubicBezTo>
                  <a:cubicBezTo>
                    <a:pt x="27" y="283"/>
                    <a:pt x="24" y="279"/>
                    <a:pt x="20" y="268"/>
                  </a:cubicBezTo>
                  <a:cubicBezTo>
                    <a:pt x="14" y="254"/>
                    <a:pt x="10" y="247"/>
                    <a:pt x="6" y="245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2" y="181"/>
                    <a:pt x="9" y="172"/>
                    <a:pt x="6" y="14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9" y="85"/>
                    <a:pt x="25" y="75"/>
                    <a:pt x="29" y="68"/>
                  </a:cubicBezTo>
                  <a:cubicBezTo>
                    <a:pt x="32" y="62"/>
                    <a:pt x="34" y="61"/>
                    <a:pt x="35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58" y="16"/>
                    <a:pt x="167" y="18"/>
                    <a:pt x="168" y="19"/>
                  </a:cubicBezTo>
                  <a:cubicBezTo>
                    <a:pt x="170" y="20"/>
                    <a:pt x="175" y="22"/>
                    <a:pt x="205" y="27"/>
                  </a:cubicBezTo>
                  <a:cubicBezTo>
                    <a:pt x="224" y="30"/>
                    <a:pt x="231" y="32"/>
                    <a:pt x="233" y="33"/>
                  </a:cubicBezTo>
                  <a:cubicBezTo>
                    <a:pt x="234" y="37"/>
                    <a:pt x="241" y="41"/>
                    <a:pt x="267" y="46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79" y="94"/>
                    <a:pt x="275" y="114"/>
                    <a:pt x="272" y="139"/>
                  </a:cubicBezTo>
                  <a:cubicBezTo>
                    <a:pt x="270" y="163"/>
                    <a:pt x="268" y="170"/>
                    <a:pt x="267" y="173"/>
                  </a:cubicBezTo>
                  <a:cubicBezTo>
                    <a:pt x="262" y="175"/>
                    <a:pt x="259" y="184"/>
                    <a:pt x="256" y="215"/>
                  </a:cubicBezTo>
                  <a:cubicBezTo>
                    <a:pt x="254" y="238"/>
                    <a:pt x="252" y="246"/>
                    <a:pt x="251" y="249"/>
                  </a:cubicBezTo>
                  <a:cubicBezTo>
                    <a:pt x="246" y="251"/>
                    <a:pt x="243" y="258"/>
                    <a:pt x="240" y="283"/>
                  </a:cubicBezTo>
                  <a:cubicBezTo>
                    <a:pt x="235" y="320"/>
                    <a:pt x="235" y="320"/>
                    <a:pt x="235" y="320"/>
                  </a:cubicBezTo>
                  <a:cubicBezTo>
                    <a:pt x="245" y="320"/>
                    <a:pt x="245" y="320"/>
                    <a:pt x="245" y="320"/>
                  </a:cubicBezTo>
                  <a:cubicBezTo>
                    <a:pt x="246" y="321"/>
                    <a:pt x="248" y="323"/>
                    <a:pt x="252" y="331"/>
                  </a:cubicBezTo>
                  <a:cubicBezTo>
                    <a:pt x="257" y="341"/>
                    <a:pt x="262" y="348"/>
                    <a:pt x="268" y="351"/>
                  </a:cubicBezTo>
                  <a:cubicBezTo>
                    <a:pt x="271" y="353"/>
                    <a:pt x="274" y="357"/>
                    <a:pt x="276" y="363"/>
                  </a:cubicBezTo>
                  <a:cubicBezTo>
                    <a:pt x="280" y="372"/>
                    <a:pt x="283" y="377"/>
                    <a:pt x="288" y="379"/>
                  </a:cubicBezTo>
                  <a:cubicBezTo>
                    <a:pt x="288" y="379"/>
                    <a:pt x="290" y="382"/>
                    <a:pt x="292" y="390"/>
                  </a:cubicBezTo>
                  <a:cubicBezTo>
                    <a:pt x="295" y="398"/>
                    <a:pt x="298" y="406"/>
                    <a:pt x="304" y="408"/>
                  </a:cubicBezTo>
                  <a:cubicBezTo>
                    <a:pt x="304" y="408"/>
                    <a:pt x="304" y="409"/>
                    <a:pt x="304" y="410"/>
                  </a:cubicBezTo>
                  <a:cubicBezTo>
                    <a:pt x="304" y="421"/>
                    <a:pt x="304" y="421"/>
                    <a:pt x="304" y="421"/>
                  </a:cubicBezTo>
                  <a:cubicBezTo>
                    <a:pt x="321" y="431"/>
                    <a:pt x="321" y="431"/>
                    <a:pt x="321" y="431"/>
                  </a:cubicBezTo>
                  <a:cubicBezTo>
                    <a:pt x="329" y="436"/>
                    <a:pt x="334" y="441"/>
                    <a:pt x="336" y="448"/>
                  </a:cubicBezTo>
                  <a:cubicBezTo>
                    <a:pt x="339" y="455"/>
                    <a:pt x="342" y="463"/>
                    <a:pt x="348" y="464"/>
                  </a:cubicBezTo>
                  <a:cubicBezTo>
                    <a:pt x="349" y="465"/>
                    <a:pt x="350" y="467"/>
                    <a:pt x="352" y="474"/>
                  </a:cubicBezTo>
                  <a:cubicBezTo>
                    <a:pt x="355" y="482"/>
                    <a:pt x="358" y="490"/>
                    <a:pt x="364" y="492"/>
                  </a:cubicBezTo>
                  <a:cubicBezTo>
                    <a:pt x="364" y="492"/>
                    <a:pt x="364" y="493"/>
                    <a:pt x="364" y="494"/>
                  </a:cubicBezTo>
                  <a:cubicBezTo>
                    <a:pt x="364" y="505"/>
                    <a:pt x="364" y="505"/>
                    <a:pt x="364" y="505"/>
                  </a:cubicBezTo>
                  <a:cubicBezTo>
                    <a:pt x="378" y="516"/>
                    <a:pt x="378" y="516"/>
                    <a:pt x="378" y="516"/>
                  </a:cubicBezTo>
                  <a:cubicBezTo>
                    <a:pt x="386" y="521"/>
                    <a:pt x="392" y="528"/>
                    <a:pt x="398" y="536"/>
                  </a:cubicBezTo>
                  <a:cubicBezTo>
                    <a:pt x="405" y="546"/>
                    <a:pt x="407" y="552"/>
                    <a:pt x="407" y="555"/>
                  </a:cubicBezTo>
                  <a:cubicBezTo>
                    <a:pt x="408" y="566"/>
                    <a:pt x="408" y="566"/>
                    <a:pt x="408" y="566"/>
                  </a:cubicBezTo>
                  <a:cubicBezTo>
                    <a:pt x="419" y="571"/>
                    <a:pt x="419" y="571"/>
                    <a:pt x="419" y="571"/>
                  </a:cubicBezTo>
                  <a:cubicBezTo>
                    <a:pt x="423" y="573"/>
                    <a:pt x="426" y="577"/>
                    <a:pt x="428" y="584"/>
                  </a:cubicBezTo>
                  <a:cubicBezTo>
                    <a:pt x="431" y="593"/>
                    <a:pt x="436" y="600"/>
                    <a:pt x="443" y="606"/>
                  </a:cubicBezTo>
                  <a:cubicBezTo>
                    <a:pt x="447" y="610"/>
                    <a:pt x="453" y="617"/>
                    <a:pt x="460" y="628"/>
                  </a:cubicBezTo>
                  <a:cubicBezTo>
                    <a:pt x="463" y="631"/>
                    <a:pt x="465" y="635"/>
                    <a:pt x="468" y="639"/>
                  </a:cubicBezTo>
                  <a:cubicBezTo>
                    <a:pt x="487" y="668"/>
                    <a:pt x="490" y="668"/>
                    <a:pt x="494" y="668"/>
                  </a:cubicBezTo>
                  <a:cubicBezTo>
                    <a:pt x="494" y="668"/>
                    <a:pt x="496" y="669"/>
                    <a:pt x="499" y="674"/>
                  </a:cubicBezTo>
                  <a:cubicBezTo>
                    <a:pt x="512" y="691"/>
                    <a:pt x="512" y="691"/>
                    <a:pt x="512" y="691"/>
                  </a:cubicBezTo>
                  <a:cubicBezTo>
                    <a:pt x="512" y="690"/>
                    <a:pt x="512" y="690"/>
                    <a:pt x="512" y="690"/>
                  </a:cubicBezTo>
                  <a:cubicBezTo>
                    <a:pt x="514" y="702"/>
                    <a:pt x="514" y="702"/>
                    <a:pt x="514" y="702"/>
                  </a:cubicBezTo>
                  <a:cubicBezTo>
                    <a:pt x="514" y="707"/>
                    <a:pt x="514" y="707"/>
                    <a:pt x="514" y="707"/>
                  </a:cubicBezTo>
                  <a:cubicBezTo>
                    <a:pt x="517" y="731"/>
                    <a:pt x="519" y="746"/>
                    <a:pt x="520" y="751"/>
                  </a:cubicBezTo>
                  <a:cubicBezTo>
                    <a:pt x="522" y="759"/>
                    <a:pt x="522" y="759"/>
                    <a:pt x="522" y="759"/>
                  </a:cubicBezTo>
                  <a:cubicBezTo>
                    <a:pt x="523" y="767"/>
                    <a:pt x="523" y="767"/>
                    <a:pt x="523" y="767"/>
                  </a:cubicBezTo>
                  <a:cubicBezTo>
                    <a:pt x="523" y="769"/>
                    <a:pt x="523" y="770"/>
                    <a:pt x="519" y="773"/>
                  </a:cubicBezTo>
                  <a:cubicBezTo>
                    <a:pt x="511" y="776"/>
                    <a:pt x="503" y="786"/>
                    <a:pt x="493" y="805"/>
                  </a:cubicBezTo>
                  <a:cubicBezTo>
                    <a:pt x="478" y="833"/>
                    <a:pt x="478" y="833"/>
                    <a:pt x="478" y="833"/>
                  </a:cubicBezTo>
                  <a:cubicBezTo>
                    <a:pt x="484" y="879"/>
                    <a:pt x="484" y="879"/>
                    <a:pt x="484" y="879"/>
                  </a:cubicBezTo>
                  <a:cubicBezTo>
                    <a:pt x="480" y="880"/>
                    <a:pt x="480" y="880"/>
                    <a:pt x="480" y="880"/>
                  </a:cubicBezTo>
                  <a:cubicBezTo>
                    <a:pt x="452" y="881"/>
                    <a:pt x="452" y="881"/>
                    <a:pt x="452" y="881"/>
                  </a:cubicBezTo>
                  <a:cubicBezTo>
                    <a:pt x="449" y="881"/>
                    <a:pt x="445" y="881"/>
                    <a:pt x="442" y="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09" name="Freeform 162"/>
            <p:cNvSpPr>
              <a:spLocks/>
            </p:cNvSpPr>
            <p:nvPr/>
          </p:nvSpPr>
          <p:spPr bwMode="auto">
            <a:xfrm>
              <a:off x="7656689" y="5574459"/>
              <a:ext cx="1022211" cy="1230721"/>
            </a:xfrm>
            <a:custGeom>
              <a:avLst/>
              <a:gdLst>
                <a:gd name="T0" fmla="*/ 318 w 419"/>
                <a:gd name="T1" fmla="*/ 498 h 503"/>
                <a:gd name="T2" fmla="*/ 247 w 419"/>
                <a:gd name="T3" fmla="*/ 487 h 503"/>
                <a:gd name="T4" fmla="*/ 217 w 419"/>
                <a:gd name="T5" fmla="*/ 477 h 503"/>
                <a:gd name="T6" fmla="*/ 189 w 419"/>
                <a:gd name="T7" fmla="*/ 466 h 503"/>
                <a:gd name="T8" fmla="*/ 167 w 419"/>
                <a:gd name="T9" fmla="*/ 450 h 503"/>
                <a:gd name="T10" fmla="*/ 159 w 419"/>
                <a:gd name="T11" fmla="*/ 436 h 503"/>
                <a:gd name="T12" fmla="*/ 134 w 419"/>
                <a:gd name="T13" fmla="*/ 428 h 503"/>
                <a:gd name="T14" fmla="*/ 107 w 419"/>
                <a:gd name="T15" fmla="*/ 414 h 503"/>
                <a:gd name="T16" fmla="*/ 98 w 419"/>
                <a:gd name="T17" fmla="*/ 403 h 503"/>
                <a:gd name="T18" fmla="*/ 90 w 419"/>
                <a:gd name="T19" fmla="*/ 403 h 503"/>
                <a:gd name="T20" fmla="*/ 82 w 419"/>
                <a:gd name="T21" fmla="*/ 400 h 503"/>
                <a:gd name="T22" fmla="*/ 57 w 419"/>
                <a:gd name="T23" fmla="*/ 389 h 503"/>
                <a:gd name="T24" fmla="*/ 34 w 419"/>
                <a:gd name="T25" fmla="*/ 378 h 503"/>
                <a:gd name="T26" fmla="*/ 15 w 419"/>
                <a:gd name="T27" fmla="*/ 366 h 503"/>
                <a:gd name="T28" fmla="*/ 3 w 419"/>
                <a:gd name="T29" fmla="*/ 352 h 503"/>
                <a:gd name="T30" fmla="*/ 0 w 419"/>
                <a:gd name="T31" fmla="*/ 346 h 503"/>
                <a:gd name="T32" fmla="*/ 27 w 419"/>
                <a:gd name="T33" fmla="*/ 332 h 503"/>
                <a:gd name="T34" fmla="*/ 21 w 419"/>
                <a:gd name="T35" fmla="*/ 282 h 503"/>
                <a:gd name="T36" fmla="*/ 34 w 419"/>
                <a:gd name="T37" fmla="*/ 258 h 503"/>
                <a:gd name="T38" fmla="*/ 54 w 419"/>
                <a:gd name="T39" fmla="*/ 230 h 503"/>
                <a:gd name="T40" fmla="*/ 66 w 419"/>
                <a:gd name="T41" fmla="*/ 212 h 503"/>
                <a:gd name="T42" fmla="*/ 65 w 419"/>
                <a:gd name="T43" fmla="*/ 204 h 503"/>
                <a:gd name="T44" fmla="*/ 63 w 419"/>
                <a:gd name="T45" fmla="*/ 196 h 503"/>
                <a:gd name="T46" fmla="*/ 57 w 419"/>
                <a:gd name="T47" fmla="*/ 152 h 503"/>
                <a:gd name="T48" fmla="*/ 54 w 419"/>
                <a:gd name="T49" fmla="*/ 119 h 503"/>
                <a:gd name="T50" fmla="*/ 59 w 419"/>
                <a:gd name="T51" fmla="*/ 113 h 503"/>
                <a:gd name="T52" fmla="*/ 51 w 419"/>
                <a:gd name="T53" fmla="*/ 110 h 503"/>
                <a:gd name="T54" fmla="*/ 54 w 419"/>
                <a:gd name="T55" fmla="*/ 84 h 503"/>
                <a:gd name="T56" fmla="*/ 57 w 419"/>
                <a:gd name="T57" fmla="*/ 65 h 503"/>
                <a:gd name="T58" fmla="*/ 71 w 419"/>
                <a:gd name="T59" fmla="*/ 65 h 503"/>
                <a:gd name="T60" fmla="*/ 96 w 419"/>
                <a:gd name="T61" fmla="*/ 60 h 503"/>
                <a:gd name="T62" fmla="*/ 112 w 419"/>
                <a:gd name="T63" fmla="*/ 25 h 503"/>
                <a:gd name="T64" fmla="*/ 121 w 419"/>
                <a:gd name="T65" fmla="*/ 0 h 503"/>
                <a:gd name="T66" fmla="*/ 206 w 419"/>
                <a:gd name="T67" fmla="*/ 11 h 503"/>
                <a:gd name="T68" fmla="*/ 292 w 419"/>
                <a:gd name="T69" fmla="*/ 25 h 503"/>
                <a:gd name="T70" fmla="*/ 349 w 419"/>
                <a:gd name="T71" fmla="*/ 35 h 503"/>
                <a:gd name="T72" fmla="*/ 393 w 419"/>
                <a:gd name="T73" fmla="*/ 40 h 503"/>
                <a:gd name="T74" fmla="*/ 395 w 419"/>
                <a:gd name="T75" fmla="*/ 43 h 503"/>
                <a:gd name="T76" fmla="*/ 395 w 419"/>
                <a:gd name="T77" fmla="*/ 47 h 503"/>
                <a:gd name="T78" fmla="*/ 398 w 419"/>
                <a:gd name="T79" fmla="*/ 47 h 503"/>
                <a:gd name="T80" fmla="*/ 402 w 419"/>
                <a:gd name="T81" fmla="*/ 53 h 503"/>
                <a:gd name="T82" fmla="*/ 419 w 419"/>
                <a:gd name="T83" fmla="*/ 54 h 503"/>
                <a:gd name="T84" fmla="*/ 419 w 419"/>
                <a:gd name="T85" fmla="*/ 68 h 503"/>
                <a:gd name="T86" fmla="*/ 419 w 419"/>
                <a:gd name="T87" fmla="*/ 68 h 503"/>
                <a:gd name="T88" fmla="*/ 413 w 419"/>
                <a:gd name="T89" fmla="*/ 133 h 503"/>
                <a:gd name="T90" fmla="*/ 406 w 419"/>
                <a:gd name="T91" fmla="*/ 199 h 503"/>
                <a:gd name="T92" fmla="*/ 399 w 419"/>
                <a:gd name="T93" fmla="*/ 273 h 503"/>
                <a:gd name="T94" fmla="*/ 393 w 419"/>
                <a:gd name="T95" fmla="*/ 332 h 503"/>
                <a:gd name="T96" fmla="*/ 383 w 419"/>
                <a:gd name="T97" fmla="*/ 405 h 503"/>
                <a:gd name="T98" fmla="*/ 379 w 419"/>
                <a:gd name="T99" fmla="*/ 469 h 503"/>
                <a:gd name="T100" fmla="*/ 371 w 419"/>
                <a:gd name="T101" fmla="*/ 473 h 503"/>
                <a:gd name="T102" fmla="*/ 371 w 419"/>
                <a:gd name="T103" fmla="*/ 476 h 503"/>
                <a:gd name="T104" fmla="*/ 364 w 419"/>
                <a:gd name="T105" fmla="*/ 503 h 503"/>
                <a:gd name="T106" fmla="*/ 318 w 419"/>
                <a:gd name="T107" fmla="*/ 49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503">
                  <a:moveTo>
                    <a:pt x="318" y="498"/>
                  </a:moveTo>
                  <a:cubicBezTo>
                    <a:pt x="283" y="495"/>
                    <a:pt x="260" y="491"/>
                    <a:pt x="247" y="487"/>
                  </a:cubicBezTo>
                  <a:cubicBezTo>
                    <a:pt x="234" y="483"/>
                    <a:pt x="224" y="480"/>
                    <a:pt x="217" y="477"/>
                  </a:cubicBezTo>
                  <a:cubicBezTo>
                    <a:pt x="211" y="475"/>
                    <a:pt x="201" y="471"/>
                    <a:pt x="189" y="466"/>
                  </a:cubicBezTo>
                  <a:cubicBezTo>
                    <a:pt x="179" y="462"/>
                    <a:pt x="171" y="457"/>
                    <a:pt x="167" y="450"/>
                  </a:cubicBezTo>
                  <a:cubicBezTo>
                    <a:pt x="159" y="436"/>
                    <a:pt x="159" y="436"/>
                    <a:pt x="159" y="436"/>
                  </a:cubicBezTo>
                  <a:cubicBezTo>
                    <a:pt x="134" y="428"/>
                    <a:pt x="134" y="428"/>
                    <a:pt x="134" y="428"/>
                  </a:cubicBezTo>
                  <a:cubicBezTo>
                    <a:pt x="116" y="423"/>
                    <a:pt x="109" y="418"/>
                    <a:pt x="107" y="414"/>
                  </a:cubicBezTo>
                  <a:cubicBezTo>
                    <a:pt x="98" y="403"/>
                    <a:pt x="98" y="403"/>
                    <a:pt x="98" y="403"/>
                  </a:cubicBezTo>
                  <a:cubicBezTo>
                    <a:pt x="90" y="403"/>
                    <a:pt x="90" y="403"/>
                    <a:pt x="90" y="403"/>
                  </a:cubicBezTo>
                  <a:cubicBezTo>
                    <a:pt x="88" y="403"/>
                    <a:pt x="85" y="402"/>
                    <a:pt x="82" y="400"/>
                  </a:cubicBezTo>
                  <a:cubicBezTo>
                    <a:pt x="78" y="397"/>
                    <a:pt x="70" y="394"/>
                    <a:pt x="57" y="389"/>
                  </a:cubicBezTo>
                  <a:cubicBezTo>
                    <a:pt x="43" y="385"/>
                    <a:pt x="37" y="381"/>
                    <a:pt x="34" y="378"/>
                  </a:cubicBezTo>
                  <a:cubicBezTo>
                    <a:pt x="29" y="374"/>
                    <a:pt x="23" y="370"/>
                    <a:pt x="15" y="366"/>
                  </a:cubicBezTo>
                  <a:cubicBezTo>
                    <a:pt x="9" y="362"/>
                    <a:pt x="5" y="358"/>
                    <a:pt x="3" y="352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7" y="332"/>
                    <a:pt x="27" y="332"/>
                    <a:pt x="27" y="332"/>
                  </a:cubicBezTo>
                  <a:cubicBezTo>
                    <a:pt x="21" y="282"/>
                    <a:pt x="21" y="282"/>
                    <a:pt x="21" y="282"/>
                  </a:cubicBezTo>
                  <a:cubicBezTo>
                    <a:pt x="34" y="258"/>
                    <a:pt x="34" y="258"/>
                    <a:pt x="34" y="258"/>
                  </a:cubicBezTo>
                  <a:cubicBezTo>
                    <a:pt x="46" y="236"/>
                    <a:pt x="52" y="231"/>
                    <a:pt x="54" y="230"/>
                  </a:cubicBezTo>
                  <a:cubicBezTo>
                    <a:pt x="66" y="225"/>
                    <a:pt x="67" y="217"/>
                    <a:pt x="66" y="21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2" y="192"/>
                    <a:pt x="60" y="182"/>
                    <a:pt x="57" y="152"/>
                  </a:cubicBezTo>
                  <a:cubicBezTo>
                    <a:pt x="54" y="130"/>
                    <a:pt x="54" y="122"/>
                    <a:pt x="54" y="11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73"/>
                    <a:pt x="56" y="68"/>
                    <a:pt x="57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8" y="65"/>
                    <a:pt x="93" y="63"/>
                    <a:pt x="96" y="60"/>
                  </a:cubicBezTo>
                  <a:cubicBezTo>
                    <a:pt x="98" y="58"/>
                    <a:pt x="101" y="54"/>
                    <a:pt x="112" y="2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06" y="11"/>
                    <a:pt x="206" y="11"/>
                    <a:pt x="206" y="11"/>
                  </a:cubicBezTo>
                  <a:cubicBezTo>
                    <a:pt x="271" y="20"/>
                    <a:pt x="287" y="23"/>
                    <a:pt x="292" y="25"/>
                  </a:cubicBezTo>
                  <a:cubicBezTo>
                    <a:pt x="294" y="29"/>
                    <a:pt x="303" y="31"/>
                    <a:pt x="349" y="35"/>
                  </a:cubicBezTo>
                  <a:cubicBezTo>
                    <a:pt x="376" y="37"/>
                    <a:pt x="388" y="39"/>
                    <a:pt x="393" y="40"/>
                  </a:cubicBezTo>
                  <a:cubicBezTo>
                    <a:pt x="395" y="43"/>
                    <a:pt x="395" y="43"/>
                    <a:pt x="395" y="43"/>
                  </a:cubicBezTo>
                  <a:cubicBezTo>
                    <a:pt x="395" y="47"/>
                    <a:pt x="395" y="47"/>
                    <a:pt x="395" y="47"/>
                  </a:cubicBezTo>
                  <a:cubicBezTo>
                    <a:pt x="398" y="47"/>
                    <a:pt x="398" y="47"/>
                    <a:pt x="398" y="47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19" y="54"/>
                    <a:pt x="419" y="54"/>
                    <a:pt x="419" y="54"/>
                  </a:cubicBezTo>
                  <a:cubicBezTo>
                    <a:pt x="419" y="68"/>
                    <a:pt x="419" y="68"/>
                    <a:pt x="419" y="68"/>
                  </a:cubicBezTo>
                  <a:cubicBezTo>
                    <a:pt x="419" y="68"/>
                    <a:pt x="419" y="68"/>
                    <a:pt x="419" y="68"/>
                  </a:cubicBezTo>
                  <a:cubicBezTo>
                    <a:pt x="418" y="70"/>
                    <a:pt x="417" y="71"/>
                    <a:pt x="413" y="133"/>
                  </a:cubicBezTo>
                  <a:cubicBezTo>
                    <a:pt x="410" y="184"/>
                    <a:pt x="407" y="196"/>
                    <a:pt x="406" y="199"/>
                  </a:cubicBezTo>
                  <a:cubicBezTo>
                    <a:pt x="405" y="203"/>
                    <a:pt x="403" y="214"/>
                    <a:pt x="399" y="273"/>
                  </a:cubicBezTo>
                  <a:cubicBezTo>
                    <a:pt x="396" y="315"/>
                    <a:pt x="394" y="328"/>
                    <a:pt x="393" y="332"/>
                  </a:cubicBezTo>
                  <a:cubicBezTo>
                    <a:pt x="389" y="334"/>
                    <a:pt x="387" y="344"/>
                    <a:pt x="383" y="405"/>
                  </a:cubicBezTo>
                  <a:cubicBezTo>
                    <a:pt x="379" y="469"/>
                    <a:pt x="379" y="469"/>
                    <a:pt x="379" y="469"/>
                  </a:cubicBezTo>
                  <a:cubicBezTo>
                    <a:pt x="371" y="473"/>
                    <a:pt x="371" y="473"/>
                    <a:pt x="371" y="473"/>
                  </a:cubicBezTo>
                  <a:cubicBezTo>
                    <a:pt x="371" y="476"/>
                    <a:pt x="371" y="476"/>
                    <a:pt x="371" y="476"/>
                  </a:cubicBezTo>
                  <a:cubicBezTo>
                    <a:pt x="364" y="503"/>
                    <a:pt x="364" y="503"/>
                    <a:pt x="364" y="503"/>
                  </a:cubicBezTo>
                  <a:lnTo>
                    <a:pt x="318" y="49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10" name="Freeform 163"/>
            <p:cNvSpPr>
              <a:spLocks/>
            </p:cNvSpPr>
            <p:nvPr/>
          </p:nvSpPr>
          <p:spPr bwMode="auto">
            <a:xfrm>
              <a:off x="8592445" y="5711771"/>
              <a:ext cx="1037468" cy="1093410"/>
            </a:xfrm>
            <a:custGeom>
              <a:avLst/>
              <a:gdLst>
                <a:gd name="T0" fmla="*/ 22 w 424"/>
                <a:gd name="T1" fmla="*/ 446 h 446"/>
                <a:gd name="T2" fmla="*/ 19 w 424"/>
                <a:gd name="T3" fmla="*/ 446 h 446"/>
                <a:gd name="T4" fmla="*/ 2 w 424"/>
                <a:gd name="T5" fmla="*/ 445 h 446"/>
                <a:gd name="T6" fmla="*/ 0 w 424"/>
                <a:gd name="T7" fmla="*/ 425 h 446"/>
                <a:gd name="T8" fmla="*/ 8 w 424"/>
                <a:gd name="T9" fmla="*/ 421 h 446"/>
                <a:gd name="T10" fmla="*/ 12 w 424"/>
                <a:gd name="T11" fmla="*/ 349 h 446"/>
                <a:gd name="T12" fmla="*/ 18 w 424"/>
                <a:gd name="T13" fmla="*/ 286 h 446"/>
                <a:gd name="T14" fmla="*/ 28 w 424"/>
                <a:gd name="T15" fmla="*/ 217 h 446"/>
                <a:gd name="T16" fmla="*/ 35 w 424"/>
                <a:gd name="T17" fmla="*/ 147 h 446"/>
                <a:gd name="T18" fmla="*/ 42 w 424"/>
                <a:gd name="T19" fmla="*/ 77 h 446"/>
                <a:gd name="T20" fmla="*/ 46 w 424"/>
                <a:gd name="T21" fmla="*/ 19 h 446"/>
                <a:gd name="T22" fmla="*/ 56 w 424"/>
                <a:gd name="T23" fmla="*/ 3 h 446"/>
                <a:gd name="T24" fmla="*/ 56 w 424"/>
                <a:gd name="T25" fmla="*/ 0 h 446"/>
                <a:gd name="T26" fmla="*/ 105 w 424"/>
                <a:gd name="T27" fmla="*/ 6 h 446"/>
                <a:gd name="T28" fmla="*/ 236 w 424"/>
                <a:gd name="T29" fmla="*/ 19 h 446"/>
                <a:gd name="T30" fmla="*/ 369 w 424"/>
                <a:gd name="T31" fmla="*/ 32 h 446"/>
                <a:gd name="T32" fmla="*/ 424 w 424"/>
                <a:gd name="T33" fmla="*/ 38 h 446"/>
                <a:gd name="T34" fmla="*/ 424 w 424"/>
                <a:gd name="T35" fmla="*/ 72 h 446"/>
                <a:gd name="T36" fmla="*/ 420 w 424"/>
                <a:gd name="T37" fmla="*/ 85 h 446"/>
                <a:gd name="T38" fmla="*/ 420 w 424"/>
                <a:gd name="T39" fmla="*/ 88 h 446"/>
                <a:gd name="T40" fmla="*/ 410 w 424"/>
                <a:gd name="T41" fmla="*/ 267 h 446"/>
                <a:gd name="T42" fmla="*/ 404 w 424"/>
                <a:gd name="T43" fmla="*/ 426 h 446"/>
                <a:gd name="T44" fmla="*/ 381 w 424"/>
                <a:gd name="T45" fmla="*/ 423 h 446"/>
                <a:gd name="T46" fmla="*/ 264 w 424"/>
                <a:gd name="T47" fmla="*/ 417 h 446"/>
                <a:gd name="T48" fmla="*/ 176 w 424"/>
                <a:gd name="T49" fmla="*/ 415 h 446"/>
                <a:gd name="T50" fmla="*/ 175 w 424"/>
                <a:gd name="T51" fmla="*/ 416 h 446"/>
                <a:gd name="T52" fmla="*/ 175 w 424"/>
                <a:gd name="T53" fmla="*/ 416 h 446"/>
                <a:gd name="T54" fmla="*/ 163 w 424"/>
                <a:gd name="T55" fmla="*/ 422 h 446"/>
                <a:gd name="T56" fmla="*/ 163 w 424"/>
                <a:gd name="T57" fmla="*/ 422 h 446"/>
                <a:gd name="T58" fmla="*/ 128 w 424"/>
                <a:gd name="T59" fmla="*/ 424 h 446"/>
                <a:gd name="T60" fmla="*/ 112 w 424"/>
                <a:gd name="T61" fmla="*/ 424 h 446"/>
                <a:gd name="T62" fmla="*/ 61 w 424"/>
                <a:gd name="T63" fmla="*/ 421 h 446"/>
                <a:gd name="T64" fmla="*/ 52 w 424"/>
                <a:gd name="T65" fmla="*/ 414 h 446"/>
                <a:gd name="T66" fmla="*/ 42 w 424"/>
                <a:gd name="T67" fmla="*/ 435 h 446"/>
                <a:gd name="T68" fmla="*/ 22 w 424"/>
                <a:gd name="T69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4" h="446">
                  <a:moveTo>
                    <a:pt x="22" y="446"/>
                  </a:moveTo>
                  <a:cubicBezTo>
                    <a:pt x="21" y="446"/>
                    <a:pt x="20" y="446"/>
                    <a:pt x="19" y="446"/>
                  </a:cubicBezTo>
                  <a:cubicBezTo>
                    <a:pt x="9" y="446"/>
                    <a:pt x="4" y="445"/>
                    <a:pt x="2" y="44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12" y="349"/>
                    <a:pt x="12" y="349"/>
                    <a:pt x="12" y="349"/>
                  </a:cubicBezTo>
                  <a:cubicBezTo>
                    <a:pt x="15" y="303"/>
                    <a:pt x="17" y="290"/>
                    <a:pt x="18" y="286"/>
                  </a:cubicBezTo>
                  <a:cubicBezTo>
                    <a:pt x="22" y="284"/>
                    <a:pt x="24" y="274"/>
                    <a:pt x="28" y="217"/>
                  </a:cubicBezTo>
                  <a:cubicBezTo>
                    <a:pt x="32" y="160"/>
                    <a:pt x="34" y="149"/>
                    <a:pt x="35" y="147"/>
                  </a:cubicBezTo>
                  <a:cubicBezTo>
                    <a:pt x="36" y="143"/>
                    <a:pt x="38" y="132"/>
                    <a:pt x="42" y="77"/>
                  </a:cubicBezTo>
                  <a:cubicBezTo>
                    <a:pt x="45" y="37"/>
                    <a:pt x="46" y="23"/>
                    <a:pt x="46" y="19"/>
                  </a:cubicBezTo>
                  <a:cubicBezTo>
                    <a:pt x="51" y="19"/>
                    <a:pt x="56" y="16"/>
                    <a:pt x="56" y="3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42" y="11"/>
                    <a:pt x="186" y="15"/>
                    <a:pt x="236" y="19"/>
                  </a:cubicBezTo>
                  <a:cubicBezTo>
                    <a:pt x="285" y="23"/>
                    <a:pt x="330" y="27"/>
                    <a:pt x="369" y="32"/>
                  </a:cubicBezTo>
                  <a:cubicBezTo>
                    <a:pt x="424" y="38"/>
                    <a:pt x="424" y="38"/>
                    <a:pt x="424" y="38"/>
                  </a:cubicBezTo>
                  <a:cubicBezTo>
                    <a:pt x="424" y="72"/>
                    <a:pt x="424" y="72"/>
                    <a:pt x="424" y="72"/>
                  </a:cubicBezTo>
                  <a:cubicBezTo>
                    <a:pt x="420" y="85"/>
                    <a:pt x="420" y="85"/>
                    <a:pt x="420" y="85"/>
                  </a:cubicBezTo>
                  <a:cubicBezTo>
                    <a:pt x="420" y="86"/>
                    <a:pt x="420" y="87"/>
                    <a:pt x="420" y="88"/>
                  </a:cubicBezTo>
                  <a:cubicBezTo>
                    <a:pt x="417" y="103"/>
                    <a:pt x="414" y="162"/>
                    <a:pt x="410" y="267"/>
                  </a:cubicBezTo>
                  <a:cubicBezTo>
                    <a:pt x="404" y="426"/>
                    <a:pt x="404" y="426"/>
                    <a:pt x="404" y="426"/>
                  </a:cubicBezTo>
                  <a:cubicBezTo>
                    <a:pt x="381" y="423"/>
                    <a:pt x="381" y="423"/>
                    <a:pt x="381" y="423"/>
                  </a:cubicBezTo>
                  <a:cubicBezTo>
                    <a:pt x="361" y="420"/>
                    <a:pt x="321" y="418"/>
                    <a:pt x="264" y="417"/>
                  </a:cubicBezTo>
                  <a:cubicBezTo>
                    <a:pt x="176" y="415"/>
                    <a:pt x="176" y="415"/>
                    <a:pt x="176" y="415"/>
                  </a:cubicBezTo>
                  <a:cubicBezTo>
                    <a:pt x="175" y="416"/>
                    <a:pt x="175" y="416"/>
                    <a:pt x="175" y="416"/>
                  </a:cubicBezTo>
                  <a:cubicBezTo>
                    <a:pt x="175" y="416"/>
                    <a:pt x="175" y="416"/>
                    <a:pt x="175" y="416"/>
                  </a:cubicBezTo>
                  <a:cubicBezTo>
                    <a:pt x="163" y="422"/>
                    <a:pt x="163" y="422"/>
                    <a:pt x="163" y="422"/>
                  </a:cubicBezTo>
                  <a:cubicBezTo>
                    <a:pt x="163" y="422"/>
                    <a:pt x="163" y="422"/>
                    <a:pt x="163" y="422"/>
                  </a:cubicBezTo>
                  <a:cubicBezTo>
                    <a:pt x="158" y="423"/>
                    <a:pt x="148" y="424"/>
                    <a:pt x="128" y="424"/>
                  </a:cubicBezTo>
                  <a:cubicBezTo>
                    <a:pt x="123" y="424"/>
                    <a:pt x="118" y="424"/>
                    <a:pt x="112" y="424"/>
                  </a:cubicBezTo>
                  <a:cubicBezTo>
                    <a:pt x="71" y="423"/>
                    <a:pt x="63" y="421"/>
                    <a:pt x="61" y="421"/>
                  </a:cubicBezTo>
                  <a:cubicBezTo>
                    <a:pt x="52" y="414"/>
                    <a:pt x="52" y="414"/>
                    <a:pt x="52" y="414"/>
                  </a:cubicBezTo>
                  <a:cubicBezTo>
                    <a:pt x="42" y="435"/>
                    <a:pt x="42" y="435"/>
                    <a:pt x="42" y="435"/>
                  </a:cubicBezTo>
                  <a:cubicBezTo>
                    <a:pt x="38" y="443"/>
                    <a:pt x="32" y="446"/>
                    <a:pt x="22" y="4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11" name="Freeform 164"/>
            <p:cNvSpPr>
              <a:spLocks/>
            </p:cNvSpPr>
            <p:nvPr/>
          </p:nvSpPr>
          <p:spPr bwMode="auto">
            <a:xfrm>
              <a:off x="9024722" y="5894854"/>
              <a:ext cx="2181733" cy="2135963"/>
            </a:xfrm>
            <a:custGeom>
              <a:avLst/>
              <a:gdLst>
                <a:gd name="T0" fmla="*/ 525 w 891"/>
                <a:gd name="T1" fmla="*/ 848 h 871"/>
                <a:gd name="T2" fmla="*/ 490 w 891"/>
                <a:gd name="T3" fmla="*/ 818 h 871"/>
                <a:gd name="T4" fmla="*/ 466 w 891"/>
                <a:gd name="T5" fmla="*/ 732 h 871"/>
                <a:gd name="T6" fmla="*/ 433 w 891"/>
                <a:gd name="T7" fmla="*/ 705 h 871"/>
                <a:gd name="T8" fmla="*/ 400 w 891"/>
                <a:gd name="T9" fmla="*/ 637 h 871"/>
                <a:gd name="T10" fmla="*/ 372 w 891"/>
                <a:gd name="T11" fmla="*/ 603 h 871"/>
                <a:gd name="T12" fmla="*/ 339 w 891"/>
                <a:gd name="T13" fmla="*/ 568 h 871"/>
                <a:gd name="T14" fmla="*/ 316 w 891"/>
                <a:gd name="T15" fmla="*/ 550 h 871"/>
                <a:gd name="T16" fmla="*/ 247 w 891"/>
                <a:gd name="T17" fmla="*/ 553 h 871"/>
                <a:gd name="T18" fmla="*/ 231 w 891"/>
                <a:gd name="T19" fmla="*/ 577 h 871"/>
                <a:gd name="T20" fmla="*/ 216 w 891"/>
                <a:gd name="T21" fmla="*/ 599 h 871"/>
                <a:gd name="T22" fmla="*/ 201 w 891"/>
                <a:gd name="T23" fmla="*/ 605 h 871"/>
                <a:gd name="T24" fmla="*/ 183 w 891"/>
                <a:gd name="T25" fmla="*/ 602 h 871"/>
                <a:gd name="T26" fmla="*/ 150 w 891"/>
                <a:gd name="T27" fmla="*/ 580 h 871"/>
                <a:gd name="T28" fmla="*/ 125 w 891"/>
                <a:gd name="T29" fmla="*/ 555 h 871"/>
                <a:gd name="T30" fmla="*/ 115 w 891"/>
                <a:gd name="T31" fmla="*/ 527 h 871"/>
                <a:gd name="T32" fmla="*/ 97 w 891"/>
                <a:gd name="T33" fmla="*/ 464 h 871"/>
                <a:gd name="T34" fmla="*/ 72 w 891"/>
                <a:gd name="T35" fmla="*/ 455 h 871"/>
                <a:gd name="T36" fmla="*/ 29 w 891"/>
                <a:gd name="T37" fmla="*/ 406 h 871"/>
                <a:gd name="T38" fmla="*/ 0 w 891"/>
                <a:gd name="T39" fmla="*/ 353 h 871"/>
                <a:gd name="T40" fmla="*/ 87 w 891"/>
                <a:gd name="T41" fmla="*/ 354 h 871"/>
                <a:gd name="T42" fmla="*/ 239 w 891"/>
                <a:gd name="T43" fmla="*/ 365 h 871"/>
                <a:gd name="T44" fmla="*/ 255 w 891"/>
                <a:gd name="T45" fmla="*/ 14 h 871"/>
                <a:gd name="T46" fmla="*/ 259 w 891"/>
                <a:gd name="T47" fmla="*/ 4 h 871"/>
                <a:gd name="T48" fmla="*/ 289 w 891"/>
                <a:gd name="T49" fmla="*/ 0 h 871"/>
                <a:gd name="T50" fmla="*/ 459 w 891"/>
                <a:gd name="T51" fmla="*/ 173 h 871"/>
                <a:gd name="T52" fmla="*/ 496 w 891"/>
                <a:gd name="T53" fmla="*/ 188 h 871"/>
                <a:gd name="T54" fmla="*/ 511 w 891"/>
                <a:gd name="T55" fmla="*/ 192 h 871"/>
                <a:gd name="T56" fmla="*/ 532 w 891"/>
                <a:gd name="T57" fmla="*/ 208 h 871"/>
                <a:gd name="T58" fmla="*/ 584 w 891"/>
                <a:gd name="T59" fmla="*/ 213 h 871"/>
                <a:gd name="T60" fmla="*/ 624 w 891"/>
                <a:gd name="T61" fmla="*/ 232 h 871"/>
                <a:gd name="T62" fmla="*/ 679 w 891"/>
                <a:gd name="T63" fmla="*/ 236 h 871"/>
                <a:gd name="T64" fmla="*/ 786 w 891"/>
                <a:gd name="T65" fmla="*/ 226 h 871"/>
                <a:gd name="T66" fmla="*/ 801 w 891"/>
                <a:gd name="T67" fmla="*/ 240 h 871"/>
                <a:gd name="T68" fmla="*/ 807 w 891"/>
                <a:gd name="T69" fmla="*/ 256 h 871"/>
                <a:gd name="T70" fmla="*/ 855 w 891"/>
                <a:gd name="T71" fmla="*/ 351 h 871"/>
                <a:gd name="T72" fmla="*/ 884 w 891"/>
                <a:gd name="T73" fmla="*/ 420 h 871"/>
                <a:gd name="T74" fmla="*/ 891 w 891"/>
                <a:gd name="T75" fmla="*/ 439 h 871"/>
                <a:gd name="T76" fmla="*/ 871 w 891"/>
                <a:gd name="T77" fmla="*/ 552 h 871"/>
                <a:gd name="T78" fmla="*/ 859 w 891"/>
                <a:gd name="T79" fmla="*/ 566 h 871"/>
                <a:gd name="T80" fmla="*/ 809 w 891"/>
                <a:gd name="T81" fmla="*/ 573 h 871"/>
                <a:gd name="T82" fmla="*/ 792 w 891"/>
                <a:gd name="T83" fmla="*/ 571 h 871"/>
                <a:gd name="T84" fmla="*/ 789 w 891"/>
                <a:gd name="T85" fmla="*/ 596 h 871"/>
                <a:gd name="T86" fmla="*/ 770 w 891"/>
                <a:gd name="T87" fmla="*/ 625 h 871"/>
                <a:gd name="T88" fmla="*/ 753 w 891"/>
                <a:gd name="T89" fmla="*/ 645 h 871"/>
                <a:gd name="T90" fmla="*/ 685 w 891"/>
                <a:gd name="T91" fmla="*/ 669 h 871"/>
                <a:gd name="T92" fmla="*/ 651 w 891"/>
                <a:gd name="T93" fmla="*/ 699 h 871"/>
                <a:gd name="T94" fmla="*/ 618 w 891"/>
                <a:gd name="T95" fmla="*/ 727 h 871"/>
                <a:gd name="T96" fmla="*/ 619 w 891"/>
                <a:gd name="T97" fmla="*/ 742 h 871"/>
                <a:gd name="T98" fmla="*/ 616 w 891"/>
                <a:gd name="T99" fmla="*/ 860 h 871"/>
                <a:gd name="T100" fmla="*/ 539 w 891"/>
                <a:gd name="T101" fmla="*/ 86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1" h="871">
                  <a:moveTo>
                    <a:pt x="539" y="860"/>
                  </a:moveTo>
                  <a:cubicBezTo>
                    <a:pt x="525" y="848"/>
                    <a:pt x="525" y="848"/>
                    <a:pt x="525" y="848"/>
                  </a:cubicBezTo>
                  <a:cubicBezTo>
                    <a:pt x="514" y="840"/>
                    <a:pt x="507" y="834"/>
                    <a:pt x="504" y="831"/>
                  </a:cubicBezTo>
                  <a:cubicBezTo>
                    <a:pt x="501" y="827"/>
                    <a:pt x="496" y="823"/>
                    <a:pt x="490" y="818"/>
                  </a:cubicBezTo>
                  <a:cubicBezTo>
                    <a:pt x="482" y="811"/>
                    <a:pt x="482" y="811"/>
                    <a:pt x="482" y="811"/>
                  </a:cubicBezTo>
                  <a:cubicBezTo>
                    <a:pt x="466" y="732"/>
                    <a:pt x="466" y="732"/>
                    <a:pt x="466" y="732"/>
                  </a:cubicBezTo>
                  <a:cubicBezTo>
                    <a:pt x="453" y="732"/>
                    <a:pt x="453" y="732"/>
                    <a:pt x="453" y="732"/>
                  </a:cubicBezTo>
                  <a:cubicBezTo>
                    <a:pt x="453" y="732"/>
                    <a:pt x="448" y="730"/>
                    <a:pt x="433" y="705"/>
                  </a:cubicBezTo>
                  <a:cubicBezTo>
                    <a:pt x="422" y="685"/>
                    <a:pt x="415" y="670"/>
                    <a:pt x="412" y="660"/>
                  </a:cubicBezTo>
                  <a:cubicBezTo>
                    <a:pt x="408" y="648"/>
                    <a:pt x="404" y="641"/>
                    <a:pt x="400" y="637"/>
                  </a:cubicBezTo>
                  <a:cubicBezTo>
                    <a:pt x="398" y="636"/>
                    <a:pt x="394" y="632"/>
                    <a:pt x="388" y="623"/>
                  </a:cubicBezTo>
                  <a:cubicBezTo>
                    <a:pt x="382" y="614"/>
                    <a:pt x="377" y="608"/>
                    <a:pt x="372" y="603"/>
                  </a:cubicBezTo>
                  <a:cubicBezTo>
                    <a:pt x="368" y="600"/>
                    <a:pt x="364" y="595"/>
                    <a:pt x="360" y="587"/>
                  </a:cubicBezTo>
                  <a:cubicBezTo>
                    <a:pt x="356" y="578"/>
                    <a:pt x="348" y="571"/>
                    <a:pt x="339" y="568"/>
                  </a:cubicBezTo>
                  <a:cubicBezTo>
                    <a:pt x="332" y="566"/>
                    <a:pt x="327" y="563"/>
                    <a:pt x="324" y="559"/>
                  </a:cubicBezTo>
                  <a:cubicBezTo>
                    <a:pt x="316" y="550"/>
                    <a:pt x="316" y="550"/>
                    <a:pt x="316" y="550"/>
                  </a:cubicBezTo>
                  <a:cubicBezTo>
                    <a:pt x="285" y="550"/>
                    <a:pt x="285" y="550"/>
                    <a:pt x="285" y="550"/>
                  </a:cubicBezTo>
                  <a:cubicBezTo>
                    <a:pt x="265" y="550"/>
                    <a:pt x="253" y="551"/>
                    <a:pt x="247" y="553"/>
                  </a:cubicBezTo>
                  <a:cubicBezTo>
                    <a:pt x="236" y="557"/>
                    <a:pt x="236" y="557"/>
                    <a:pt x="236" y="557"/>
                  </a:cubicBezTo>
                  <a:cubicBezTo>
                    <a:pt x="231" y="577"/>
                    <a:pt x="231" y="577"/>
                    <a:pt x="231" y="577"/>
                  </a:cubicBezTo>
                  <a:cubicBezTo>
                    <a:pt x="229" y="584"/>
                    <a:pt x="228" y="587"/>
                    <a:pt x="227" y="588"/>
                  </a:cubicBezTo>
                  <a:cubicBezTo>
                    <a:pt x="221" y="589"/>
                    <a:pt x="217" y="597"/>
                    <a:pt x="216" y="599"/>
                  </a:cubicBezTo>
                  <a:cubicBezTo>
                    <a:pt x="213" y="604"/>
                    <a:pt x="213" y="604"/>
                    <a:pt x="213" y="604"/>
                  </a:cubicBezTo>
                  <a:cubicBezTo>
                    <a:pt x="201" y="605"/>
                    <a:pt x="201" y="605"/>
                    <a:pt x="201" y="605"/>
                  </a:cubicBezTo>
                  <a:cubicBezTo>
                    <a:pt x="199" y="605"/>
                    <a:pt x="198" y="605"/>
                    <a:pt x="197" y="605"/>
                  </a:cubicBezTo>
                  <a:cubicBezTo>
                    <a:pt x="188" y="605"/>
                    <a:pt x="185" y="603"/>
                    <a:pt x="183" y="602"/>
                  </a:cubicBezTo>
                  <a:cubicBezTo>
                    <a:pt x="179" y="597"/>
                    <a:pt x="172" y="593"/>
                    <a:pt x="162" y="588"/>
                  </a:cubicBezTo>
                  <a:cubicBezTo>
                    <a:pt x="153" y="583"/>
                    <a:pt x="150" y="581"/>
                    <a:pt x="150" y="580"/>
                  </a:cubicBezTo>
                  <a:cubicBezTo>
                    <a:pt x="149" y="576"/>
                    <a:pt x="146" y="572"/>
                    <a:pt x="141" y="568"/>
                  </a:cubicBezTo>
                  <a:cubicBezTo>
                    <a:pt x="137" y="563"/>
                    <a:pt x="132" y="559"/>
                    <a:pt x="125" y="555"/>
                  </a:cubicBezTo>
                  <a:cubicBezTo>
                    <a:pt x="119" y="550"/>
                    <a:pt x="119" y="550"/>
                    <a:pt x="119" y="550"/>
                  </a:cubicBezTo>
                  <a:cubicBezTo>
                    <a:pt x="115" y="527"/>
                    <a:pt x="115" y="527"/>
                    <a:pt x="115" y="527"/>
                  </a:cubicBezTo>
                  <a:cubicBezTo>
                    <a:pt x="112" y="509"/>
                    <a:pt x="109" y="495"/>
                    <a:pt x="105" y="484"/>
                  </a:cubicBezTo>
                  <a:cubicBezTo>
                    <a:pt x="97" y="464"/>
                    <a:pt x="97" y="464"/>
                    <a:pt x="97" y="464"/>
                  </a:cubicBezTo>
                  <a:cubicBezTo>
                    <a:pt x="84" y="463"/>
                    <a:pt x="84" y="463"/>
                    <a:pt x="84" y="463"/>
                  </a:cubicBezTo>
                  <a:cubicBezTo>
                    <a:pt x="79" y="463"/>
                    <a:pt x="75" y="460"/>
                    <a:pt x="72" y="455"/>
                  </a:cubicBezTo>
                  <a:cubicBezTo>
                    <a:pt x="68" y="448"/>
                    <a:pt x="63" y="441"/>
                    <a:pt x="57" y="436"/>
                  </a:cubicBezTo>
                  <a:cubicBezTo>
                    <a:pt x="52" y="431"/>
                    <a:pt x="43" y="420"/>
                    <a:pt x="29" y="406"/>
                  </a:cubicBezTo>
                  <a:cubicBezTo>
                    <a:pt x="17" y="392"/>
                    <a:pt x="8" y="379"/>
                    <a:pt x="5" y="36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144" y="355"/>
                    <a:pt x="183" y="357"/>
                    <a:pt x="202" y="360"/>
                  </a:cubicBezTo>
                  <a:cubicBezTo>
                    <a:pt x="239" y="365"/>
                    <a:pt x="239" y="365"/>
                    <a:pt x="239" y="365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50" y="56"/>
                    <a:pt x="253" y="20"/>
                    <a:pt x="255" y="14"/>
                  </a:cubicBezTo>
                  <a:cubicBezTo>
                    <a:pt x="258" y="4"/>
                    <a:pt x="258" y="4"/>
                    <a:pt x="258" y="4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60" y="4"/>
                    <a:pt x="261" y="4"/>
                    <a:pt x="276" y="2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445" y="15"/>
                    <a:pt x="445" y="15"/>
                    <a:pt x="445" y="15"/>
                  </a:cubicBezTo>
                  <a:cubicBezTo>
                    <a:pt x="459" y="173"/>
                    <a:pt x="459" y="173"/>
                    <a:pt x="459" y="173"/>
                  </a:cubicBezTo>
                  <a:cubicBezTo>
                    <a:pt x="468" y="179"/>
                    <a:pt x="468" y="179"/>
                    <a:pt x="468" y="179"/>
                  </a:cubicBezTo>
                  <a:cubicBezTo>
                    <a:pt x="472" y="182"/>
                    <a:pt x="481" y="185"/>
                    <a:pt x="496" y="188"/>
                  </a:cubicBezTo>
                  <a:cubicBezTo>
                    <a:pt x="498" y="188"/>
                    <a:pt x="500" y="189"/>
                    <a:pt x="501" y="189"/>
                  </a:cubicBezTo>
                  <a:cubicBezTo>
                    <a:pt x="507" y="190"/>
                    <a:pt x="510" y="192"/>
                    <a:pt x="511" y="192"/>
                  </a:cubicBezTo>
                  <a:cubicBezTo>
                    <a:pt x="513" y="199"/>
                    <a:pt x="520" y="202"/>
                    <a:pt x="522" y="203"/>
                  </a:cubicBezTo>
                  <a:cubicBezTo>
                    <a:pt x="532" y="208"/>
                    <a:pt x="532" y="208"/>
                    <a:pt x="532" y="208"/>
                  </a:cubicBezTo>
                  <a:cubicBezTo>
                    <a:pt x="581" y="208"/>
                    <a:pt x="581" y="208"/>
                    <a:pt x="581" y="208"/>
                  </a:cubicBezTo>
                  <a:cubicBezTo>
                    <a:pt x="584" y="213"/>
                    <a:pt x="584" y="213"/>
                    <a:pt x="584" y="213"/>
                  </a:cubicBezTo>
                  <a:cubicBezTo>
                    <a:pt x="587" y="220"/>
                    <a:pt x="595" y="225"/>
                    <a:pt x="608" y="228"/>
                  </a:cubicBezTo>
                  <a:cubicBezTo>
                    <a:pt x="624" y="232"/>
                    <a:pt x="624" y="232"/>
                    <a:pt x="624" y="232"/>
                  </a:cubicBezTo>
                  <a:cubicBezTo>
                    <a:pt x="647" y="232"/>
                    <a:pt x="647" y="232"/>
                    <a:pt x="647" y="232"/>
                  </a:cubicBezTo>
                  <a:cubicBezTo>
                    <a:pt x="661" y="232"/>
                    <a:pt x="672" y="233"/>
                    <a:pt x="679" y="236"/>
                  </a:cubicBezTo>
                  <a:cubicBezTo>
                    <a:pt x="692" y="240"/>
                    <a:pt x="692" y="240"/>
                    <a:pt x="692" y="240"/>
                  </a:cubicBezTo>
                  <a:cubicBezTo>
                    <a:pt x="786" y="226"/>
                    <a:pt x="786" y="226"/>
                    <a:pt x="786" y="226"/>
                  </a:cubicBezTo>
                  <a:cubicBezTo>
                    <a:pt x="779" y="240"/>
                    <a:pt x="779" y="240"/>
                    <a:pt x="779" y="240"/>
                  </a:cubicBezTo>
                  <a:cubicBezTo>
                    <a:pt x="801" y="240"/>
                    <a:pt x="801" y="240"/>
                    <a:pt x="801" y="240"/>
                  </a:cubicBezTo>
                  <a:cubicBezTo>
                    <a:pt x="807" y="240"/>
                    <a:pt x="807" y="242"/>
                    <a:pt x="807" y="242"/>
                  </a:cubicBezTo>
                  <a:cubicBezTo>
                    <a:pt x="807" y="256"/>
                    <a:pt x="807" y="256"/>
                    <a:pt x="807" y="256"/>
                  </a:cubicBezTo>
                  <a:cubicBezTo>
                    <a:pt x="847" y="256"/>
                    <a:pt x="847" y="256"/>
                    <a:pt x="847" y="256"/>
                  </a:cubicBezTo>
                  <a:cubicBezTo>
                    <a:pt x="855" y="351"/>
                    <a:pt x="855" y="351"/>
                    <a:pt x="855" y="351"/>
                  </a:cubicBezTo>
                  <a:cubicBezTo>
                    <a:pt x="865" y="384"/>
                    <a:pt x="865" y="384"/>
                    <a:pt x="865" y="384"/>
                  </a:cubicBezTo>
                  <a:cubicBezTo>
                    <a:pt x="874" y="413"/>
                    <a:pt x="878" y="419"/>
                    <a:pt x="884" y="420"/>
                  </a:cubicBezTo>
                  <a:cubicBezTo>
                    <a:pt x="884" y="421"/>
                    <a:pt x="886" y="423"/>
                    <a:pt x="887" y="428"/>
                  </a:cubicBezTo>
                  <a:cubicBezTo>
                    <a:pt x="891" y="439"/>
                    <a:pt x="891" y="439"/>
                    <a:pt x="891" y="439"/>
                  </a:cubicBezTo>
                  <a:cubicBezTo>
                    <a:pt x="875" y="540"/>
                    <a:pt x="875" y="540"/>
                    <a:pt x="875" y="540"/>
                  </a:cubicBezTo>
                  <a:cubicBezTo>
                    <a:pt x="871" y="552"/>
                    <a:pt x="871" y="552"/>
                    <a:pt x="871" y="552"/>
                  </a:cubicBezTo>
                  <a:cubicBezTo>
                    <a:pt x="869" y="560"/>
                    <a:pt x="866" y="563"/>
                    <a:pt x="864" y="564"/>
                  </a:cubicBezTo>
                  <a:cubicBezTo>
                    <a:pt x="859" y="566"/>
                    <a:pt x="859" y="566"/>
                    <a:pt x="859" y="566"/>
                  </a:cubicBezTo>
                  <a:cubicBezTo>
                    <a:pt x="836" y="570"/>
                    <a:pt x="836" y="570"/>
                    <a:pt x="836" y="570"/>
                  </a:cubicBezTo>
                  <a:cubicBezTo>
                    <a:pt x="824" y="572"/>
                    <a:pt x="814" y="573"/>
                    <a:pt x="809" y="573"/>
                  </a:cubicBezTo>
                  <a:cubicBezTo>
                    <a:pt x="808" y="573"/>
                    <a:pt x="807" y="573"/>
                    <a:pt x="806" y="573"/>
                  </a:cubicBezTo>
                  <a:cubicBezTo>
                    <a:pt x="792" y="571"/>
                    <a:pt x="792" y="571"/>
                    <a:pt x="792" y="571"/>
                  </a:cubicBezTo>
                  <a:cubicBezTo>
                    <a:pt x="790" y="587"/>
                    <a:pt x="790" y="587"/>
                    <a:pt x="790" y="587"/>
                  </a:cubicBezTo>
                  <a:cubicBezTo>
                    <a:pt x="790" y="591"/>
                    <a:pt x="789" y="594"/>
                    <a:pt x="789" y="596"/>
                  </a:cubicBezTo>
                  <a:cubicBezTo>
                    <a:pt x="788" y="597"/>
                    <a:pt x="786" y="600"/>
                    <a:pt x="782" y="610"/>
                  </a:cubicBezTo>
                  <a:cubicBezTo>
                    <a:pt x="778" y="618"/>
                    <a:pt x="774" y="623"/>
                    <a:pt x="770" y="625"/>
                  </a:cubicBezTo>
                  <a:cubicBezTo>
                    <a:pt x="764" y="628"/>
                    <a:pt x="759" y="633"/>
                    <a:pt x="756" y="639"/>
                  </a:cubicBezTo>
                  <a:cubicBezTo>
                    <a:pt x="753" y="645"/>
                    <a:pt x="753" y="645"/>
                    <a:pt x="753" y="645"/>
                  </a:cubicBezTo>
                  <a:cubicBezTo>
                    <a:pt x="688" y="659"/>
                    <a:pt x="688" y="659"/>
                    <a:pt x="688" y="659"/>
                  </a:cubicBezTo>
                  <a:cubicBezTo>
                    <a:pt x="685" y="669"/>
                    <a:pt x="685" y="669"/>
                    <a:pt x="685" y="669"/>
                  </a:cubicBezTo>
                  <a:cubicBezTo>
                    <a:pt x="684" y="672"/>
                    <a:pt x="681" y="675"/>
                    <a:pt x="676" y="678"/>
                  </a:cubicBezTo>
                  <a:cubicBezTo>
                    <a:pt x="669" y="681"/>
                    <a:pt x="661" y="689"/>
                    <a:pt x="651" y="699"/>
                  </a:cubicBezTo>
                  <a:cubicBezTo>
                    <a:pt x="643" y="709"/>
                    <a:pt x="636" y="715"/>
                    <a:pt x="631" y="719"/>
                  </a:cubicBezTo>
                  <a:cubicBezTo>
                    <a:pt x="618" y="727"/>
                    <a:pt x="618" y="727"/>
                    <a:pt x="618" y="727"/>
                  </a:cubicBezTo>
                  <a:cubicBezTo>
                    <a:pt x="620" y="735"/>
                    <a:pt x="620" y="735"/>
                    <a:pt x="620" y="735"/>
                  </a:cubicBezTo>
                  <a:cubicBezTo>
                    <a:pt x="620" y="736"/>
                    <a:pt x="621" y="738"/>
                    <a:pt x="619" y="742"/>
                  </a:cubicBezTo>
                  <a:cubicBezTo>
                    <a:pt x="618" y="745"/>
                    <a:pt x="617" y="753"/>
                    <a:pt x="613" y="793"/>
                  </a:cubicBezTo>
                  <a:cubicBezTo>
                    <a:pt x="610" y="824"/>
                    <a:pt x="611" y="846"/>
                    <a:pt x="616" y="860"/>
                  </a:cubicBezTo>
                  <a:cubicBezTo>
                    <a:pt x="620" y="871"/>
                    <a:pt x="620" y="871"/>
                    <a:pt x="620" y="871"/>
                  </a:cubicBezTo>
                  <a:lnTo>
                    <a:pt x="539" y="8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12" name="Freeform 165"/>
            <p:cNvSpPr>
              <a:spLocks/>
            </p:cNvSpPr>
            <p:nvPr/>
          </p:nvSpPr>
          <p:spPr bwMode="auto">
            <a:xfrm>
              <a:off x="11150514" y="6627184"/>
              <a:ext cx="864557" cy="757758"/>
            </a:xfrm>
            <a:custGeom>
              <a:avLst/>
              <a:gdLst>
                <a:gd name="T0" fmla="*/ 354 w 354"/>
                <a:gd name="T1" fmla="*/ 311 h 311"/>
                <a:gd name="T2" fmla="*/ 349 w 354"/>
                <a:gd name="T3" fmla="*/ 309 h 311"/>
                <a:gd name="T4" fmla="*/ 337 w 354"/>
                <a:gd name="T5" fmla="*/ 304 h 311"/>
                <a:gd name="T6" fmla="*/ 321 w 354"/>
                <a:gd name="T7" fmla="*/ 292 h 311"/>
                <a:gd name="T8" fmla="*/ 306 w 354"/>
                <a:gd name="T9" fmla="*/ 279 h 311"/>
                <a:gd name="T10" fmla="*/ 300 w 354"/>
                <a:gd name="T11" fmla="*/ 264 h 311"/>
                <a:gd name="T12" fmla="*/ 287 w 354"/>
                <a:gd name="T13" fmla="*/ 280 h 311"/>
                <a:gd name="T14" fmla="*/ 274 w 354"/>
                <a:gd name="T15" fmla="*/ 289 h 311"/>
                <a:gd name="T16" fmla="*/ 242 w 354"/>
                <a:gd name="T17" fmla="*/ 292 h 311"/>
                <a:gd name="T18" fmla="*/ 221 w 354"/>
                <a:gd name="T19" fmla="*/ 292 h 311"/>
                <a:gd name="T20" fmla="*/ 217 w 354"/>
                <a:gd name="T21" fmla="*/ 287 h 311"/>
                <a:gd name="T22" fmla="*/ 196 w 354"/>
                <a:gd name="T23" fmla="*/ 274 h 311"/>
                <a:gd name="T24" fmla="*/ 172 w 354"/>
                <a:gd name="T25" fmla="*/ 260 h 311"/>
                <a:gd name="T26" fmla="*/ 157 w 354"/>
                <a:gd name="T27" fmla="*/ 248 h 311"/>
                <a:gd name="T28" fmla="*/ 149 w 354"/>
                <a:gd name="T29" fmla="*/ 247 h 311"/>
                <a:gd name="T30" fmla="*/ 147 w 354"/>
                <a:gd name="T31" fmla="*/ 247 h 311"/>
                <a:gd name="T32" fmla="*/ 133 w 354"/>
                <a:gd name="T33" fmla="*/ 257 h 311"/>
                <a:gd name="T34" fmla="*/ 108 w 354"/>
                <a:gd name="T35" fmla="*/ 259 h 311"/>
                <a:gd name="T36" fmla="*/ 74 w 354"/>
                <a:gd name="T37" fmla="*/ 258 h 311"/>
                <a:gd name="T38" fmla="*/ 20 w 354"/>
                <a:gd name="T39" fmla="*/ 254 h 311"/>
                <a:gd name="T40" fmla="*/ 20 w 354"/>
                <a:gd name="T41" fmla="*/ 245 h 311"/>
                <a:gd name="T42" fmla="*/ 36 w 354"/>
                <a:gd name="T43" fmla="*/ 139 h 311"/>
                <a:gd name="T44" fmla="*/ 32 w 354"/>
                <a:gd name="T45" fmla="*/ 126 h 311"/>
                <a:gd name="T46" fmla="*/ 20 w 354"/>
                <a:gd name="T47" fmla="*/ 110 h 311"/>
                <a:gd name="T48" fmla="*/ 10 w 354"/>
                <a:gd name="T49" fmla="*/ 82 h 311"/>
                <a:gd name="T50" fmla="*/ 0 w 354"/>
                <a:gd name="T51" fmla="*/ 51 h 311"/>
                <a:gd name="T52" fmla="*/ 0 w 354"/>
                <a:gd name="T53" fmla="*/ 2 h 311"/>
                <a:gd name="T54" fmla="*/ 16 w 354"/>
                <a:gd name="T55" fmla="*/ 1 h 311"/>
                <a:gd name="T56" fmla="*/ 108 w 354"/>
                <a:gd name="T57" fmla="*/ 0 h 311"/>
                <a:gd name="T58" fmla="*/ 174 w 354"/>
                <a:gd name="T59" fmla="*/ 0 h 311"/>
                <a:gd name="T60" fmla="*/ 178 w 354"/>
                <a:gd name="T61" fmla="*/ 6 h 311"/>
                <a:gd name="T62" fmla="*/ 183 w 354"/>
                <a:gd name="T63" fmla="*/ 18 h 311"/>
                <a:gd name="T64" fmla="*/ 182 w 354"/>
                <a:gd name="T65" fmla="*/ 18 h 311"/>
                <a:gd name="T66" fmla="*/ 180 w 354"/>
                <a:gd name="T67" fmla="*/ 26 h 311"/>
                <a:gd name="T68" fmla="*/ 185 w 354"/>
                <a:gd name="T69" fmla="*/ 28 h 311"/>
                <a:gd name="T70" fmla="*/ 185 w 354"/>
                <a:gd name="T71" fmla="*/ 30 h 311"/>
                <a:gd name="T72" fmla="*/ 189 w 354"/>
                <a:gd name="T73" fmla="*/ 30 h 311"/>
                <a:gd name="T74" fmla="*/ 189 w 354"/>
                <a:gd name="T75" fmla="*/ 30 h 311"/>
                <a:gd name="T76" fmla="*/ 185 w 354"/>
                <a:gd name="T77" fmla="*/ 50 h 311"/>
                <a:gd name="T78" fmla="*/ 171 w 354"/>
                <a:gd name="T79" fmla="*/ 87 h 311"/>
                <a:gd name="T80" fmla="*/ 162 w 354"/>
                <a:gd name="T81" fmla="*/ 103 h 311"/>
                <a:gd name="T82" fmla="*/ 169 w 354"/>
                <a:gd name="T83" fmla="*/ 163 h 311"/>
                <a:gd name="T84" fmla="*/ 185 w 354"/>
                <a:gd name="T85" fmla="*/ 161 h 311"/>
                <a:gd name="T86" fmla="*/ 246 w 354"/>
                <a:gd name="T87" fmla="*/ 159 h 311"/>
                <a:gd name="T88" fmla="*/ 293 w 354"/>
                <a:gd name="T89" fmla="*/ 158 h 311"/>
                <a:gd name="T90" fmla="*/ 301 w 354"/>
                <a:gd name="T91" fmla="*/ 196 h 311"/>
                <a:gd name="T92" fmla="*/ 314 w 354"/>
                <a:gd name="T93" fmla="*/ 202 h 311"/>
                <a:gd name="T94" fmla="*/ 327 w 354"/>
                <a:gd name="T95" fmla="*/ 211 h 311"/>
                <a:gd name="T96" fmla="*/ 340 w 354"/>
                <a:gd name="T97" fmla="*/ 221 h 311"/>
                <a:gd name="T98" fmla="*/ 341 w 354"/>
                <a:gd name="T99" fmla="*/ 242 h 311"/>
                <a:gd name="T100" fmla="*/ 346 w 354"/>
                <a:gd name="T101" fmla="*/ 271 h 311"/>
                <a:gd name="T102" fmla="*/ 352 w 354"/>
                <a:gd name="T103" fmla="*/ 301 h 311"/>
                <a:gd name="T104" fmla="*/ 354 w 354"/>
                <a:gd name="T10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4" h="311">
                  <a:moveTo>
                    <a:pt x="354" y="311"/>
                  </a:moveTo>
                  <a:cubicBezTo>
                    <a:pt x="352" y="311"/>
                    <a:pt x="351" y="310"/>
                    <a:pt x="349" y="309"/>
                  </a:cubicBezTo>
                  <a:cubicBezTo>
                    <a:pt x="340" y="306"/>
                    <a:pt x="338" y="305"/>
                    <a:pt x="337" y="304"/>
                  </a:cubicBezTo>
                  <a:cubicBezTo>
                    <a:pt x="336" y="303"/>
                    <a:pt x="333" y="301"/>
                    <a:pt x="321" y="292"/>
                  </a:cubicBezTo>
                  <a:cubicBezTo>
                    <a:pt x="307" y="282"/>
                    <a:pt x="306" y="279"/>
                    <a:pt x="306" y="279"/>
                  </a:cubicBezTo>
                  <a:cubicBezTo>
                    <a:pt x="300" y="264"/>
                    <a:pt x="300" y="264"/>
                    <a:pt x="300" y="264"/>
                  </a:cubicBezTo>
                  <a:cubicBezTo>
                    <a:pt x="287" y="280"/>
                    <a:pt x="287" y="280"/>
                    <a:pt x="287" y="280"/>
                  </a:cubicBezTo>
                  <a:cubicBezTo>
                    <a:pt x="284" y="285"/>
                    <a:pt x="280" y="288"/>
                    <a:pt x="274" y="289"/>
                  </a:cubicBezTo>
                  <a:cubicBezTo>
                    <a:pt x="270" y="291"/>
                    <a:pt x="261" y="292"/>
                    <a:pt x="242" y="292"/>
                  </a:cubicBezTo>
                  <a:cubicBezTo>
                    <a:pt x="221" y="292"/>
                    <a:pt x="221" y="292"/>
                    <a:pt x="221" y="292"/>
                  </a:cubicBezTo>
                  <a:cubicBezTo>
                    <a:pt x="217" y="287"/>
                    <a:pt x="217" y="287"/>
                    <a:pt x="217" y="287"/>
                  </a:cubicBezTo>
                  <a:cubicBezTo>
                    <a:pt x="212" y="282"/>
                    <a:pt x="205" y="277"/>
                    <a:pt x="196" y="274"/>
                  </a:cubicBezTo>
                  <a:cubicBezTo>
                    <a:pt x="189" y="272"/>
                    <a:pt x="180" y="267"/>
                    <a:pt x="172" y="260"/>
                  </a:cubicBezTo>
                  <a:cubicBezTo>
                    <a:pt x="157" y="248"/>
                    <a:pt x="157" y="248"/>
                    <a:pt x="157" y="248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8" y="247"/>
                    <a:pt x="147" y="247"/>
                    <a:pt x="147" y="247"/>
                  </a:cubicBezTo>
                  <a:cubicBezTo>
                    <a:pt x="143" y="247"/>
                    <a:pt x="137" y="249"/>
                    <a:pt x="133" y="257"/>
                  </a:cubicBezTo>
                  <a:cubicBezTo>
                    <a:pt x="132" y="257"/>
                    <a:pt x="127" y="259"/>
                    <a:pt x="108" y="259"/>
                  </a:cubicBezTo>
                  <a:cubicBezTo>
                    <a:pt x="99" y="259"/>
                    <a:pt x="88" y="259"/>
                    <a:pt x="74" y="258"/>
                  </a:cubicBezTo>
                  <a:cubicBezTo>
                    <a:pt x="20" y="254"/>
                    <a:pt x="20" y="254"/>
                    <a:pt x="20" y="254"/>
                  </a:cubicBezTo>
                  <a:cubicBezTo>
                    <a:pt x="20" y="245"/>
                    <a:pt x="20" y="245"/>
                    <a:pt x="20" y="245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29" y="119"/>
                    <a:pt x="26" y="112"/>
                    <a:pt x="20" y="110"/>
                  </a:cubicBezTo>
                  <a:cubicBezTo>
                    <a:pt x="19" y="108"/>
                    <a:pt x="16" y="102"/>
                    <a:pt x="10" y="8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31" y="0"/>
                    <a:pt x="62" y="0"/>
                    <a:pt x="10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80" y="11"/>
                    <a:pt x="182" y="15"/>
                    <a:pt x="183" y="18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5" y="30"/>
                    <a:pt x="185" y="30"/>
                    <a:pt x="185" y="30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89" y="32"/>
                    <a:pt x="189" y="38"/>
                    <a:pt x="185" y="50"/>
                  </a:cubicBezTo>
                  <a:cubicBezTo>
                    <a:pt x="181" y="66"/>
                    <a:pt x="176" y="78"/>
                    <a:pt x="171" y="87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9" y="163"/>
                    <a:pt x="169" y="163"/>
                    <a:pt x="169" y="163"/>
                  </a:cubicBezTo>
                  <a:cubicBezTo>
                    <a:pt x="185" y="161"/>
                    <a:pt x="185" y="161"/>
                    <a:pt x="185" y="161"/>
                  </a:cubicBezTo>
                  <a:cubicBezTo>
                    <a:pt x="191" y="160"/>
                    <a:pt x="212" y="160"/>
                    <a:pt x="246" y="159"/>
                  </a:cubicBezTo>
                  <a:cubicBezTo>
                    <a:pt x="293" y="158"/>
                    <a:pt x="293" y="158"/>
                    <a:pt x="293" y="158"/>
                  </a:cubicBezTo>
                  <a:cubicBezTo>
                    <a:pt x="301" y="196"/>
                    <a:pt x="301" y="196"/>
                    <a:pt x="301" y="196"/>
                  </a:cubicBezTo>
                  <a:cubicBezTo>
                    <a:pt x="314" y="202"/>
                    <a:pt x="314" y="202"/>
                    <a:pt x="314" y="202"/>
                  </a:cubicBezTo>
                  <a:cubicBezTo>
                    <a:pt x="320" y="204"/>
                    <a:pt x="324" y="207"/>
                    <a:pt x="327" y="211"/>
                  </a:cubicBezTo>
                  <a:cubicBezTo>
                    <a:pt x="332" y="216"/>
                    <a:pt x="336" y="220"/>
                    <a:pt x="340" y="221"/>
                  </a:cubicBezTo>
                  <a:cubicBezTo>
                    <a:pt x="341" y="242"/>
                    <a:pt x="341" y="242"/>
                    <a:pt x="341" y="242"/>
                  </a:cubicBezTo>
                  <a:cubicBezTo>
                    <a:pt x="342" y="262"/>
                    <a:pt x="342" y="269"/>
                    <a:pt x="346" y="271"/>
                  </a:cubicBezTo>
                  <a:cubicBezTo>
                    <a:pt x="347" y="275"/>
                    <a:pt x="349" y="282"/>
                    <a:pt x="352" y="301"/>
                  </a:cubicBezTo>
                  <a:lnTo>
                    <a:pt x="354" y="3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13" name="Freeform 166"/>
            <p:cNvSpPr>
              <a:spLocks/>
            </p:cNvSpPr>
            <p:nvPr/>
          </p:nvSpPr>
          <p:spPr bwMode="auto">
            <a:xfrm>
              <a:off x="11572621" y="6169477"/>
              <a:ext cx="523819" cy="966269"/>
            </a:xfrm>
            <a:custGeom>
              <a:avLst/>
              <a:gdLst>
                <a:gd name="T0" fmla="*/ 169 w 214"/>
                <a:gd name="T1" fmla="*/ 395 h 395"/>
                <a:gd name="T2" fmla="*/ 163 w 214"/>
                <a:gd name="T3" fmla="*/ 389 h 395"/>
                <a:gd name="T4" fmla="*/ 144 w 214"/>
                <a:gd name="T5" fmla="*/ 376 h 395"/>
                <a:gd name="T6" fmla="*/ 137 w 214"/>
                <a:gd name="T7" fmla="*/ 374 h 395"/>
                <a:gd name="T8" fmla="*/ 129 w 214"/>
                <a:gd name="T9" fmla="*/ 332 h 395"/>
                <a:gd name="T10" fmla="*/ 72 w 214"/>
                <a:gd name="T11" fmla="*/ 333 h 395"/>
                <a:gd name="T12" fmla="*/ 9 w 214"/>
                <a:gd name="T13" fmla="*/ 335 h 395"/>
                <a:gd name="T14" fmla="*/ 5 w 214"/>
                <a:gd name="T15" fmla="*/ 335 h 395"/>
                <a:gd name="T16" fmla="*/ 0 w 214"/>
                <a:gd name="T17" fmla="*/ 291 h 395"/>
                <a:gd name="T18" fmla="*/ 7 w 214"/>
                <a:gd name="T19" fmla="*/ 279 h 395"/>
                <a:gd name="T20" fmla="*/ 23 w 214"/>
                <a:gd name="T21" fmla="*/ 240 h 395"/>
                <a:gd name="T22" fmla="*/ 24 w 214"/>
                <a:gd name="T23" fmla="*/ 235 h 395"/>
                <a:gd name="T24" fmla="*/ 25 w 214"/>
                <a:gd name="T25" fmla="*/ 232 h 395"/>
                <a:gd name="T26" fmla="*/ 26 w 214"/>
                <a:gd name="T27" fmla="*/ 228 h 395"/>
                <a:gd name="T28" fmla="*/ 26 w 214"/>
                <a:gd name="T29" fmla="*/ 226 h 395"/>
                <a:gd name="T30" fmla="*/ 27 w 214"/>
                <a:gd name="T31" fmla="*/ 223 h 395"/>
                <a:gd name="T32" fmla="*/ 27 w 214"/>
                <a:gd name="T33" fmla="*/ 220 h 395"/>
                <a:gd name="T34" fmla="*/ 27 w 214"/>
                <a:gd name="T35" fmla="*/ 219 h 395"/>
                <a:gd name="T36" fmla="*/ 27 w 214"/>
                <a:gd name="T37" fmla="*/ 217 h 395"/>
                <a:gd name="T38" fmla="*/ 27 w 214"/>
                <a:gd name="T39" fmla="*/ 216 h 395"/>
                <a:gd name="T40" fmla="*/ 30 w 214"/>
                <a:gd name="T41" fmla="*/ 216 h 395"/>
                <a:gd name="T42" fmla="*/ 30 w 214"/>
                <a:gd name="T43" fmla="*/ 200 h 395"/>
                <a:gd name="T44" fmla="*/ 23 w 214"/>
                <a:gd name="T45" fmla="*/ 179 h 395"/>
                <a:gd name="T46" fmla="*/ 18 w 214"/>
                <a:gd name="T47" fmla="*/ 174 h 395"/>
                <a:gd name="T48" fmla="*/ 22 w 214"/>
                <a:gd name="T49" fmla="*/ 108 h 395"/>
                <a:gd name="T50" fmla="*/ 34 w 214"/>
                <a:gd name="T51" fmla="*/ 83 h 395"/>
                <a:gd name="T52" fmla="*/ 38 w 214"/>
                <a:gd name="T53" fmla="*/ 68 h 395"/>
                <a:gd name="T54" fmla="*/ 50 w 214"/>
                <a:gd name="T55" fmla="*/ 50 h 395"/>
                <a:gd name="T56" fmla="*/ 59 w 214"/>
                <a:gd name="T57" fmla="*/ 28 h 395"/>
                <a:gd name="T58" fmla="*/ 64 w 214"/>
                <a:gd name="T59" fmla="*/ 21 h 395"/>
                <a:gd name="T60" fmla="*/ 87 w 214"/>
                <a:gd name="T61" fmla="*/ 17 h 395"/>
                <a:gd name="T62" fmla="*/ 118 w 214"/>
                <a:gd name="T63" fmla="*/ 4 h 395"/>
                <a:gd name="T64" fmla="*/ 118 w 214"/>
                <a:gd name="T65" fmla="*/ 3 h 395"/>
                <a:gd name="T66" fmla="*/ 120 w 214"/>
                <a:gd name="T67" fmla="*/ 0 h 395"/>
                <a:gd name="T68" fmla="*/ 183 w 214"/>
                <a:gd name="T69" fmla="*/ 0 h 395"/>
                <a:gd name="T70" fmla="*/ 198 w 214"/>
                <a:gd name="T71" fmla="*/ 4 h 395"/>
                <a:gd name="T72" fmla="*/ 202 w 214"/>
                <a:gd name="T73" fmla="*/ 4 h 395"/>
                <a:gd name="T74" fmla="*/ 199 w 214"/>
                <a:gd name="T75" fmla="*/ 64 h 395"/>
                <a:gd name="T76" fmla="*/ 201 w 214"/>
                <a:gd name="T77" fmla="*/ 236 h 395"/>
                <a:gd name="T78" fmla="*/ 214 w 214"/>
                <a:gd name="T79" fmla="*/ 348 h 395"/>
                <a:gd name="T80" fmla="*/ 214 w 214"/>
                <a:gd name="T81" fmla="*/ 350 h 395"/>
                <a:gd name="T82" fmla="*/ 214 w 214"/>
                <a:gd name="T83" fmla="*/ 358 h 395"/>
                <a:gd name="T84" fmla="*/ 213 w 214"/>
                <a:gd name="T85" fmla="*/ 367 h 395"/>
                <a:gd name="T86" fmla="*/ 212 w 214"/>
                <a:gd name="T87" fmla="*/ 374 h 395"/>
                <a:gd name="T88" fmla="*/ 197 w 214"/>
                <a:gd name="T89" fmla="*/ 376 h 395"/>
                <a:gd name="T90" fmla="*/ 171 w 214"/>
                <a:gd name="T91" fmla="*/ 391 h 395"/>
                <a:gd name="T92" fmla="*/ 169 w 214"/>
                <a:gd name="T93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4" h="395">
                  <a:moveTo>
                    <a:pt x="169" y="395"/>
                  </a:moveTo>
                  <a:cubicBezTo>
                    <a:pt x="168" y="394"/>
                    <a:pt x="166" y="393"/>
                    <a:pt x="163" y="389"/>
                  </a:cubicBezTo>
                  <a:cubicBezTo>
                    <a:pt x="158" y="384"/>
                    <a:pt x="152" y="379"/>
                    <a:pt x="144" y="376"/>
                  </a:cubicBezTo>
                  <a:cubicBezTo>
                    <a:pt x="137" y="374"/>
                    <a:pt x="137" y="374"/>
                    <a:pt x="137" y="374"/>
                  </a:cubicBezTo>
                  <a:cubicBezTo>
                    <a:pt x="129" y="332"/>
                    <a:pt x="129" y="332"/>
                    <a:pt x="129" y="332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37" y="334"/>
                    <a:pt x="16" y="334"/>
                    <a:pt x="9" y="335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7" y="279"/>
                    <a:pt x="7" y="279"/>
                    <a:pt x="7" y="279"/>
                  </a:cubicBezTo>
                  <a:cubicBezTo>
                    <a:pt x="13" y="269"/>
                    <a:pt x="18" y="256"/>
                    <a:pt x="23" y="240"/>
                  </a:cubicBezTo>
                  <a:cubicBezTo>
                    <a:pt x="23" y="238"/>
                    <a:pt x="24" y="235"/>
                    <a:pt x="24" y="235"/>
                  </a:cubicBezTo>
                  <a:cubicBezTo>
                    <a:pt x="25" y="232"/>
                    <a:pt x="25" y="232"/>
                    <a:pt x="25" y="232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7"/>
                    <a:pt x="26" y="226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7" y="222"/>
                    <a:pt x="27" y="220"/>
                    <a:pt x="27" y="220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7" y="219"/>
                    <a:pt x="27" y="217"/>
                    <a:pt x="27" y="217"/>
                  </a:cubicBezTo>
                  <a:cubicBezTo>
                    <a:pt x="27" y="217"/>
                    <a:pt x="27" y="216"/>
                    <a:pt x="27" y="216"/>
                  </a:cubicBezTo>
                  <a:cubicBezTo>
                    <a:pt x="30" y="216"/>
                    <a:pt x="30" y="216"/>
                    <a:pt x="30" y="216"/>
                  </a:cubicBezTo>
                  <a:cubicBezTo>
                    <a:pt x="30" y="200"/>
                    <a:pt x="30" y="200"/>
                    <a:pt x="30" y="200"/>
                  </a:cubicBezTo>
                  <a:cubicBezTo>
                    <a:pt x="30" y="192"/>
                    <a:pt x="27" y="185"/>
                    <a:pt x="23" y="179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7" y="107"/>
                    <a:pt x="31" y="100"/>
                    <a:pt x="34" y="83"/>
                  </a:cubicBezTo>
                  <a:cubicBezTo>
                    <a:pt x="36" y="73"/>
                    <a:pt x="37" y="69"/>
                    <a:pt x="38" y="68"/>
                  </a:cubicBezTo>
                  <a:cubicBezTo>
                    <a:pt x="44" y="66"/>
                    <a:pt x="47" y="58"/>
                    <a:pt x="50" y="50"/>
                  </a:cubicBezTo>
                  <a:cubicBezTo>
                    <a:pt x="52" y="41"/>
                    <a:pt x="55" y="34"/>
                    <a:pt x="59" y="28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115" y="11"/>
                    <a:pt x="118" y="10"/>
                    <a:pt x="118" y="4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6" y="4"/>
                    <a:pt x="194" y="4"/>
                    <a:pt x="198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7" y="108"/>
                    <a:pt x="198" y="166"/>
                    <a:pt x="201" y="236"/>
                  </a:cubicBezTo>
                  <a:cubicBezTo>
                    <a:pt x="206" y="336"/>
                    <a:pt x="208" y="347"/>
                    <a:pt x="214" y="348"/>
                  </a:cubicBezTo>
                  <a:cubicBezTo>
                    <a:pt x="214" y="348"/>
                    <a:pt x="214" y="349"/>
                    <a:pt x="214" y="350"/>
                  </a:cubicBezTo>
                  <a:cubicBezTo>
                    <a:pt x="214" y="358"/>
                    <a:pt x="214" y="358"/>
                    <a:pt x="214" y="358"/>
                  </a:cubicBezTo>
                  <a:cubicBezTo>
                    <a:pt x="213" y="367"/>
                    <a:pt x="213" y="367"/>
                    <a:pt x="213" y="367"/>
                  </a:cubicBezTo>
                  <a:cubicBezTo>
                    <a:pt x="213" y="370"/>
                    <a:pt x="212" y="373"/>
                    <a:pt x="212" y="374"/>
                  </a:cubicBezTo>
                  <a:cubicBezTo>
                    <a:pt x="197" y="376"/>
                    <a:pt x="197" y="376"/>
                    <a:pt x="197" y="376"/>
                  </a:cubicBezTo>
                  <a:cubicBezTo>
                    <a:pt x="183" y="378"/>
                    <a:pt x="174" y="383"/>
                    <a:pt x="171" y="391"/>
                  </a:cubicBezTo>
                  <a:lnTo>
                    <a:pt x="169" y="39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14" name="Freeform 167"/>
            <p:cNvSpPr>
              <a:spLocks/>
            </p:cNvSpPr>
            <p:nvPr/>
          </p:nvSpPr>
          <p:spPr bwMode="auto">
            <a:xfrm>
              <a:off x="12086270" y="6128793"/>
              <a:ext cx="569590" cy="951012"/>
            </a:xfrm>
            <a:custGeom>
              <a:avLst/>
              <a:gdLst>
                <a:gd name="T0" fmla="*/ 61 w 233"/>
                <a:gd name="T1" fmla="*/ 387 h 387"/>
                <a:gd name="T2" fmla="*/ 55 w 233"/>
                <a:gd name="T3" fmla="*/ 381 h 387"/>
                <a:gd name="T4" fmla="*/ 44 w 233"/>
                <a:gd name="T5" fmla="*/ 368 h 387"/>
                <a:gd name="T6" fmla="*/ 35 w 233"/>
                <a:gd name="T7" fmla="*/ 372 h 387"/>
                <a:gd name="T8" fmla="*/ 23 w 233"/>
                <a:gd name="T9" fmla="*/ 382 h 387"/>
                <a:gd name="T10" fmla="*/ 23 w 233"/>
                <a:gd name="T11" fmla="*/ 382 h 387"/>
                <a:gd name="T12" fmla="*/ 17 w 233"/>
                <a:gd name="T13" fmla="*/ 369 h 387"/>
                <a:gd name="T14" fmla="*/ 17 w 233"/>
                <a:gd name="T15" fmla="*/ 366 h 387"/>
                <a:gd name="T16" fmla="*/ 11 w 233"/>
                <a:gd name="T17" fmla="*/ 353 h 387"/>
                <a:gd name="T18" fmla="*/ 4 w 233"/>
                <a:gd name="T19" fmla="*/ 252 h 387"/>
                <a:gd name="T20" fmla="*/ 2 w 233"/>
                <a:gd name="T21" fmla="*/ 80 h 387"/>
                <a:gd name="T22" fmla="*/ 5 w 233"/>
                <a:gd name="T23" fmla="*/ 11 h 387"/>
                <a:gd name="T24" fmla="*/ 89 w 233"/>
                <a:gd name="T25" fmla="*/ 5 h 387"/>
                <a:gd name="T26" fmla="*/ 171 w 233"/>
                <a:gd name="T27" fmla="*/ 0 h 387"/>
                <a:gd name="T28" fmla="*/ 174 w 233"/>
                <a:gd name="T29" fmla="*/ 23 h 387"/>
                <a:gd name="T30" fmla="*/ 192 w 233"/>
                <a:gd name="T31" fmla="*/ 88 h 387"/>
                <a:gd name="T32" fmla="*/ 205 w 233"/>
                <a:gd name="T33" fmla="*/ 144 h 387"/>
                <a:gd name="T34" fmla="*/ 205 w 233"/>
                <a:gd name="T35" fmla="*/ 164 h 387"/>
                <a:gd name="T36" fmla="*/ 211 w 233"/>
                <a:gd name="T37" fmla="*/ 172 h 387"/>
                <a:gd name="T38" fmla="*/ 222 w 233"/>
                <a:gd name="T39" fmla="*/ 187 h 387"/>
                <a:gd name="T40" fmla="*/ 230 w 233"/>
                <a:gd name="T41" fmla="*/ 238 h 387"/>
                <a:gd name="T42" fmla="*/ 233 w 233"/>
                <a:gd name="T43" fmla="*/ 282 h 387"/>
                <a:gd name="T44" fmla="*/ 233 w 233"/>
                <a:gd name="T45" fmla="*/ 309 h 387"/>
                <a:gd name="T46" fmla="*/ 184 w 233"/>
                <a:gd name="T47" fmla="*/ 313 h 387"/>
                <a:gd name="T48" fmla="*/ 96 w 233"/>
                <a:gd name="T49" fmla="*/ 323 h 387"/>
                <a:gd name="T50" fmla="*/ 57 w 233"/>
                <a:gd name="T51" fmla="*/ 329 h 387"/>
                <a:gd name="T52" fmla="*/ 57 w 233"/>
                <a:gd name="T53" fmla="*/ 346 h 387"/>
                <a:gd name="T54" fmla="*/ 66 w 233"/>
                <a:gd name="T55" fmla="*/ 364 h 387"/>
                <a:gd name="T56" fmla="*/ 70 w 233"/>
                <a:gd name="T57" fmla="*/ 369 h 387"/>
                <a:gd name="T58" fmla="*/ 73 w 233"/>
                <a:gd name="T59" fmla="*/ 375 h 387"/>
                <a:gd name="T60" fmla="*/ 70 w 233"/>
                <a:gd name="T61" fmla="*/ 386 h 387"/>
                <a:gd name="T62" fmla="*/ 63 w 233"/>
                <a:gd name="T63" fmla="*/ 387 h 387"/>
                <a:gd name="T64" fmla="*/ 61 w 233"/>
                <a:gd name="T65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387">
                  <a:moveTo>
                    <a:pt x="61" y="387"/>
                  </a:moveTo>
                  <a:cubicBezTo>
                    <a:pt x="58" y="387"/>
                    <a:pt x="56" y="386"/>
                    <a:pt x="55" y="381"/>
                  </a:cubicBezTo>
                  <a:cubicBezTo>
                    <a:pt x="53" y="370"/>
                    <a:pt x="47" y="368"/>
                    <a:pt x="44" y="368"/>
                  </a:cubicBezTo>
                  <a:cubicBezTo>
                    <a:pt x="41" y="368"/>
                    <a:pt x="38" y="370"/>
                    <a:pt x="35" y="372"/>
                  </a:cubicBezTo>
                  <a:cubicBezTo>
                    <a:pt x="30" y="376"/>
                    <a:pt x="26" y="380"/>
                    <a:pt x="23" y="382"/>
                  </a:cubicBezTo>
                  <a:cubicBezTo>
                    <a:pt x="23" y="382"/>
                    <a:pt x="23" y="382"/>
                    <a:pt x="23" y="382"/>
                  </a:cubicBezTo>
                  <a:cubicBezTo>
                    <a:pt x="22" y="378"/>
                    <a:pt x="21" y="372"/>
                    <a:pt x="17" y="369"/>
                  </a:cubicBezTo>
                  <a:cubicBezTo>
                    <a:pt x="17" y="366"/>
                    <a:pt x="17" y="366"/>
                    <a:pt x="17" y="366"/>
                  </a:cubicBezTo>
                  <a:cubicBezTo>
                    <a:pt x="17" y="358"/>
                    <a:pt x="14" y="354"/>
                    <a:pt x="11" y="353"/>
                  </a:cubicBezTo>
                  <a:cubicBezTo>
                    <a:pt x="10" y="348"/>
                    <a:pt x="8" y="327"/>
                    <a:pt x="4" y="252"/>
                  </a:cubicBezTo>
                  <a:cubicBezTo>
                    <a:pt x="1" y="182"/>
                    <a:pt x="0" y="124"/>
                    <a:pt x="2" y="8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8" y="10"/>
                    <a:pt x="43" y="8"/>
                    <a:pt x="89" y="5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5"/>
                    <a:pt x="172" y="11"/>
                    <a:pt x="174" y="23"/>
                  </a:cubicBezTo>
                  <a:cubicBezTo>
                    <a:pt x="177" y="39"/>
                    <a:pt x="184" y="61"/>
                    <a:pt x="192" y="88"/>
                  </a:cubicBezTo>
                  <a:cubicBezTo>
                    <a:pt x="201" y="114"/>
                    <a:pt x="205" y="133"/>
                    <a:pt x="205" y="144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11" y="172"/>
                    <a:pt x="211" y="172"/>
                    <a:pt x="211" y="172"/>
                  </a:cubicBezTo>
                  <a:cubicBezTo>
                    <a:pt x="215" y="176"/>
                    <a:pt x="218" y="181"/>
                    <a:pt x="222" y="187"/>
                  </a:cubicBezTo>
                  <a:cubicBezTo>
                    <a:pt x="224" y="191"/>
                    <a:pt x="228" y="203"/>
                    <a:pt x="230" y="238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3" y="309"/>
                    <a:pt x="233" y="309"/>
                    <a:pt x="233" y="309"/>
                  </a:cubicBezTo>
                  <a:cubicBezTo>
                    <a:pt x="184" y="313"/>
                    <a:pt x="184" y="313"/>
                    <a:pt x="184" y="313"/>
                  </a:cubicBezTo>
                  <a:cubicBezTo>
                    <a:pt x="149" y="316"/>
                    <a:pt x="119" y="320"/>
                    <a:pt x="96" y="323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7" y="346"/>
                    <a:pt x="57" y="346"/>
                    <a:pt x="57" y="346"/>
                  </a:cubicBezTo>
                  <a:cubicBezTo>
                    <a:pt x="57" y="350"/>
                    <a:pt x="57" y="364"/>
                    <a:pt x="66" y="364"/>
                  </a:cubicBezTo>
                  <a:cubicBezTo>
                    <a:pt x="67" y="364"/>
                    <a:pt x="68" y="365"/>
                    <a:pt x="70" y="369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70" y="386"/>
                    <a:pt x="70" y="386"/>
                    <a:pt x="70" y="386"/>
                  </a:cubicBezTo>
                  <a:cubicBezTo>
                    <a:pt x="63" y="387"/>
                    <a:pt x="63" y="387"/>
                    <a:pt x="63" y="387"/>
                  </a:cubicBezTo>
                  <a:cubicBezTo>
                    <a:pt x="62" y="387"/>
                    <a:pt x="62" y="387"/>
                    <a:pt x="61" y="3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15" name="Freeform 168"/>
            <p:cNvSpPr>
              <a:spLocks/>
            </p:cNvSpPr>
            <p:nvPr/>
          </p:nvSpPr>
          <p:spPr bwMode="auto">
            <a:xfrm>
              <a:off x="12254094" y="6881466"/>
              <a:ext cx="1444318" cy="1098495"/>
            </a:xfrm>
            <a:custGeom>
              <a:avLst/>
              <a:gdLst>
                <a:gd name="T0" fmla="*/ 529 w 590"/>
                <a:gd name="T1" fmla="*/ 445 h 449"/>
                <a:gd name="T2" fmla="*/ 516 w 590"/>
                <a:gd name="T3" fmla="*/ 429 h 449"/>
                <a:gd name="T4" fmla="*/ 499 w 590"/>
                <a:gd name="T5" fmla="*/ 412 h 449"/>
                <a:gd name="T6" fmla="*/ 481 w 590"/>
                <a:gd name="T7" fmla="*/ 401 h 449"/>
                <a:gd name="T8" fmla="*/ 474 w 590"/>
                <a:gd name="T9" fmla="*/ 397 h 449"/>
                <a:gd name="T10" fmla="*/ 468 w 590"/>
                <a:gd name="T11" fmla="*/ 386 h 449"/>
                <a:gd name="T12" fmla="*/ 450 w 590"/>
                <a:gd name="T13" fmla="*/ 362 h 449"/>
                <a:gd name="T14" fmla="*/ 422 w 590"/>
                <a:gd name="T15" fmla="*/ 336 h 449"/>
                <a:gd name="T16" fmla="*/ 406 w 590"/>
                <a:gd name="T17" fmla="*/ 321 h 449"/>
                <a:gd name="T18" fmla="*/ 393 w 590"/>
                <a:gd name="T19" fmla="*/ 256 h 449"/>
                <a:gd name="T20" fmla="*/ 383 w 590"/>
                <a:gd name="T21" fmla="*/ 251 h 449"/>
                <a:gd name="T22" fmla="*/ 286 w 590"/>
                <a:gd name="T23" fmla="*/ 196 h 449"/>
                <a:gd name="T24" fmla="*/ 147 w 590"/>
                <a:gd name="T25" fmla="*/ 119 h 449"/>
                <a:gd name="T26" fmla="*/ 59 w 590"/>
                <a:gd name="T27" fmla="*/ 86 h 449"/>
                <a:gd name="T28" fmla="*/ 27 w 590"/>
                <a:gd name="T29" fmla="*/ 81 h 449"/>
                <a:gd name="T30" fmla="*/ 26 w 590"/>
                <a:gd name="T31" fmla="*/ 76 h 449"/>
                <a:gd name="T32" fmla="*/ 14 w 590"/>
                <a:gd name="T33" fmla="*/ 62 h 449"/>
                <a:gd name="T34" fmla="*/ 14 w 590"/>
                <a:gd name="T35" fmla="*/ 62 h 449"/>
                <a:gd name="T36" fmla="*/ 11 w 590"/>
                <a:gd name="T37" fmla="*/ 57 h 449"/>
                <a:gd name="T38" fmla="*/ 0 w 590"/>
                <a:gd name="T39" fmla="*/ 46 h 449"/>
                <a:gd name="T40" fmla="*/ 0 w 590"/>
                <a:gd name="T41" fmla="*/ 40 h 449"/>
                <a:gd name="T42" fmla="*/ 0 w 590"/>
                <a:gd name="T43" fmla="*/ 33 h 449"/>
                <a:gd name="T44" fmla="*/ 29 w 590"/>
                <a:gd name="T45" fmla="*/ 29 h 449"/>
                <a:gd name="T46" fmla="*/ 117 w 590"/>
                <a:gd name="T47" fmla="*/ 19 h 449"/>
                <a:gd name="T48" fmla="*/ 176 w 590"/>
                <a:gd name="T49" fmla="*/ 13 h 449"/>
                <a:gd name="T50" fmla="*/ 176 w 590"/>
                <a:gd name="T51" fmla="*/ 0 h 449"/>
                <a:gd name="T52" fmla="*/ 180 w 590"/>
                <a:gd name="T53" fmla="*/ 27 h 449"/>
                <a:gd name="T54" fmla="*/ 186 w 590"/>
                <a:gd name="T55" fmla="*/ 32 h 449"/>
                <a:gd name="T56" fmla="*/ 197 w 590"/>
                <a:gd name="T57" fmla="*/ 36 h 449"/>
                <a:gd name="T58" fmla="*/ 206 w 590"/>
                <a:gd name="T59" fmla="*/ 35 h 449"/>
                <a:gd name="T60" fmla="*/ 298 w 590"/>
                <a:gd name="T61" fmla="*/ 27 h 449"/>
                <a:gd name="T62" fmla="*/ 350 w 590"/>
                <a:gd name="T63" fmla="*/ 25 h 449"/>
                <a:gd name="T64" fmla="*/ 377 w 590"/>
                <a:gd name="T65" fmla="*/ 27 h 449"/>
                <a:gd name="T66" fmla="*/ 380 w 590"/>
                <a:gd name="T67" fmla="*/ 45 h 449"/>
                <a:gd name="T68" fmla="*/ 387 w 590"/>
                <a:gd name="T69" fmla="*/ 45 h 449"/>
                <a:gd name="T70" fmla="*/ 393 w 590"/>
                <a:gd name="T71" fmla="*/ 18 h 449"/>
                <a:gd name="T72" fmla="*/ 403 w 590"/>
                <a:gd name="T73" fmla="*/ 5 h 449"/>
                <a:gd name="T74" fmla="*/ 414 w 590"/>
                <a:gd name="T75" fmla="*/ 2 h 449"/>
                <a:gd name="T76" fmla="*/ 416 w 590"/>
                <a:gd name="T77" fmla="*/ 3 h 449"/>
                <a:gd name="T78" fmla="*/ 426 w 590"/>
                <a:gd name="T79" fmla="*/ 16 h 449"/>
                <a:gd name="T80" fmla="*/ 444 w 590"/>
                <a:gd name="T81" fmla="*/ 54 h 449"/>
                <a:gd name="T82" fmla="*/ 460 w 590"/>
                <a:gd name="T83" fmla="*/ 88 h 449"/>
                <a:gd name="T84" fmla="*/ 475 w 590"/>
                <a:gd name="T85" fmla="*/ 114 h 449"/>
                <a:gd name="T86" fmla="*/ 495 w 590"/>
                <a:gd name="T87" fmla="*/ 137 h 449"/>
                <a:gd name="T88" fmla="*/ 506 w 590"/>
                <a:gd name="T89" fmla="*/ 149 h 449"/>
                <a:gd name="T90" fmla="*/ 519 w 590"/>
                <a:gd name="T91" fmla="*/ 167 h 449"/>
                <a:gd name="T92" fmla="*/ 523 w 590"/>
                <a:gd name="T93" fmla="*/ 170 h 449"/>
                <a:gd name="T94" fmla="*/ 522 w 590"/>
                <a:gd name="T95" fmla="*/ 171 h 449"/>
                <a:gd name="T96" fmla="*/ 524 w 590"/>
                <a:gd name="T97" fmla="*/ 190 h 449"/>
                <a:gd name="T98" fmla="*/ 537 w 590"/>
                <a:gd name="T99" fmla="*/ 220 h 449"/>
                <a:gd name="T100" fmla="*/ 555 w 590"/>
                <a:gd name="T101" fmla="*/ 259 h 449"/>
                <a:gd name="T102" fmla="*/ 571 w 590"/>
                <a:gd name="T103" fmla="*/ 279 h 449"/>
                <a:gd name="T104" fmla="*/ 576 w 590"/>
                <a:gd name="T105" fmla="*/ 283 h 449"/>
                <a:gd name="T106" fmla="*/ 580 w 590"/>
                <a:gd name="T107" fmla="*/ 323 h 449"/>
                <a:gd name="T108" fmla="*/ 590 w 590"/>
                <a:gd name="T109" fmla="*/ 370 h 449"/>
                <a:gd name="T110" fmla="*/ 583 w 590"/>
                <a:gd name="T111" fmla="*/ 386 h 449"/>
                <a:gd name="T112" fmla="*/ 578 w 590"/>
                <a:gd name="T113" fmla="*/ 406 h 449"/>
                <a:gd name="T114" fmla="*/ 571 w 590"/>
                <a:gd name="T115" fmla="*/ 426 h 449"/>
                <a:gd name="T116" fmla="*/ 549 w 590"/>
                <a:gd name="T117" fmla="*/ 446 h 449"/>
                <a:gd name="T118" fmla="*/ 532 w 590"/>
                <a:gd name="T119" fmla="*/ 449 h 449"/>
                <a:gd name="T120" fmla="*/ 529 w 590"/>
                <a:gd name="T121" fmla="*/ 44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0" h="449">
                  <a:moveTo>
                    <a:pt x="529" y="445"/>
                  </a:moveTo>
                  <a:cubicBezTo>
                    <a:pt x="525" y="441"/>
                    <a:pt x="520" y="435"/>
                    <a:pt x="516" y="429"/>
                  </a:cubicBezTo>
                  <a:cubicBezTo>
                    <a:pt x="511" y="423"/>
                    <a:pt x="505" y="417"/>
                    <a:pt x="499" y="412"/>
                  </a:cubicBezTo>
                  <a:cubicBezTo>
                    <a:pt x="492" y="407"/>
                    <a:pt x="486" y="403"/>
                    <a:pt x="481" y="401"/>
                  </a:cubicBezTo>
                  <a:cubicBezTo>
                    <a:pt x="474" y="397"/>
                    <a:pt x="474" y="397"/>
                    <a:pt x="474" y="397"/>
                  </a:cubicBezTo>
                  <a:cubicBezTo>
                    <a:pt x="468" y="386"/>
                    <a:pt x="468" y="386"/>
                    <a:pt x="468" y="386"/>
                  </a:cubicBezTo>
                  <a:cubicBezTo>
                    <a:pt x="463" y="377"/>
                    <a:pt x="457" y="369"/>
                    <a:pt x="450" y="362"/>
                  </a:cubicBezTo>
                  <a:cubicBezTo>
                    <a:pt x="444" y="355"/>
                    <a:pt x="434" y="346"/>
                    <a:pt x="422" y="336"/>
                  </a:cubicBezTo>
                  <a:cubicBezTo>
                    <a:pt x="406" y="321"/>
                    <a:pt x="406" y="321"/>
                    <a:pt x="406" y="321"/>
                  </a:cubicBezTo>
                  <a:cubicBezTo>
                    <a:pt x="393" y="256"/>
                    <a:pt x="393" y="256"/>
                    <a:pt x="393" y="256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79" y="249"/>
                    <a:pt x="359" y="238"/>
                    <a:pt x="286" y="196"/>
                  </a:cubicBezTo>
                  <a:cubicBezTo>
                    <a:pt x="227" y="162"/>
                    <a:pt x="180" y="136"/>
                    <a:pt x="147" y="119"/>
                  </a:cubicBezTo>
                  <a:cubicBezTo>
                    <a:pt x="113" y="101"/>
                    <a:pt x="84" y="90"/>
                    <a:pt x="59" y="86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67"/>
                    <a:pt x="20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0" y="55"/>
                    <a:pt x="7" y="48"/>
                    <a:pt x="0" y="46"/>
                  </a:cubicBezTo>
                  <a:cubicBezTo>
                    <a:pt x="0" y="45"/>
                    <a:pt x="0" y="43"/>
                    <a:pt x="0" y="4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51" y="26"/>
                    <a:pt x="81" y="22"/>
                    <a:pt x="117" y="19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8" y="35"/>
                    <a:pt x="192" y="36"/>
                    <a:pt x="197" y="36"/>
                  </a:cubicBezTo>
                  <a:cubicBezTo>
                    <a:pt x="199" y="36"/>
                    <a:pt x="202" y="36"/>
                    <a:pt x="206" y="35"/>
                  </a:cubicBezTo>
                  <a:cubicBezTo>
                    <a:pt x="210" y="33"/>
                    <a:pt x="229" y="31"/>
                    <a:pt x="298" y="27"/>
                  </a:cubicBezTo>
                  <a:cubicBezTo>
                    <a:pt x="320" y="26"/>
                    <a:pt x="337" y="25"/>
                    <a:pt x="350" y="25"/>
                  </a:cubicBezTo>
                  <a:cubicBezTo>
                    <a:pt x="368" y="25"/>
                    <a:pt x="375" y="26"/>
                    <a:pt x="377" y="27"/>
                  </a:cubicBezTo>
                  <a:cubicBezTo>
                    <a:pt x="380" y="45"/>
                    <a:pt x="380" y="45"/>
                    <a:pt x="380" y="45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93" y="18"/>
                    <a:pt x="393" y="18"/>
                    <a:pt x="393" y="18"/>
                  </a:cubicBezTo>
                  <a:cubicBezTo>
                    <a:pt x="395" y="8"/>
                    <a:pt x="400" y="6"/>
                    <a:pt x="403" y="5"/>
                  </a:cubicBezTo>
                  <a:cubicBezTo>
                    <a:pt x="414" y="2"/>
                    <a:pt x="414" y="2"/>
                    <a:pt x="414" y="2"/>
                  </a:cubicBezTo>
                  <a:cubicBezTo>
                    <a:pt x="416" y="3"/>
                    <a:pt x="416" y="3"/>
                    <a:pt x="416" y="3"/>
                  </a:cubicBezTo>
                  <a:cubicBezTo>
                    <a:pt x="417" y="3"/>
                    <a:pt x="420" y="6"/>
                    <a:pt x="426" y="16"/>
                  </a:cubicBezTo>
                  <a:cubicBezTo>
                    <a:pt x="432" y="26"/>
                    <a:pt x="438" y="39"/>
                    <a:pt x="444" y="54"/>
                  </a:cubicBezTo>
                  <a:cubicBezTo>
                    <a:pt x="451" y="70"/>
                    <a:pt x="456" y="82"/>
                    <a:pt x="460" y="88"/>
                  </a:cubicBezTo>
                  <a:cubicBezTo>
                    <a:pt x="463" y="94"/>
                    <a:pt x="468" y="103"/>
                    <a:pt x="475" y="114"/>
                  </a:cubicBezTo>
                  <a:cubicBezTo>
                    <a:pt x="482" y="127"/>
                    <a:pt x="489" y="134"/>
                    <a:pt x="495" y="137"/>
                  </a:cubicBezTo>
                  <a:cubicBezTo>
                    <a:pt x="499" y="139"/>
                    <a:pt x="503" y="143"/>
                    <a:pt x="506" y="149"/>
                  </a:cubicBezTo>
                  <a:cubicBezTo>
                    <a:pt x="509" y="156"/>
                    <a:pt x="514" y="162"/>
                    <a:pt x="519" y="167"/>
                  </a:cubicBezTo>
                  <a:cubicBezTo>
                    <a:pt x="523" y="170"/>
                    <a:pt x="523" y="170"/>
                    <a:pt x="523" y="170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0" y="175"/>
                    <a:pt x="518" y="182"/>
                    <a:pt x="524" y="190"/>
                  </a:cubicBezTo>
                  <a:cubicBezTo>
                    <a:pt x="526" y="192"/>
                    <a:pt x="530" y="198"/>
                    <a:pt x="537" y="220"/>
                  </a:cubicBezTo>
                  <a:cubicBezTo>
                    <a:pt x="543" y="238"/>
                    <a:pt x="549" y="251"/>
                    <a:pt x="555" y="259"/>
                  </a:cubicBezTo>
                  <a:cubicBezTo>
                    <a:pt x="561" y="268"/>
                    <a:pt x="566" y="274"/>
                    <a:pt x="571" y="279"/>
                  </a:cubicBezTo>
                  <a:cubicBezTo>
                    <a:pt x="576" y="283"/>
                    <a:pt x="576" y="283"/>
                    <a:pt x="576" y="283"/>
                  </a:cubicBezTo>
                  <a:cubicBezTo>
                    <a:pt x="580" y="323"/>
                    <a:pt x="580" y="323"/>
                    <a:pt x="580" y="323"/>
                  </a:cubicBezTo>
                  <a:cubicBezTo>
                    <a:pt x="583" y="355"/>
                    <a:pt x="587" y="366"/>
                    <a:pt x="590" y="370"/>
                  </a:cubicBezTo>
                  <a:cubicBezTo>
                    <a:pt x="588" y="373"/>
                    <a:pt x="586" y="378"/>
                    <a:pt x="583" y="386"/>
                  </a:cubicBezTo>
                  <a:cubicBezTo>
                    <a:pt x="579" y="401"/>
                    <a:pt x="578" y="404"/>
                    <a:pt x="578" y="406"/>
                  </a:cubicBezTo>
                  <a:cubicBezTo>
                    <a:pt x="578" y="406"/>
                    <a:pt x="577" y="410"/>
                    <a:pt x="571" y="426"/>
                  </a:cubicBezTo>
                  <a:cubicBezTo>
                    <a:pt x="567" y="437"/>
                    <a:pt x="560" y="444"/>
                    <a:pt x="549" y="446"/>
                  </a:cubicBezTo>
                  <a:cubicBezTo>
                    <a:pt x="532" y="449"/>
                    <a:pt x="532" y="449"/>
                    <a:pt x="532" y="449"/>
                  </a:cubicBezTo>
                  <a:lnTo>
                    <a:pt x="529" y="4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16" name="Freeform 169"/>
            <p:cNvSpPr>
              <a:spLocks/>
            </p:cNvSpPr>
            <p:nvPr/>
          </p:nvSpPr>
          <p:spPr bwMode="auto">
            <a:xfrm>
              <a:off x="12533803" y="6088108"/>
              <a:ext cx="788272" cy="849299"/>
            </a:xfrm>
            <a:custGeom>
              <a:avLst/>
              <a:gdLst>
                <a:gd name="T0" fmla="*/ 83 w 321"/>
                <a:gd name="T1" fmla="*/ 347 h 347"/>
                <a:gd name="T2" fmla="*/ 80 w 321"/>
                <a:gd name="T3" fmla="*/ 347 h 347"/>
                <a:gd name="T4" fmla="*/ 78 w 321"/>
                <a:gd name="T5" fmla="*/ 344 h 347"/>
                <a:gd name="T6" fmla="*/ 69 w 321"/>
                <a:gd name="T7" fmla="*/ 293 h 347"/>
                <a:gd name="T8" fmla="*/ 62 w 321"/>
                <a:gd name="T9" fmla="*/ 293 h 347"/>
                <a:gd name="T10" fmla="*/ 59 w 321"/>
                <a:gd name="T11" fmla="*/ 255 h 347"/>
                <a:gd name="T12" fmla="*/ 57 w 321"/>
                <a:gd name="T13" fmla="*/ 234 h 347"/>
                <a:gd name="T14" fmla="*/ 49 w 321"/>
                <a:gd name="T15" fmla="*/ 198 h 347"/>
                <a:gd name="T16" fmla="*/ 40 w 321"/>
                <a:gd name="T17" fmla="*/ 185 h 347"/>
                <a:gd name="T18" fmla="*/ 38 w 321"/>
                <a:gd name="T19" fmla="*/ 181 h 347"/>
                <a:gd name="T20" fmla="*/ 34 w 321"/>
                <a:gd name="T21" fmla="*/ 177 h 347"/>
                <a:gd name="T22" fmla="*/ 34 w 321"/>
                <a:gd name="T23" fmla="*/ 161 h 347"/>
                <a:gd name="T24" fmla="*/ 21 w 321"/>
                <a:gd name="T25" fmla="*/ 101 h 347"/>
                <a:gd name="T26" fmla="*/ 3 w 321"/>
                <a:gd name="T27" fmla="*/ 38 h 347"/>
                <a:gd name="T28" fmla="*/ 0 w 321"/>
                <a:gd name="T29" fmla="*/ 19 h 347"/>
                <a:gd name="T30" fmla="*/ 9 w 321"/>
                <a:gd name="T31" fmla="*/ 17 h 347"/>
                <a:gd name="T32" fmla="*/ 9 w 321"/>
                <a:gd name="T33" fmla="*/ 13 h 347"/>
                <a:gd name="T34" fmla="*/ 10 w 321"/>
                <a:gd name="T35" fmla="*/ 13 h 347"/>
                <a:gd name="T36" fmla="*/ 10 w 321"/>
                <a:gd name="T37" fmla="*/ 12 h 347"/>
                <a:gd name="T38" fmla="*/ 68 w 321"/>
                <a:gd name="T39" fmla="*/ 7 h 347"/>
                <a:gd name="T40" fmla="*/ 130 w 321"/>
                <a:gd name="T41" fmla="*/ 0 h 347"/>
                <a:gd name="T42" fmla="*/ 131 w 321"/>
                <a:gd name="T43" fmla="*/ 8 h 347"/>
                <a:gd name="T44" fmla="*/ 144 w 321"/>
                <a:gd name="T45" fmla="*/ 31 h 347"/>
                <a:gd name="T46" fmla="*/ 146 w 321"/>
                <a:gd name="T47" fmla="*/ 31 h 347"/>
                <a:gd name="T48" fmla="*/ 164 w 321"/>
                <a:gd name="T49" fmla="*/ 41 h 347"/>
                <a:gd name="T50" fmla="*/ 176 w 321"/>
                <a:gd name="T51" fmla="*/ 44 h 347"/>
                <a:gd name="T52" fmla="*/ 180 w 321"/>
                <a:gd name="T53" fmla="*/ 55 h 347"/>
                <a:gd name="T54" fmla="*/ 196 w 321"/>
                <a:gd name="T55" fmla="*/ 76 h 347"/>
                <a:gd name="T56" fmla="*/ 206 w 321"/>
                <a:gd name="T57" fmla="*/ 85 h 347"/>
                <a:gd name="T58" fmla="*/ 226 w 321"/>
                <a:gd name="T59" fmla="*/ 100 h 347"/>
                <a:gd name="T60" fmla="*/ 244 w 321"/>
                <a:gd name="T61" fmla="*/ 115 h 347"/>
                <a:gd name="T62" fmla="*/ 268 w 321"/>
                <a:gd name="T63" fmla="*/ 136 h 347"/>
                <a:gd name="T64" fmla="*/ 279 w 321"/>
                <a:gd name="T65" fmla="*/ 143 h 347"/>
                <a:gd name="T66" fmla="*/ 284 w 321"/>
                <a:gd name="T67" fmla="*/ 155 h 347"/>
                <a:gd name="T68" fmla="*/ 299 w 321"/>
                <a:gd name="T69" fmla="*/ 176 h 347"/>
                <a:gd name="T70" fmla="*/ 302 w 321"/>
                <a:gd name="T71" fmla="*/ 179 h 347"/>
                <a:gd name="T72" fmla="*/ 302 w 321"/>
                <a:gd name="T73" fmla="*/ 185 h 347"/>
                <a:gd name="T74" fmla="*/ 303 w 321"/>
                <a:gd name="T75" fmla="*/ 187 h 347"/>
                <a:gd name="T76" fmla="*/ 309 w 321"/>
                <a:gd name="T77" fmla="*/ 198 h 347"/>
                <a:gd name="T78" fmla="*/ 321 w 321"/>
                <a:gd name="T79" fmla="*/ 215 h 347"/>
                <a:gd name="T80" fmla="*/ 310 w 321"/>
                <a:gd name="T81" fmla="*/ 264 h 347"/>
                <a:gd name="T82" fmla="*/ 300 w 321"/>
                <a:gd name="T83" fmla="*/ 311 h 347"/>
                <a:gd name="T84" fmla="*/ 297 w 321"/>
                <a:gd name="T85" fmla="*/ 314 h 347"/>
                <a:gd name="T86" fmla="*/ 287 w 321"/>
                <a:gd name="T87" fmla="*/ 316 h 347"/>
                <a:gd name="T88" fmla="*/ 267 w 321"/>
                <a:gd name="T89" fmla="*/ 339 h 347"/>
                <a:gd name="T90" fmla="*/ 236 w 321"/>
                <a:gd name="T91" fmla="*/ 336 h 347"/>
                <a:gd name="T92" fmla="*/ 184 w 321"/>
                <a:gd name="T93" fmla="*/ 338 h 347"/>
                <a:gd name="T94" fmla="*/ 88 w 321"/>
                <a:gd name="T95" fmla="*/ 346 h 347"/>
                <a:gd name="T96" fmla="*/ 83 w 321"/>
                <a:gd name="T9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1" h="347">
                  <a:moveTo>
                    <a:pt x="83" y="347"/>
                  </a:moveTo>
                  <a:cubicBezTo>
                    <a:pt x="81" y="347"/>
                    <a:pt x="81" y="347"/>
                    <a:pt x="80" y="347"/>
                  </a:cubicBezTo>
                  <a:cubicBezTo>
                    <a:pt x="78" y="344"/>
                    <a:pt x="78" y="344"/>
                    <a:pt x="78" y="344"/>
                  </a:cubicBezTo>
                  <a:cubicBezTo>
                    <a:pt x="69" y="293"/>
                    <a:pt x="69" y="293"/>
                    <a:pt x="69" y="293"/>
                  </a:cubicBezTo>
                  <a:cubicBezTo>
                    <a:pt x="62" y="293"/>
                    <a:pt x="62" y="293"/>
                    <a:pt x="62" y="293"/>
                  </a:cubicBezTo>
                  <a:cubicBezTo>
                    <a:pt x="59" y="255"/>
                    <a:pt x="59" y="255"/>
                    <a:pt x="59" y="255"/>
                  </a:cubicBezTo>
                  <a:cubicBezTo>
                    <a:pt x="58" y="247"/>
                    <a:pt x="58" y="240"/>
                    <a:pt x="57" y="234"/>
                  </a:cubicBezTo>
                  <a:cubicBezTo>
                    <a:pt x="55" y="215"/>
                    <a:pt x="53" y="204"/>
                    <a:pt x="49" y="198"/>
                  </a:cubicBezTo>
                  <a:cubicBezTo>
                    <a:pt x="46" y="193"/>
                    <a:pt x="43" y="188"/>
                    <a:pt x="40" y="185"/>
                  </a:cubicBezTo>
                  <a:cubicBezTo>
                    <a:pt x="39" y="183"/>
                    <a:pt x="38" y="182"/>
                    <a:pt x="38" y="181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4" y="148"/>
                    <a:pt x="30" y="128"/>
                    <a:pt x="21" y="101"/>
                  </a:cubicBezTo>
                  <a:cubicBezTo>
                    <a:pt x="12" y="75"/>
                    <a:pt x="6" y="54"/>
                    <a:pt x="3" y="38"/>
                  </a:cubicBezTo>
                  <a:cubicBezTo>
                    <a:pt x="1" y="27"/>
                    <a:pt x="0" y="22"/>
                    <a:pt x="0" y="19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108" y="3"/>
                    <a:pt x="123" y="1"/>
                    <a:pt x="130" y="0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4" y="21"/>
                    <a:pt x="138" y="29"/>
                    <a:pt x="144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8" y="35"/>
                    <a:pt x="153" y="38"/>
                    <a:pt x="164" y="41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5" y="66"/>
                    <a:pt x="190" y="73"/>
                    <a:pt x="196" y="76"/>
                  </a:cubicBezTo>
                  <a:cubicBezTo>
                    <a:pt x="200" y="78"/>
                    <a:pt x="203" y="82"/>
                    <a:pt x="206" y="85"/>
                  </a:cubicBezTo>
                  <a:cubicBezTo>
                    <a:pt x="210" y="91"/>
                    <a:pt x="217" y="96"/>
                    <a:pt x="226" y="100"/>
                  </a:cubicBezTo>
                  <a:cubicBezTo>
                    <a:pt x="233" y="102"/>
                    <a:pt x="239" y="108"/>
                    <a:pt x="244" y="115"/>
                  </a:cubicBezTo>
                  <a:cubicBezTo>
                    <a:pt x="251" y="123"/>
                    <a:pt x="259" y="130"/>
                    <a:pt x="268" y="136"/>
                  </a:cubicBezTo>
                  <a:cubicBezTo>
                    <a:pt x="279" y="143"/>
                    <a:pt x="279" y="143"/>
                    <a:pt x="279" y="143"/>
                  </a:cubicBezTo>
                  <a:cubicBezTo>
                    <a:pt x="284" y="155"/>
                    <a:pt x="284" y="155"/>
                    <a:pt x="284" y="155"/>
                  </a:cubicBezTo>
                  <a:cubicBezTo>
                    <a:pt x="289" y="166"/>
                    <a:pt x="294" y="173"/>
                    <a:pt x="299" y="176"/>
                  </a:cubicBezTo>
                  <a:cubicBezTo>
                    <a:pt x="301" y="178"/>
                    <a:pt x="302" y="179"/>
                    <a:pt x="302" y="179"/>
                  </a:cubicBezTo>
                  <a:cubicBezTo>
                    <a:pt x="302" y="185"/>
                    <a:pt x="302" y="185"/>
                    <a:pt x="302" y="185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09" y="198"/>
                    <a:pt x="309" y="198"/>
                    <a:pt x="309" y="198"/>
                  </a:cubicBezTo>
                  <a:cubicBezTo>
                    <a:pt x="313" y="207"/>
                    <a:pt x="317" y="212"/>
                    <a:pt x="321" y="215"/>
                  </a:cubicBezTo>
                  <a:cubicBezTo>
                    <a:pt x="319" y="220"/>
                    <a:pt x="316" y="232"/>
                    <a:pt x="310" y="264"/>
                  </a:cubicBezTo>
                  <a:cubicBezTo>
                    <a:pt x="303" y="304"/>
                    <a:pt x="300" y="310"/>
                    <a:pt x="300" y="311"/>
                  </a:cubicBezTo>
                  <a:cubicBezTo>
                    <a:pt x="297" y="314"/>
                    <a:pt x="297" y="314"/>
                    <a:pt x="297" y="314"/>
                  </a:cubicBezTo>
                  <a:cubicBezTo>
                    <a:pt x="287" y="316"/>
                    <a:pt x="287" y="316"/>
                    <a:pt x="287" y="316"/>
                  </a:cubicBezTo>
                  <a:cubicBezTo>
                    <a:pt x="279" y="318"/>
                    <a:pt x="270" y="323"/>
                    <a:pt x="267" y="339"/>
                  </a:cubicBezTo>
                  <a:cubicBezTo>
                    <a:pt x="262" y="337"/>
                    <a:pt x="253" y="336"/>
                    <a:pt x="236" y="336"/>
                  </a:cubicBezTo>
                  <a:cubicBezTo>
                    <a:pt x="223" y="336"/>
                    <a:pt x="205" y="337"/>
                    <a:pt x="184" y="338"/>
                  </a:cubicBezTo>
                  <a:cubicBezTo>
                    <a:pt x="108" y="343"/>
                    <a:pt x="93" y="345"/>
                    <a:pt x="88" y="346"/>
                  </a:cubicBezTo>
                  <a:cubicBezTo>
                    <a:pt x="86" y="347"/>
                    <a:pt x="84" y="347"/>
                    <a:pt x="83" y="3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17" name="Freeform 170"/>
            <p:cNvSpPr>
              <a:spLocks/>
            </p:cNvSpPr>
            <p:nvPr/>
          </p:nvSpPr>
          <p:spPr bwMode="auto">
            <a:xfrm>
              <a:off x="12905055" y="5996567"/>
              <a:ext cx="732330" cy="574676"/>
            </a:xfrm>
            <a:custGeom>
              <a:avLst/>
              <a:gdLst>
                <a:gd name="T0" fmla="*/ 163 w 299"/>
                <a:gd name="T1" fmla="*/ 219 h 235"/>
                <a:gd name="T2" fmla="*/ 163 w 299"/>
                <a:gd name="T3" fmla="*/ 217 h 235"/>
                <a:gd name="T4" fmla="*/ 154 w 299"/>
                <a:gd name="T5" fmla="*/ 204 h 235"/>
                <a:gd name="T6" fmla="*/ 145 w 299"/>
                <a:gd name="T7" fmla="*/ 189 h 235"/>
                <a:gd name="T8" fmla="*/ 138 w 299"/>
                <a:gd name="T9" fmla="*/ 173 h 235"/>
                <a:gd name="T10" fmla="*/ 123 w 299"/>
                <a:gd name="T11" fmla="*/ 164 h 235"/>
                <a:gd name="T12" fmla="*/ 103 w 299"/>
                <a:gd name="T13" fmla="*/ 145 h 235"/>
                <a:gd name="T14" fmla="*/ 79 w 299"/>
                <a:gd name="T15" fmla="*/ 126 h 235"/>
                <a:gd name="T16" fmla="*/ 65 w 299"/>
                <a:gd name="T17" fmla="*/ 117 h 235"/>
                <a:gd name="T18" fmla="*/ 51 w 299"/>
                <a:gd name="T19" fmla="*/ 104 h 235"/>
                <a:gd name="T20" fmla="*/ 41 w 299"/>
                <a:gd name="T21" fmla="*/ 89 h 235"/>
                <a:gd name="T22" fmla="*/ 33 w 299"/>
                <a:gd name="T23" fmla="*/ 72 h 235"/>
                <a:gd name="T24" fmla="*/ 17 w 299"/>
                <a:gd name="T25" fmla="*/ 67 h 235"/>
                <a:gd name="T26" fmla="*/ 7 w 299"/>
                <a:gd name="T27" fmla="*/ 64 h 235"/>
                <a:gd name="T28" fmla="*/ 7 w 299"/>
                <a:gd name="T29" fmla="*/ 61 h 235"/>
                <a:gd name="T30" fmla="*/ 6 w 299"/>
                <a:gd name="T31" fmla="*/ 60 h 235"/>
                <a:gd name="T32" fmla="*/ 0 w 299"/>
                <a:gd name="T33" fmla="*/ 40 h 235"/>
                <a:gd name="T34" fmla="*/ 13 w 299"/>
                <a:gd name="T35" fmla="*/ 32 h 235"/>
                <a:gd name="T36" fmla="*/ 34 w 299"/>
                <a:gd name="T37" fmla="*/ 14 h 235"/>
                <a:gd name="T38" fmla="*/ 34 w 299"/>
                <a:gd name="T39" fmla="*/ 14 h 235"/>
                <a:gd name="T40" fmla="*/ 40 w 299"/>
                <a:gd name="T41" fmla="*/ 10 h 235"/>
                <a:gd name="T42" fmla="*/ 47 w 299"/>
                <a:gd name="T43" fmla="*/ 7 h 235"/>
                <a:gd name="T44" fmla="*/ 115 w 299"/>
                <a:gd name="T45" fmla="*/ 0 h 235"/>
                <a:gd name="T46" fmla="*/ 136 w 299"/>
                <a:gd name="T47" fmla="*/ 11 h 235"/>
                <a:gd name="T48" fmla="*/ 147 w 299"/>
                <a:gd name="T49" fmla="*/ 15 h 235"/>
                <a:gd name="T50" fmla="*/ 147 w 299"/>
                <a:gd name="T51" fmla="*/ 24 h 235"/>
                <a:gd name="T52" fmla="*/ 231 w 299"/>
                <a:gd name="T53" fmla="*/ 16 h 235"/>
                <a:gd name="T54" fmla="*/ 231 w 299"/>
                <a:gd name="T55" fmla="*/ 17 h 235"/>
                <a:gd name="T56" fmla="*/ 244 w 299"/>
                <a:gd name="T57" fmla="*/ 35 h 235"/>
                <a:gd name="T58" fmla="*/ 275 w 299"/>
                <a:gd name="T59" fmla="*/ 49 h 235"/>
                <a:gd name="T60" fmla="*/ 295 w 299"/>
                <a:gd name="T61" fmla="*/ 67 h 235"/>
                <a:gd name="T62" fmla="*/ 299 w 299"/>
                <a:gd name="T63" fmla="*/ 77 h 235"/>
                <a:gd name="T64" fmla="*/ 297 w 299"/>
                <a:gd name="T65" fmla="*/ 80 h 235"/>
                <a:gd name="T66" fmla="*/ 289 w 299"/>
                <a:gd name="T67" fmla="*/ 93 h 235"/>
                <a:gd name="T68" fmla="*/ 281 w 299"/>
                <a:gd name="T69" fmla="*/ 105 h 235"/>
                <a:gd name="T70" fmla="*/ 273 w 299"/>
                <a:gd name="T71" fmla="*/ 128 h 235"/>
                <a:gd name="T72" fmla="*/ 253 w 299"/>
                <a:gd name="T73" fmla="*/ 157 h 235"/>
                <a:gd name="T74" fmla="*/ 225 w 299"/>
                <a:gd name="T75" fmla="*/ 178 h 235"/>
                <a:gd name="T76" fmla="*/ 210 w 299"/>
                <a:gd name="T77" fmla="*/ 186 h 235"/>
                <a:gd name="T78" fmla="*/ 212 w 299"/>
                <a:gd name="T79" fmla="*/ 196 h 235"/>
                <a:gd name="T80" fmla="*/ 208 w 299"/>
                <a:gd name="T81" fmla="*/ 202 h 235"/>
                <a:gd name="T82" fmla="*/ 195 w 299"/>
                <a:gd name="T83" fmla="*/ 223 h 235"/>
                <a:gd name="T84" fmla="*/ 184 w 299"/>
                <a:gd name="T85" fmla="*/ 233 h 235"/>
                <a:gd name="T86" fmla="*/ 175 w 299"/>
                <a:gd name="T87" fmla="*/ 235 h 235"/>
                <a:gd name="T88" fmla="*/ 163 w 299"/>
                <a:gd name="T89" fmla="*/ 2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9" h="235">
                  <a:moveTo>
                    <a:pt x="163" y="219"/>
                  </a:moveTo>
                  <a:cubicBezTo>
                    <a:pt x="163" y="217"/>
                    <a:pt x="163" y="217"/>
                    <a:pt x="163" y="217"/>
                  </a:cubicBezTo>
                  <a:cubicBezTo>
                    <a:pt x="163" y="212"/>
                    <a:pt x="160" y="208"/>
                    <a:pt x="154" y="204"/>
                  </a:cubicBezTo>
                  <a:cubicBezTo>
                    <a:pt x="153" y="203"/>
                    <a:pt x="149" y="199"/>
                    <a:pt x="145" y="189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15" y="159"/>
                    <a:pt x="108" y="153"/>
                    <a:pt x="103" y="145"/>
                  </a:cubicBezTo>
                  <a:cubicBezTo>
                    <a:pt x="96" y="137"/>
                    <a:pt x="88" y="130"/>
                    <a:pt x="79" y="126"/>
                  </a:cubicBezTo>
                  <a:cubicBezTo>
                    <a:pt x="72" y="124"/>
                    <a:pt x="68" y="120"/>
                    <a:pt x="65" y="117"/>
                  </a:cubicBezTo>
                  <a:cubicBezTo>
                    <a:pt x="61" y="111"/>
                    <a:pt x="56" y="107"/>
                    <a:pt x="51" y="104"/>
                  </a:cubicBezTo>
                  <a:cubicBezTo>
                    <a:pt x="49" y="102"/>
                    <a:pt x="45" y="99"/>
                    <a:pt x="41" y="89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1" y="66"/>
                    <a:pt x="9" y="65"/>
                    <a:pt x="7" y="64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29" y="23"/>
                    <a:pt x="33" y="18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5" y="13"/>
                    <a:pt x="40" y="1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7" y="5"/>
                    <a:pt x="125" y="8"/>
                    <a:pt x="136" y="11"/>
                  </a:cubicBezTo>
                  <a:cubicBezTo>
                    <a:pt x="143" y="13"/>
                    <a:pt x="146" y="14"/>
                    <a:pt x="147" y="1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17"/>
                    <a:pt x="231" y="17"/>
                    <a:pt x="231" y="17"/>
                  </a:cubicBezTo>
                  <a:cubicBezTo>
                    <a:pt x="231" y="22"/>
                    <a:pt x="233" y="30"/>
                    <a:pt x="244" y="35"/>
                  </a:cubicBezTo>
                  <a:cubicBezTo>
                    <a:pt x="251" y="39"/>
                    <a:pt x="261" y="43"/>
                    <a:pt x="275" y="49"/>
                  </a:cubicBezTo>
                  <a:cubicBezTo>
                    <a:pt x="286" y="55"/>
                    <a:pt x="293" y="61"/>
                    <a:pt x="295" y="67"/>
                  </a:cubicBezTo>
                  <a:cubicBezTo>
                    <a:pt x="299" y="77"/>
                    <a:pt x="299" y="77"/>
                    <a:pt x="299" y="77"/>
                  </a:cubicBezTo>
                  <a:cubicBezTo>
                    <a:pt x="297" y="80"/>
                    <a:pt x="297" y="80"/>
                    <a:pt x="297" y="80"/>
                  </a:cubicBezTo>
                  <a:cubicBezTo>
                    <a:pt x="295" y="84"/>
                    <a:pt x="292" y="88"/>
                    <a:pt x="289" y="93"/>
                  </a:cubicBezTo>
                  <a:cubicBezTo>
                    <a:pt x="286" y="97"/>
                    <a:pt x="283" y="101"/>
                    <a:pt x="281" y="105"/>
                  </a:cubicBezTo>
                  <a:cubicBezTo>
                    <a:pt x="278" y="109"/>
                    <a:pt x="276" y="116"/>
                    <a:pt x="273" y="128"/>
                  </a:cubicBezTo>
                  <a:cubicBezTo>
                    <a:pt x="271" y="137"/>
                    <a:pt x="264" y="147"/>
                    <a:pt x="253" y="157"/>
                  </a:cubicBezTo>
                  <a:cubicBezTo>
                    <a:pt x="241" y="167"/>
                    <a:pt x="232" y="174"/>
                    <a:pt x="225" y="178"/>
                  </a:cubicBezTo>
                  <a:cubicBezTo>
                    <a:pt x="210" y="186"/>
                    <a:pt x="210" y="186"/>
                    <a:pt x="210" y="18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98"/>
                    <a:pt x="210" y="201"/>
                    <a:pt x="208" y="202"/>
                  </a:cubicBezTo>
                  <a:cubicBezTo>
                    <a:pt x="203" y="207"/>
                    <a:pt x="198" y="214"/>
                    <a:pt x="195" y="223"/>
                  </a:cubicBezTo>
                  <a:cubicBezTo>
                    <a:pt x="193" y="229"/>
                    <a:pt x="190" y="232"/>
                    <a:pt x="184" y="233"/>
                  </a:cubicBezTo>
                  <a:cubicBezTo>
                    <a:pt x="175" y="235"/>
                    <a:pt x="175" y="235"/>
                    <a:pt x="175" y="235"/>
                  </a:cubicBezTo>
                  <a:lnTo>
                    <a:pt x="163" y="2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18" name="Freeform 171"/>
            <p:cNvSpPr>
              <a:spLocks/>
            </p:cNvSpPr>
            <p:nvPr/>
          </p:nvSpPr>
          <p:spPr bwMode="auto">
            <a:xfrm>
              <a:off x="12660944" y="5574459"/>
              <a:ext cx="1378204" cy="595019"/>
            </a:xfrm>
            <a:custGeom>
              <a:avLst/>
              <a:gdLst>
                <a:gd name="T0" fmla="*/ 378 w 562"/>
                <a:gd name="T1" fmla="*/ 212 h 243"/>
                <a:gd name="T2" fmla="*/ 342 w 562"/>
                <a:gd name="T3" fmla="*/ 190 h 243"/>
                <a:gd name="T4" fmla="*/ 258 w 562"/>
                <a:gd name="T5" fmla="*/ 183 h 243"/>
                <a:gd name="T6" fmla="*/ 226 w 562"/>
                <a:gd name="T7" fmla="*/ 168 h 243"/>
                <a:gd name="T8" fmla="*/ 143 w 562"/>
                <a:gd name="T9" fmla="*/ 168 h 243"/>
                <a:gd name="T10" fmla="*/ 121 w 562"/>
                <a:gd name="T11" fmla="*/ 184 h 243"/>
                <a:gd name="T12" fmla="*/ 89 w 562"/>
                <a:gd name="T13" fmla="*/ 205 h 243"/>
                <a:gd name="T14" fmla="*/ 77 w 562"/>
                <a:gd name="T15" fmla="*/ 199 h 243"/>
                <a:gd name="T16" fmla="*/ 0 w 562"/>
                <a:gd name="T17" fmla="*/ 207 h 243"/>
                <a:gd name="T18" fmla="*/ 14 w 562"/>
                <a:gd name="T19" fmla="*/ 178 h 243"/>
                <a:gd name="T20" fmla="*/ 36 w 562"/>
                <a:gd name="T21" fmla="*/ 160 h 243"/>
                <a:gd name="T22" fmla="*/ 80 w 562"/>
                <a:gd name="T23" fmla="*/ 139 h 243"/>
                <a:gd name="T24" fmla="*/ 111 w 562"/>
                <a:gd name="T25" fmla="*/ 109 h 243"/>
                <a:gd name="T26" fmla="*/ 148 w 562"/>
                <a:gd name="T27" fmla="*/ 80 h 243"/>
                <a:gd name="T28" fmla="*/ 122 w 562"/>
                <a:gd name="T29" fmla="*/ 60 h 243"/>
                <a:gd name="T30" fmla="*/ 281 w 562"/>
                <a:gd name="T31" fmla="*/ 38 h 243"/>
                <a:gd name="T32" fmla="*/ 382 w 562"/>
                <a:gd name="T33" fmla="*/ 21 h 243"/>
                <a:gd name="T34" fmla="*/ 425 w 562"/>
                <a:gd name="T35" fmla="*/ 11 h 243"/>
                <a:gd name="T36" fmla="*/ 476 w 562"/>
                <a:gd name="T37" fmla="*/ 0 h 243"/>
                <a:gd name="T38" fmla="*/ 539 w 562"/>
                <a:gd name="T39" fmla="*/ 2 h 243"/>
                <a:gd name="T40" fmla="*/ 543 w 562"/>
                <a:gd name="T41" fmla="*/ 26 h 243"/>
                <a:gd name="T42" fmla="*/ 557 w 562"/>
                <a:gd name="T43" fmla="*/ 43 h 243"/>
                <a:gd name="T44" fmla="*/ 562 w 562"/>
                <a:gd name="T45" fmla="*/ 67 h 243"/>
                <a:gd name="T46" fmla="*/ 542 w 562"/>
                <a:gd name="T47" fmla="*/ 83 h 243"/>
                <a:gd name="T48" fmla="*/ 528 w 562"/>
                <a:gd name="T49" fmla="*/ 103 h 243"/>
                <a:gd name="T50" fmla="*/ 537 w 562"/>
                <a:gd name="T51" fmla="*/ 120 h 243"/>
                <a:gd name="T52" fmla="*/ 538 w 562"/>
                <a:gd name="T53" fmla="*/ 134 h 243"/>
                <a:gd name="T54" fmla="*/ 522 w 562"/>
                <a:gd name="T55" fmla="*/ 149 h 243"/>
                <a:gd name="T56" fmla="*/ 496 w 562"/>
                <a:gd name="T57" fmla="*/ 186 h 243"/>
                <a:gd name="T58" fmla="*/ 484 w 562"/>
                <a:gd name="T59" fmla="*/ 180 h 243"/>
                <a:gd name="T60" fmla="*/ 462 w 562"/>
                <a:gd name="T61" fmla="*/ 194 h 243"/>
                <a:gd name="T62" fmla="*/ 423 w 562"/>
                <a:gd name="T63" fmla="*/ 239 h 243"/>
                <a:gd name="T64" fmla="*/ 406 w 562"/>
                <a:gd name="T65" fmla="*/ 23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2" h="243">
                  <a:moveTo>
                    <a:pt x="406" y="236"/>
                  </a:moveTo>
                  <a:cubicBezTo>
                    <a:pt x="402" y="226"/>
                    <a:pt x="393" y="218"/>
                    <a:pt x="378" y="212"/>
                  </a:cubicBezTo>
                  <a:cubicBezTo>
                    <a:pt x="365" y="206"/>
                    <a:pt x="355" y="201"/>
                    <a:pt x="349" y="198"/>
                  </a:cubicBezTo>
                  <a:cubicBezTo>
                    <a:pt x="343" y="195"/>
                    <a:pt x="342" y="192"/>
                    <a:pt x="342" y="190"/>
                  </a:cubicBezTo>
                  <a:cubicBezTo>
                    <a:pt x="342" y="175"/>
                    <a:pt x="342" y="175"/>
                    <a:pt x="342" y="175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6" y="178"/>
                    <a:pt x="248" y="175"/>
                    <a:pt x="237" y="172"/>
                  </a:cubicBezTo>
                  <a:cubicBezTo>
                    <a:pt x="230" y="170"/>
                    <a:pt x="227" y="169"/>
                    <a:pt x="226" y="168"/>
                  </a:cubicBezTo>
                  <a:cubicBezTo>
                    <a:pt x="226" y="159"/>
                    <a:pt x="226" y="159"/>
                    <a:pt x="226" y="159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26" y="176"/>
                    <a:pt x="123" y="180"/>
                    <a:pt x="121" y="184"/>
                  </a:cubicBezTo>
                  <a:cubicBezTo>
                    <a:pt x="121" y="185"/>
                    <a:pt x="118" y="188"/>
                    <a:pt x="106" y="195"/>
                  </a:cubicBezTo>
                  <a:cubicBezTo>
                    <a:pt x="89" y="205"/>
                    <a:pt x="89" y="205"/>
                    <a:pt x="89" y="205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4" y="199"/>
                    <a:pt x="64" y="201"/>
                    <a:pt x="14" y="206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7" y="191"/>
                    <a:pt x="11" y="184"/>
                    <a:pt x="14" y="178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48" y="153"/>
                    <a:pt x="59" y="148"/>
                    <a:pt x="66" y="145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7" y="128"/>
                    <a:pt x="87" y="128"/>
                    <a:pt x="87" y="128"/>
                  </a:cubicBezTo>
                  <a:cubicBezTo>
                    <a:pt x="89" y="125"/>
                    <a:pt x="96" y="118"/>
                    <a:pt x="111" y="109"/>
                  </a:cubicBezTo>
                  <a:cubicBezTo>
                    <a:pt x="125" y="101"/>
                    <a:pt x="134" y="94"/>
                    <a:pt x="139" y="89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6" y="62"/>
                    <a:pt x="136" y="60"/>
                    <a:pt x="122" y="60"/>
                  </a:cubicBezTo>
                  <a:cubicBezTo>
                    <a:pt x="137" y="58"/>
                    <a:pt x="158" y="56"/>
                    <a:pt x="187" y="53"/>
                  </a:cubicBezTo>
                  <a:cubicBezTo>
                    <a:pt x="266" y="45"/>
                    <a:pt x="279" y="42"/>
                    <a:pt x="281" y="38"/>
                  </a:cubicBezTo>
                  <a:cubicBezTo>
                    <a:pt x="284" y="37"/>
                    <a:pt x="295" y="35"/>
                    <a:pt x="326" y="32"/>
                  </a:cubicBezTo>
                  <a:cubicBezTo>
                    <a:pt x="372" y="28"/>
                    <a:pt x="380" y="26"/>
                    <a:pt x="382" y="21"/>
                  </a:cubicBezTo>
                  <a:cubicBezTo>
                    <a:pt x="384" y="20"/>
                    <a:pt x="393" y="17"/>
                    <a:pt x="420" y="12"/>
                  </a:cubicBezTo>
                  <a:cubicBezTo>
                    <a:pt x="425" y="11"/>
                    <a:pt x="425" y="11"/>
                    <a:pt x="425" y="11"/>
                  </a:cubicBezTo>
                  <a:cubicBezTo>
                    <a:pt x="460" y="4"/>
                    <a:pt x="467" y="3"/>
                    <a:pt x="469" y="2"/>
                  </a:cubicBezTo>
                  <a:cubicBezTo>
                    <a:pt x="472" y="1"/>
                    <a:pt x="474" y="0"/>
                    <a:pt x="476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39" y="2"/>
                    <a:pt x="539" y="2"/>
                    <a:pt x="539" y="2"/>
                  </a:cubicBezTo>
                  <a:cubicBezTo>
                    <a:pt x="541" y="9"/>
                    <a:pt x="541" y="9"/>
                    <a:pt x="541" y="9"/>
                  </a:cubicBezTo>
                  <a:cubicBezTo>
                    <a:pt x="543" y="15"/>
                    <a:pt x="544" y="21"/>
                    <a:pt x="543" y="26"/>
                  </a:cubicBezTo>
                  <a:cubicBezTo>
                    <a:pt x="543" y="31"/>
                    <a:pt x="543" y="35"/>
                    <a:pt x="546" y="38"/>
                  </a:cubicBezTo>
                  <a:cubicBezTo>
                    <a:pt x="548" y="41"/>
                    <a:pt x="552" y="42"/>
                    <a:pt x="557" y="43"/>
                  </a:cubicBezTo>
                  <a:cubicBezTo>
                    <a:pt x="559" y="43"/>
                    <a:pt x="562" y="43"/>
                    <a:pt x="562" y="54"/>
                  </a:cubicBezTo>
                  <a:cubicBezTo>
                    <a:pt x="562" y="67"/>
                    <a:pt x="562" y="67"/>
                    <a:pt x="562" y="67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3" y="75"/>
                    <a:pt x="547" y="79"/>
                    <a:pt x="542" y="83"/>
                  </a:cubicBezTo>
                  <a:cubicBezTo>
                    <a:pt x="531" y="90"/>
                    <a:pt x="531" y="90"/>
                    <a:pt x="531" y="90"/>
                  </a:cubicBezTo>
                  <a:cubicBezTo>
                    <a:pt x="528" y="103"/>
                    <a:pt x="528" y="103"/>
                    <a:pt x="528" y="103"/>
                  </a:cubicBezTo>
                  <a:cubicBezTo>
                    <a:pt x="527" y="109"/>
                    <a:pt x="528" y="113"/>
                    <a:pt x="530" y="116"/>
                  </a:cubicBezTo>
                  <a:cubicBezTo>
                    <a:pt x="532" y="119"/>
                    <a:pt x="534" y="120"/>
                    <a:pt x="537" y="120"/>
                  </a:cubicBezTo>
                  <a:cubicBezTo>
                    <a:pt x="538" y="121"/>
                    <a:pt x="538" y="122"/>
                    <a:pt x="538" y="126"/>
                  </a:cubicBezTo>
                  <a:cubicBezTo>
                    <a:pt x="538" y="134"/>
                    <a:pt x="538" y="134"/>
                    <a:pt x="538" y="134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1" y="138"/>
                    <a:pt x="523" y="142"/>
                    <a:pt x="522" y="149"/>
                  </a:cubicBezTo>
                  <a:cubicBezTo>
                    <a:pt x="521" y="149"/>
                    <a:pt x="519" y="151"/>
                    <a:pt x="513" y="152"/>
                  </a:cubicBezTo>
                  <a:cubicBezTo>
                    <a:pt x="502" y="156"/>
                    <a:pt x="496" y="167"/>
                    <a:pt x="496" y="186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2" y="181"/>
                    <a:pt x="487" y="180"/>
                    <a:pt x="484" y="180"/>
                  </a:cubicBezTo>
                  <a:cubicBezTo>
                    <a:pt x="481" y="180"/>
                    <a:pt x="478" y="181"/>
                    <a:pt x="476" y="183"/>
                  </a:cubicBezTo>
                  <a:cubicBezTo>
                    <a:pt x="469" y="187"/>
                    <a:pt x="465" y="191"/>
                    <a:pt x="462" y="194"/>
                  </a:cubicBezTo>
                  <a:cubicBezTo>
                    <a:pt x="460" y="196"/>
                    <a:pt x="456" y="201"/>
                    <a:pt x="448" y="218"/>
                  </a:cubicBezTo>
                  <a:cubicBezTo>
                    <a:pt x="442" y="229"/>
                    <a:pt x="434" y="236"/>
                    <a:pt x="423" y="239"/>
                  </a:cubicBezTo>
                  <a:cubicBezTo>
                    <a:pt x="408" y="243"/>
                    <a:pt x="408" y="243"/>
                    <a:pt x="408" y="243"/>
                  </a:cubicBezTo>
                  <a:lnTo>
                    <a:pt x="406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19" name="Freeform 172"/>
            <p:cNvSpPr>
              <a:spLocks/>
            </p:cNvSpPr>
            <p:nvPr/>
          </p:nvSpPr>
          <p:spPr bwMode="auto">
            <a:xfrm>
              <a:off x="12889798" y="5081154"/>
              <a:ext cx="1067981" cy="620446"/>
            </a:xfrm>
            <a:custGeom>
              <a:avLst/>
              <a:gdLst>
                <a:gd name="T0" fmla="*/ 6 w 435"/>
                <a:gd name="T1" fmla="*/ 237 h 253"/>
                <a:gd name="T2" fmla="*/ 28 w 435"/>
                <a:gd name="T3" fmla="*/ 203 h 253"/>
                <a:gd name="T4" fmla="*/ 39 w 435"/>
                <a:gd name="T5" fmla="*/ 187 h 253"/>
                <a:gd name="T6" fmla="*/ 41 w 435"/>
                <a:gd name="T7" fmla="*/ 188 h 253"/>
                <a:gd name="T8" fmla="*/ 49 w 435"/>
                <a:gd name="T9" fmla="*/ 197 h 253"/>
                <a:gd name="T10" fmla="*/ 55 w 435"/>
                <a:gd name="T11" fmla="*/ 208 h 253"/>
                <a:gd name="T12" fmla="*/ 71 w 435"/>
                <a:gd name="T13" fmla="*/ 204 h 253"/>
                <a:gd name="T14" fmla="*/ 106 w 435"/>
                <a:gd name="T15" fmla="*/ 194 h 253"/>
                <a:gd name="T16" fmla="*/ 135 w 435"/>
                <a:gd name="T17" fmla="*/ 186 h 253"/>
                <a:gd name="T18" fmla="*/ 146 w 435"/>
                <a:gd name="T19" fmla="*/ 185 h 253"/>
                <a:gd name="T20" fmla="*/ 158 w 435"/>
                <a:gd name="T21" fmla="*/ 160 h 253"/>
                <a:gd name="T22" fmla="*/ 175 w 435"/>
                <a:gd name="T23" fmla="*/ 112 h 253"/>
                <a:gd name="T24" fmla="*/ 179 w 435"/>
                <a:gd name="T25" fmla="*/ 91 h 253"/>
                <a:gd name="T26" fmla="*/ 192 w 435"/>
                <a:gd name="T27" fmla="*/ 87 h 253"/>
                <a:gd name="T28" fmla="*/ 214 w 435"/>
                <a:gd name="T29" fmla="*/ 75 h 253"/>
                <a:gd name="T30" fmla="*/ 220 w 435"/>
                <a:gd name="T31" fmla="*/ 55 h 253"/>
                <a:gd name="T32" fmla="*/ 227 w 435"/>
                <a:gd name="T33" fmla="*/ 45 h 253"/>
                <a:gd name="T34" fmla="*/ 249 w 435"/>
                <a:gd name="T35" fmla="*/ 15 h 253"/>
                <a:gd name="T36" fmla="*/ 254 w 435"/>
                <a:gd name="T37" fmla="*/ 0 h 253"/>
                <a:gd name="T38" fmla="*/ 255 w 435"/>
                <a:gd name="T39" fmla="*/ 0 h 253"/>
                <a:gd name="T40" fmla="*/ 284 w 435"/>
                <a:gd name="T41" fmla="*/ 5 h 253"/>
                <a:gd name="T42" fmla="*/ 301 w 435"/>
                <a:gd name="T43" fmla="*/ 5 h 253"/>
                <a:gd name="T44" fmla="*/ 319 w 435"/>
                <a:gd name="T45" fmla="*/ 12 h 253"/>
                <a:gd name="T46" fmla="*/ 324 w 435"/>
                <a:gd name="T47" fmla="*/ 17 h 253"/>
                <a:gd name="T48" fmla="*/ 324 w 435"/>
                <a:gd name="T49" fmla="*/ 64 h 253"/>
                <a:gd name="T50" fmla="*/ 360 w 435"/>
                <a:gd name="T51" fmla="*/ 69 h 253"/>
                <a:gd name="T52" fmla="*/ 365 w 435"/>
                <a:gd name="T53" fmla="*/ 71 h 253"/>
                <a:gd name="T54" fmla="*/ 383 w 435"/>
                <a:gd name="T55" fmla="*/ 81 h 253"/>
                <a:gd name="T56" fmla="*/ 392 w 435"/>
                <a:gd name="T57" fmla="*/ 87 h 253"/>
                <a:gd name="T58" fmla="*/ 394 w 435"/>
                <a:gd name="T59" fmla="*/ 120 h 253"/>
                <a:gd name="T60" fmla="*/ 420 w 435"/>
                <a:gd name="T61" fmla="*/ 166 h 253"/>
                <a:gd name="T62" fmla="*/ 434 w 435"/>
                <a:gd name="T63" fmla="*/ 168 h 253"/>
                <a:gd name="T64" fmla="*/ 435 w 435"/>
                <a:gd name="T65" fmla="*/ 175 h 253"/>
                <a:gd name="T66" fmla="*/ 428 w 435"/>
                <a:gd name="T67" fmla="*/ 185 h 253"/>
                <a:gd name="T68" fmla="*/ 417 w 435"/>
                <a:gd name="T69" fmla="*/ 189 h 253"/>
                <a:gd name="T70" fmla="*/ 382 w 435"/>
                <a:gd name="T71" fmla="*/ 189 h 253"/>
                <a:gd name="T72" fmla="*/ 371 w 435"/>
                <a:gd name="T73" fmla="*/ 191 h 253"/>
                <a:gd name="T74" fmla="*/ 324 w 435"/>
                <a:gd name="T75" fmla="*/ 201 h 253"/>
                <a:gd name="T76" fmla="*/ 277 w 435"/>
                <a:gd name="T77" fmla="*/ 215 h 253"/>
                <a:gd name="T78" fmla="*/ 232 w 435"/>
                <a:gd name="T79" fmla="*/ 221 h 253"/>
                <a:gd name="T80" fmla="*/ 177 w 435"/>
                <a:gd name="T81" fmla="*/ 231 h 253"/>
                <a:gd name="T82" fmla="*/ 91 w 435"/>
                <a:gd name="T83" fmla="*/ 242 h 253"/>
                <a:gd name="T84" fmla="*/ 0 w 435"/>
                <a:gd name="T85" fmla="*/ 253 h 253"/>
                <a:gd name="T86" fmla="*/ 6 w 435"/>
                <a:gd name="T87" fmla="*/ 23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5" h="253">
                  <a:moveTo>
                    <a:pt x="6" y="237"/>
                  </a:moveTo>
                  <a:cubicBezTo>
                    <a:pt x="11" y="227"/>
                    <a:pt x="18" y="216"/>
                    <a:pt x="28" y="203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4" y="190"/>
                    <a:pt x="47" y="193"/>
                    <a:pt x="49" y="197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71" y="204"/>
                    <a:pt x="71" y="204"/>
                    <a:pt x="71" y="204"/>
                  </a:cubicBezTo>
                  <a:cubicBezTo>
                    <a:pt x="80" y="202"/>
                    <a:pt x="91" y="198"/>
                    <a:pt x="106" y="194"/>
                  </a:cubicBezTo>
                  <a:cubicBezTo>
                    <a:pt x="124" y="188"/>
                    <a:pt x="131" y="186"/>
                    <a:pt x="135" y="186"/>
                  </a:cubicBezTo>
                  <a:cubicBezTo>
                    <a:pt x="146" y="185"/>
                    <a:pt x="146" y="185"/>
                    <a:pt x="146" y="185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66" y="145"/>
                    <a:pt x="171" y="129"/>
                    <a:pt x="175" y="112"/>
                  </a:cubicBezTo>
                  <a:cubicBezTo>
                    <a:pt x="179" y="91"/>
                    <a:pt x="179" y="91"/>
                    <a:pt x="179" y="91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204" y="82"/>
                    <a:pt x="211" y="79"/>
                    <a:pt x="214" y="75"/>
                  </a:cubicBezTo>
                  <a:cubicBezTo>
                    <a:pt x="218" y="71"/>
                    <a:pt x="220" y="65"/>
                    <a:pt x="220" y="55"/>
                  </a:cubicBezTo>
                  <a:cubicBezTo>
                    <a:pt x="220" y="50"/>
                    <a:pt x="222" y="46"/>
                    <a:pt x="227" y="45"/>
                  </a:cubicBezTo>
                  <a:cubicBezTo>
                    <a:pt x="236" y="41"/>
                    <a:pt x="243" y="32"/>
                    <a:pt x="249" y="15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2" y="3"/>
                    <a:pt x="271" y="5"/>
                    <a:pt x="284" y="5"/>
                  </a:cubicBezTo>
                  <a:cubicBezTo>
                    <a:pt x="301" y="5"/>
                    <a:pt x="301" y="5"/>
                    <a:pt x="301" y="5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4" y="17"/>
                    <a:pt x="324" y="17"/>
                    <a:pt x="324" y="17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60" y="69"/>
                    <a:pt x="360" y="69"/>
                    <a:pt x="360" y="69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9" y="73"/>
                    <a:pt x="375" y="77"/>
                    <a:pt x="383" y="81"/>
                  </a:cubicBezTo>
                  <a:cubicBezTo>
                    <a:pt x="392" y="87"/>
                    <a:pt x="392" y="87"/>
                    <a:pt x="392" y="87"/>
                  </a:cubicBezTo>
                  <a:cubicBezTo>
                    <a:pt x="394" y="120"/>
                    <a:pt x="394" y="120"/>
                    <a:pt x="394" y="120"/>
                  </a:cubicBezTo>
                  <a:cubicBezTo>
                    <a:pt x="396" y="148"/>
                    <a:pt x="404" y="163"/>
                    <a:pt x="420" y="166"/>
                  </a:cubicBezTo>
                  <a:cubicBezTo>
                    <a:pt x="434" y="168"/>
                    <a:pt x="434" y="168"/>
                    <a:pt x="434" y="168"/>
                  </a:cubicBezTo>
                  <a:cubicBezTo>
                    <a:pt x="435" y="175"/>
                    <a:pt x="435" y="175"/>
                    <a:pt x="435" y="175"/>
                  </a:cubicBezTo>
                  <a:cubicBezTo>
                    <a:pt x="435" y="181"/>
                    <a:pt x="434" y="184"/>
                    <a:pt x="428" y="185"/>
                  </a:cubicBezTo>
                  <a:cubicBezTo>
                    <a:pt x="417" y="189"/>
                    <a:pt x="417" y="189"/>
                    <a:pt x="417" y="189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79" y="189"/>
                    <a:pt x="375" y="190"/>
                    <a:pt x="371" y="191"/>
                  </a:cubicBezTo>
                  <a:cubicBezTo>
                    <a:pt x="369" y="192"/>
                    <a:pt x="362" y="194"/>
                    <a:pt x="324" y="201"/>
                  </a:cubicBezTo>
                  <a:cubicBezTo>
                    <a:pt x="286" y="208"/>
                    <a:pt x="279" y="212"/>
                    <a:pt x="277" y="215"/>
                  </a:cubicBezTo>
                  <a:cubicBezTo>
                    <a:pt x="274" y="216"/>
                    <a:pt x="264" y="218"/>
                    <a:pt x="232" y="221"/>
                  </a:cubicBezTo>
                  <a:cubicBezTo>
                    <a:pt x="189" y="224"/>
                    <a:pt x="179" y="227"/>
                    <a:pt x="177" y="231"/>
                  </a:cubicBezTo>
                  <a:cubicBezTo>
                    <a:pt x="173" y="232"/>
                    <a:pt x="156" y="236"/>
                    <a:pt x="91" y="242"/>
                  </a:cubicBezTo>
                  <a:cubicBezTo>
                    <a:pt x="46" y="247"/>
                    <a:pt x="16" y="250"/>
                    <a:pt x="0" y="253"/>
                  </a:cubicBezTo>
                  <a:lnTo>
                    <a:pt x="6" y="2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20" name="Freeform 173"/>
            <p:cNvSpPr>
              <a:spLocks/>
            </p:cNvSpPr>
            <p:nvPr/>
          </p:nvSpPr>
          <p:spPr bwMode="auto">
            <a:xfrm>
              <a:off x="13301733" y="4923499"/>
              <a:ext cx="533990" cy="294967"/>
            </a:xfrm>
            <a:custGeom>
              <a:avLst/>
              <a:gdLst>
                <a:gd name="T0" fmla="*/ 168 w 218"/>
                <a:gd name="T1" fmla="*/ 117 h 120"/>
                <a:gd name="T2" fmla="*/ 168 w 218"/>
                <a:gd name="T3" fmla="*/ 76 h 120"/>
                <a:gd name="T4" fmla="*/ 158 w 218"/>
                <a:gd name="T5" fmla="*/ 65 h 120"/>
                <a:gd name="T6" fmla="*/ 137 w 218"/>
                <a:gd name="T7" fmla="*/ 57 h 120"/>
                <a:gd name="T8" fmla="*/ 128 w 218"/>
                <a:gd name="T9" fmla="*/ 51 h 120"/>
                <a:gd name="T10" fmla="*/ 127 w 218"/>
                <a:gd name="T11" fmla="*/ 43 h 120"/>
                <a:gd name="T12" fmla="*/ 123 w 218"/>
                <a:gd name="T13" fmla="*/ 29 h 120"/>
                <a:gd name="T14" fmla="*/ 120 w 218"/>
                <a:gd name="T15" fmla="*/ 26 h 120"/>
                <a:gd name="T16" fmla="*/ 83 w 218"/>
                <a:gd name="T17" fmla="*/ 30 h 120"/>
                <a:gd name="T18" fmla="*/ 45 w 218"/>
                <a:gd name="T19" fmla="*/ 36 h 120"/>
                <a:gd name="T20" fmla="*/ 36 w 218"/>
                <a:gd name="T21" fmla="*/ 41 h 120"/>
                <a:gd name="T22" fmla="*/ 32 w 218"/>
                <a:gd name="T23" fmla="*/ 43 h 120"/>
                <a:gd name="T24" fmla="*/ 20 w 218"/>
                <a:gd name="T25" fmla="*/ 50 h 120"/>
                <a:gd name="T26" fmla="*/ 16 w 218"/>
                <a:gd name="T27" fmla="*/ 45 h 120"/>
                <a:gd name="T28" fmla="*/ 5 w 218"/>
                <a:gd name="T29" fmla="*/ 41 h 120"/>
                <a:gd name="T30" fmla="*/ 0 w 218"/>
                <a:gd name="T31" fmla="*/ 39 h 120"/>
                <a:gd name="T32" fmla="*/ 0 w 218"/>
                <a:gd name="T33" fmla="*/ 37 h 120"/>
                <a:gd name="T34" fmla="*/ 0 w 218"/>
                <a:gd name="T35" fmla="*/ 36 h 120"/>
                <a:gd name="T36" fmla="*/ 43 w 218"/>
                <a:gd name="T37" fmla="*/ 27 h 120"/>
                <a:gd name="T38" fmla="*/ 113 w 218"/>
                <a:gd name="T39" fmla="*/ 16 h 120"/>
                <a:gd name="T40" fmla="*/ 134 w 218"/>
                <a:gd name="T41" fmla="*/ 15 h 120"/>
                <a:gd name="T42" fmla="*/ 139 w 218"/>
                <a:gd name="T43" fmla="*/ 15 h 120"/>
                <a:gd name="T44" fmla="*/ 152 w 218"/>
                <a:gd name="T45" fmla="*/ 17 h 120"/>
                <a:gd name="T46" fmla="*/ 152 w 218"/>
                <a:gd name="T47" fmla="*/ 8 h 120"/>
                <a:gd name="T48" fmla="*/ 169 w 218"/>
                <a:gd name="T49" fmla="*/ 4 h 120"/>
                <a:gd name="T50" fmla="*/ 191 w 218"/>
                <a:gd name="T51" fmla="*/ 0 h 120"/>
                <a:gd name="T52" fmla="*/ 214 w 218"/>
                <a:gd name="T53" fmla="*/ 0 h 120"/>
                <a:gd name="T54" fmla="*/ 209 w 218"/>
                <a:gd name="T55" fmla="*/ 23 h 120"/>
                <a:gd name="T56" fmla="*/ 204 w 218"/>
                <a:gd name="T57" fmla="*/ 28 h 120"/>
                <a:gd name="T58" fmla="*/ 201 w 218"/>
                <a:gd name="T59" fmla="*/ 73 h 120"/>
                <a:gd name="T60" fmla="*/ 204 w 218"/>
                <a:gd name="T61" fmla="*/ 110 h 120"/>
                <a:gd name="T62" fmla="*/ 218 w 218"/>
                <a:gd name="T63" fmla="*/ 118 h 120"/>
                <a:gd name="T64" fmla="*/ 194 w 218"/>
                <a:gd name="T65" fmla="*/ 120 h 120"/>
                <a:gd name="T66" fmla="*/ 168 w 218"/>
                <a:gd name="T67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8" h="120">
                  <a:moveTo>
                    <a:pt x="168" y="117"/>
                  </a:moveTo>
                  <a:cubicBezTo>
                    <a:pt x="168" y="76"/>
                    <a:pt x="168" y="76"/>
                    <a:pt x="168" y="76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6" y="33"/>
                    <a:pt x="125" y="31"/>
                    <a:pt x="123" y="29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49" y="34"/>
                    <a:pt x="47" y="35"/>
                    <a:pt x="45" y="36"/>
                  </a:cubicBezTo>
                  <a:cubicBezTo>
                    <a:pt x="45" y="37"/>
                    <a:pt x="43" y="38"/>
                    <a:pt x="36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27" y="45"/>
                    <a:pt x="23" y="48"/>
                    <a:pt x="20" y="50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1" y="40"/>
                    <a:pt x="0" y="39"/>
                    <a:pt x="0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5"/>
                    <a:pt x="15" y="32"/>
                    <a:pt x="43" y="27"/>
                  </a:cubicBezTo>
                  <a:cubicBezTo>
                    <a:pt x="75" y="21"/>
                    <a:pt x="98" y="17"/>
                    <a:pt x="113" y="16"/>
                  </a:cubicBezTo>
                  <a:cubicBezTo>
                    <a:pt x="122" y="15"/>
                    <a:pt x="129" y="15"/>
                    <a:pt x="134" y="15"/>
                  </a:cubicBezTo>
                  <a:cubicBezTo>
                    <a:pt x="137" y="15"/>
                    <a:pt x="138" y="15"/>
                    <a:pt x="139" y="15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4" y="7"/>
                    <a:pt x="158" y="6"/>
                    <a:pt x="169" y="4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04" y="28"/>
                    <a:pt x="204" y="28"/>
                    <a:pt x="204" y="28"/>
                  </a:cubicBezTo>
                  <a:cubicBezTo>
                    <a:pt x="201" y="32"/>
                    <a:pt x="198" y="40"/>
                    <a:pt x="201" y="73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194" y="120"/>
                    <a:pt x="194" y="120"/>
                    <a:pt x="194" y="120"/>
                  </a:cubicBezTo>
                  <a:lnTo>
                    <a:pt x="168" y="1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21" name="Freeform 174"/>
            <p:cNvSpPr>
              <a:spLocks/>
            </p:cNvSpPr>
            <p:nvPr/>
          </p:nvSpPr>
          <p:spPr bwMode="auto">
            <a:xfrm>
              <a:off x="13810296" y="5009955"/>
              <a:ext cx="5086" cy="15258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3"/>
                    <a:pt x="1" y="2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22" name="Freeform 175"/>
            <p:cNvSpPr>
              <a:spLocks/>
            </p:cNvSpPr>
            <p:nvPr/>
          </p:nvSpPr>
          <p:spPr bwMode="auto">
            <a:xfrm>
              <a:off x="13820467" y="4969270"/>
              <a:ext cx="218682" cy="249196"/>
            </a:xfrm>
            <a:custGeom>
              <a:avLst/>
              <a:gdLst>
                <a:gd name="T0" fmla="*/ 28 w 88"/>
                <a:gd name="T1" fmla="*/ 98 h 102"/>
                <a:gd name="T2" fmla="*/ 4 w 88"/>
                <a:gd name="T3" fmla="*/ 84 h 102"/>
                <a:gd name="T4" fmla="*/ 1 w 88"/>
                <a:gd name="T5" fmla="*/ 53 h 102"/>
                <a:gd name="T6" fmla="*/ 0 w 88"/>
                <a:gd name="T7" fmla="*/ 25 h 102"/>
                <a:gd name="T8" fmla="*/ 10 w 88"/>
                <a:gd name="T9" fmla="*/ 5 h 102"/>
                <a:gd name="T10" fmla="*/ 15 w 88"/>
                <a:gd name="T11" fmla="*/ 0 h 102"/>
                <a:gd name="T12" fmla="*/ 23 w 88"/>
                <a:gd name="T13" fmla="*/ 20 h 102"/>
                <a:gd name="T14" fmla="*/ 33 w 88"/>
                <a:gd name="T15" fmla="*/ 56 h 102"/>
                <a:gd name="T16" fmla="*/ 31 w 88"/>
                <a:gd name="T17" fmla="*/ 74 h 102"/>
                <a:gd name="T18" fmla="*/ 88 w 88"/>
                <a:gd name="T19" fmla="*/ 74 h 102"/>
                <a:gd name="T20" fmla="*/ 88 w 88"/>
                <a:gd name="T21" fmla="*/ 78 h 102"/>
                <a:gd name="T22" fmla="*/ 86 w 88"/>
                <a:gd name="T23" fmla="*/ 82 h 102"/>
                <a:gd name="T24" fmla="*/ 72 w 88"/>
                <a:gd name="T25" fmla="*/ 96 h 102"/>
                <a:gd name="T26" fmla="*/ 69 w 88"/>
                <a:gd name="T27" fmla="*/ 99 h 102"/>
                <a:gd name="T28" fmla="*/ 54 w 88"/>
                <a:gd name="T29" fmla="*/ 101 h 102"/>
                <a:gd name="T30" fmla="*/ 48 w 88"/>
                <a:gd name="T31" fmla="*/ 102 h 102"/>
                <a:gd name="T32" fmla="*/ 28 w 88"/>
                <a:gd name="T33" fmla="*/ 9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02">
                  <a:moveTo>
                    <a:pt x="28" y="98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41"/>
                    <a:pt x="0" y="32"/>
                    <a:pt x="0" y="2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2"/>
                    <a:pt x="13" y="1"/>
                    <a:pt x="15" y="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2" y="41"/>
                    <a:pt x="33" y="51"/>
                    <a:pt x="33" y="5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82"/>
                    <a:pt x="87" y="82"/>
                    <a:pt x="86" y="82"/>
                  </a:cubicBezTo>
                  <a:cubicBezTo>
                    <a:pt x="77" y="82"/>
                    <a:pt x="72" y="87"/>
                    <a:pt x="72" y="96"/>
                  </a:cubicBezTo>
                  <a:cubicBezTo>
                    <a:pt x="72" y="98"/>
                    <a:pt x="72" y="99"/>
                    <a:pt x="69" y="99"/>
                  </a:cubicBezTo>
                  <a:cubicBezTo>
                    <a:pt x="64" y="100"/>
                    <a:pt x="59" y="100"/>
                    <a:pt x="54" y="101"/>
                  </a:cubicBezTo>
                  <a:cubicBezTo>
                    <a:pt x="48" y="102"/>
                    <a:pt x="48" y="102"/>
                    <a:pt x="48" y="102"/>
                  </a:cubicBezTo>
                  <a:lnTo>
                    <a:pt x="28" y="9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23" name="Freeform 176"/>
            <p:cNvSpPr>
              <a:spLocks/>
            </p:cNvSpPr>
            <p:nvPr/>
          </p:nvSpPr>
          <p:spPr bwMode="auto">
            <a:xfrm>
              <a:off x="13835724" y="4877729"/>
              <a:ext cx="183082" cy="244111"/>
            </a:xfrm>
            <a:custGeom>
              <a:avLst/>
              <a:gdLst>
                <a:gd name="T0" fmla="*/ 39 w 74"/>
                <a:gd name="T1" fmla="*/ 99 h 99"/>
                <a:gd name="T2" fmla="*/ 39 w 74"/>
                <a:gd name="T3" fmla="*/ 93 h 99"/>
                <a:gd name="T4" fmla="*/ 29 w 74"/>
                <a:gd name="T5" fmla="*/ 53 h 99"/>
                <a:gd name="T6" fmla="*/ 15 w 74"/>
                <a:gd name="T7" fmla="*/ 21 h 99"/>
                <a:gd name="T8" fmla="*/ 7 w 74"/>
                <a:gd name="T9" fmla="*/ 24 h 99"/>
                <a:gd name="T10" fmla="*/ 12 w 74"/>
                <a:gd name="T11" fmla="*/ 7 h 99"/>
                <a:gd name="T12" fmla="*/ 0 w 74"/>
                <a:gd name="T13" fmla="*/ 7 h 99"/>
                <a:gd name="T14" fmla="*/ 1 w 74"/>
                <a:gd name="T15" fmla="*/ 7 h 99"/>
                <a:gd name="T16" fmla="*/ 32 w 74"/>
                <a:gd name="T17" fmla="*/ 0 h 99"/>
                <a:gd name="T18" fmla="*/ 37 w 74"/>
                <a:gd name="T19" fmla="*/ 25 h 99"/>
                <a:gd name="T20" fmla="*/ 55 w 74"/>
                <a:gd name="T21" fmla="*/ 34 h 99"/>
                <a:gd name="T22" fmla="*/ 71 w 74"/>
                <a:gd name="T23" fmla="*/ 47 h 99"/>
                <a:gd name="T24" fmla="*/ 74 w 74"/>
                <a:gd name="T25" fmla="*/ 54 h 99"/>
                <a:gd name="T26" fmla="*/ 70 w 74"/>
                <a:gd name="T27" fmla="*/ 99 h 99"/>
                <a:gd name="T28" fmla="*/ 39 w 74"/>
                <a:gd name="T2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99">
                  <a:moveTo>
                    <a:pt x="39" y="99"/>
                  </a:moveTo>
                  <a:cubicBezTo>
                    <a:pt x="39" y="93"/>
                    <a:pt x="39" y="93"/>
                    <a:pt x="39" y="93"/>
                  </a:cubicBezTo>
                  <a:cubicBezTo>
                    <a:pt x="40" y="84"/>
                    <a:pt x="36" y="71"/>
                    <a:pt x="29" y="53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9" y="4"/>
                    <a:pt x="27" y="2"/>
                    <a:pt x="32" y="0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7" y="40"/>
                    <a:pt x="71" y="45"/>
                    <a:pt x="71" y="4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0" y="99"/>
                    <a:pt x="70" y="99"/>
                    <a:pt x="70" y="99"/>
                  </a:cubicBezTo>
                  <a:lnTo>
                    <a:pt x="39" y="9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24" name="Freeform 177"/>
            <p:cNvSpPr>
              <a:spLocks/>
            </p:cNvSpPr>
            <p:nvPr/>
          </p:nvSpPr>
          <p:spPr bwMode="auto">
            <a:xfrm>
              <a:off x="13937437" y="4562420"/>
              <a:ext cx="152568" cy="422107"/>
            </a:xfrm>
            <a:custGeom>
              <a:avLst/>
              <a:gdLst>
                <a:gd name="T0" fmla="*/ 42 w 63"/>
                <a:gd name="T1" fmla="*/ 173 h 173"/>
                <a:gd name="T2" fmla="*/ 20 w 63"/>
                <a:gd name="T3" fmla="*/ 154 h 173"/>
                <a:gd name="T4" fmla="*/ 6 w 63"/>
                <a:gd name="T5" fmla="*/ 147 h 173"/>
                <a:gd name="T6" fmla="*/ 1 w 63"/>
                <a:gd name="T7" fmla="*/ 121 h 173"/>
                <a:gd name="T8" fmla="*/ 35 w 63"/>
                <a:gd name="T9" fmla="*/ 85 h 173"/>
                <a:gd name="T10" fmla="*/ 28 w 63"/>
                <a:gd name="T11" fmla="*/ 78 h 173"/>
                <a:gd name="T12" fmla="*/ 15 w 63"/>
                <a:gd name="T13" fmla="*/ 68 h 173"/>
                <a:gd name="T14" fmla="*/ 4 w 63"/>
                <a:gd name="T15" fmla="*/ 51 h 173"/>
                <a:gd name="T16" fmla="*/ 2 w 63"/>
                <a:gd name="T17" fmla="*/ 24 h 173"/>
                <a:gd name="T18" fmla="*/ 4 w 63"/>
                <a:gd name="T19" fmla="*/ 12 h 173"/>
                <a:gd name="T20" fmla="*/ 9 w 63"/>
                <a:gd name="T21" fmla="*/ 0 h 173"/>
                <a:gd name="T22" fmla="*/ 20 w 63"/>
                <a:gd name="T23" fmla="*/ 5 h 173"/>
                <a:gd name="T24" fmla="*/ 48 w 63"/>
                <a:gd name="T25" fmla="*/ 16 h 173"/>
                <a:gd name="T26" fmla="*/ 52 w 63"/>
                <a:gd name="T27" fmla="*/ 19 h 173"/>
                <a:gd name="T28" fmla="*/ 49 w 63"/>
                <a:gd name="T29" fmla="*/ 42 h 173"/>
                <a:gd name="T30" fmla="*/ 48 w 63"/>
                <a:gd name="T31" fmla="*/ 48 h 173"/>
                <a:gd name="T32" fmla="*/ 60 w 63"/>
                <a:gd name="T33" fmla="*/ 63 h 173"/>
                <a:gd name="T34" fmla="*/ 59 w 63"/>
                <a:gd name="T35" fmla="*/ 106 h 173"/>
                <a:gd name="T36" fmla="*/ 53 w 63"/>
                <a:gd name="T37" fmla="*/ 160 h 173"/>
                <a:gd name="T38" fmla="*/ 51 w 63"/>
                <a:gd name="T39" fmla="*/ 165 h 173"/>
                <a:gd name="T40" fmla="*/ 47 w 63"/>
                <a:gd name="T41" fmla="*/ 169 h 173"/>
                <a:gd name="T42" fmla="*/ 42 w 63"/>
                <a:gd name="T4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73">
                  <a:moveTo>
                    <a:pt x="42" y="173"/>
                  </a:moveTo>
                  <a:cubicBezTo>
                    <a:pt x="39" y="166"/>
                    <a:pt x="32" y="160"/>
                    <a:pt x="20" y="154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6" y="75"/>
                    <a:pt x="22" y="72"/>
                    <a:pt x="15" y="68"/>
                  </a:cubicBezTo>
                  <a:cubicBezTo>
                    <a:pt x="10" y="65"/>
                    <a:pt x="7" y="59"/>
                    <a:pt x="4" y="51"/>
                  </a:cubicBezTo>
                  <a:cubicBezTo>
                    <a:pt x="1" y="43"/>
                    <a:pt x="0" y="34"/>
                    <a:pt x="2" y="2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9" y="10"/>
                    <a:pt x="9" y="4"/>
                    <a:pt x="9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2" y="10"/>
                    <a:pt x="42" y="14"/>
                    <a:pt x="48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51"/>
                    <a:pt x="48" y="60"/>
                    <a:pt x="60" y="63"/>
                  </a:cubicBezTo>
                  <a:cubicBezTo>
                    <a:pt x="61" y="64"/>
                    <a:pt x="63" y="73"/>
                    <a:pt x="59" y="106"/>
                  </a:cubicBezTo>
                  <a:cubicBezTo>
                    <a:pt x="54" y="150"/>
                    <a:pt x="53" y="158"/>
                    <a:pt x="53" y="160"/>
                  </a:cubicBezTo>
                  <a:cubicBezTo>
                    <a:pt x="53" y="162"/>
                    <a:pt x="52" y="163"/>
                    <a:pt x="51" y="165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2" y="173"/>
                    <a:pt x="42" y="173"/>
                    <a:pt x="42" y="1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25" name="Freeform 178"/>
            <p:cNvSpPr>
              <a:spLocks/>
            </p:cNvSpPr>
            <p:nvPr/>
          </p:nvSpPr>
          <p:spPr bwMode="auto">
            <a:xfrm>
              <a:off x="13205107" y="3784319"/>
              <a:ext cx="1073066" cy="869642"/>
            </a:xfrm>
            <a:custGeom>
              <a:avLst/>
              <a:gdLst>
                <a:gd name="T0" fmla="*/ 365 w 438"/>
                <a:gd name="T1" fmla="*/ 328 h 356"/>
                <a:gd name="T2" fmla="*/ 349 w 438"/>
                <a:gd name="T3" fmla="*/ 321 h 356"/>
                <a:gd name="T4" fmla="*/ 323 w 438"/>
                <a:gd name="T5" fmla="*/ 310 h 356"/>
                <a:gd name="T6" fmla="*/ 296 w 438"/>
                <a:gd name="T7" fmla="*/ 299 h 356"/>
                <a:gd name="T8" fmla="*/ 296 w 438"/>
                <a:gd name="T9" fmla="*/ 302 h 356"/>
                <a:gd name="T10" fmla="*/ 284 w 438"/>
                <a:gd name="T11" fmla="*/ 299 h 356"/>
                <a:gd name="T12" fmla="*/ 284 w 438"/>
                <a:gd name="T13" fmla="*/ 296 h 356"/>
                <a:gd name="T14" fmla="*/ 275 w 438"/>
                <a:gd name="T15" fmla="*/ 282 h 356"/>
                <a:gd name="T16" fmla="*/ 272 w 438"/>
                <a:gd name="T17" fmla="*/ 274 h 356"/>
                <a:gd name="T18" fmla="*/ 266 w 438"/>
                <a:gd name="T19" fmla="*/ 258 h 356"/>
                <a:gd name="T20" fmla="*/ 244 w 438"/>
                <a:gd name="T21" fmla="*/ 258 h 356"/>
                <a:gd name="T22" fmla="*/ 221 w 438"/>
                <a:gd name="T23" fmla="*/ 265 h 356"/>
                <a:gd name="T24" fmla="*/ 147 w 438"/>
                <a:gd name="T25" fmla="*/ 281 h 356"/>
                <a:gd name="T26" fmla="*/ 66 w 438"/>
                <a:gd name="T27" fmla="*/ 298 h 356"/>
                <a:gd name="T28" fmla="*/ 34 w 438"/>
                <a:gd name="T29" fmla="*/ 304 h 356"/>
                <a:gd name="T30" fmla="*/ 4 w 438"/>
                <a:gd name="T31" fmla="*/ 310 h 356"/>
                <a:gd name="T32" fmla="*/ 1 w 438"/>
                <a:gd name="T33" fmla="*/ 307 h 356"/>
                <a:gd name="T34" fmla="*/ 4 w 438"/>
                <a:gd name="T35" fmla="*/ 296 h 356"/>
                <a:gd name="T36" fmla="*/ 21 w 438"/>
                <a:gd name="T37" fmla="*/ 268 h 356"/>
                <a:gd name="T38" fmla="*/ 30 w 438"/>
                <a:gd name="T39" fmla="*/ 225 h 356"/>
                <a:gd name="T40" fmla="*/ 27 w 438"/>
                <a:gd name="T41" fmla="*/ 207 h 356"/>
                <a:gd name="T42" fmla="*/ 38 w 438"/>
                <a:gd name="T43" fmla="*/ 202 h 356"/>
                <a:gd name="T44" fmla="*/ 67 w 438"/>
                <a:gd name="T45" fmla="*/ 195 h 356"/>
                <a:gd name="T46" fmla="*/ 90 w 438"/>
                <a:gd name="T47" fmla="*/ 184 h 356"/>
                <a:gd name="T48" fmla="*/ 110 w 438"/>
                <a:gd name="T49" fmla="*/ 192 h 356"/>
                <a:gd name="T50" fmla="*/ 124 w 438"/>
                <a:gd name="T51" fmla="*/ 192 h 356"/>
                <a:gd name="T52" fmla="*/ 142 w 438"/>
                <a:gd name="T53" fmla="*/ 179 h 356"/>
                <a:gd name="T54" fmla="*/ 167 w 438"/>
                <a:gd name="T55" fmla="*/ 160 h 356"/>
                <a:gd name="T56" fmla="*/ 177 w 438"/>
                <a:gd name="T57" fmla="*/ 151 h 356"/>
                <a:gd name="T58" fmla="*/ 180 w 438"/>
                <a:gd name="T59" fmla="*/ 148 h 356"/>
                <a:gd name="T60" fmla="*/ 179 w 438"/>
                <a:gd name="T61" fmla="*/ 138 h 356"/>
                <a:gd name="T62" fmla="*/ 176 w 438"/>
                <a:gd name="T63" fmla="*/ 113 h 356"/>
                <a:gd name="T64" fmla="*/ 174 w 438"/>
                <a:gd name="T65" fmla="*/ 97 h 356"/>
                <a:gd name="T66" fmla="*/ 183 w 438"/>
                <a:gd name="T67" fmla="*/ 81 h 356"/>
                <a:gd name="T68" fmla="*/ 202 w 438"/>
                <a:gd name="T69" fmla="*/ 50 h 356"/>
                <a:gd name="T70" fmla="*/ 217 w 438"/>
                <a:gd name="T71" fmla="*/ 30 h 356"/>
                <a:gd name="T72" fmla="*/ 222 w 438"/>
                <a:gd name="T73" fmla="*/ 22 h 356"/>
                <a:gd name="T74" fmla="*/ 229 w 438"/>
                <a:gd name="T75" fmla="*/ 18 h 356"/>
                <a:gd name="T76" fmla="*/ 268 w 438"/>
                <a:gd name="T77" fmla="*/ 8 h 356"/>
                <a:gd name="T78" fmla="*/ 303 w 438"/>
                <a:gd name="T79" fmla="*/ 0 h 356"/>
                <a:gd name="T80" fmla="*/ 308 w 438"/>
                <a:gd name="T81" fmla="*/ 9 h 356"/>
                <a:gd name="T82" fmla="*/ 312 w 438"/>
                <a:gd name="T83" fmla="*/ 17 h 356"/>
                <a:gd name="T84" fmla="*/ 312 w 438"/>
                <a:gd name="T85" fmla="*/ 19 h 356"/>
                <a:gd name="T86" fmla="*/ 317 w 438"/>
                <a:gd name="T87" fmla="*/ 22 h 356"/>
                <a:gd name="T88" fmla="*/ 325 w 438"/>
                <a:gd name="T89" fmla="*/ 63 h 356"/>
                <a:gd name="T90" fmla="*/ 342 w 438"/>
                <a:gd name="T91" fmla="*/ 110 h 356"/>
                <a:gd name="T92" fmla="*/ 350 w 438"/>
                <a:gd name="T93" fmla="*/ 137 h 356"/>
                <a:gd name="T94" fmla="*/ 362 w 438"/>
                <a:gd name="T95" fmla="*/ 172 h 356"/>
                <a:gd name="T96" fmla="*/ 361 w 438"/>
                <a:gd name="T97" fmla="*/ 172 h 356"/>
                <a:gd name="T98" fmla="*/ 362 w 438"/>
                <a:gd name="T99" fmla="*/ 252 h 356"/>
                <a:gd name="T100" fmla="*/ 369 w 438"/>
                <a:gd name="T101" fmla="*/ 338 h 356"/>
                <a:gd name="T102" fmla="*/ 385 w 438"/>
                <a:gd name="T103" fmla="*/ 328 h 356"/>
                <a:gd name="T104" fmla="*/ 408 w 438"/>
                <a:gd name="T105" fmla="*/ 318 h 356"/>
                <a:gd name="T106" fmla="*/ 429 w 438"/>
                <a:gd name="T107" fmla="*/ 311 h 356"/>
                <a:gd name="T108" fmla="*/ 434 w 438"/>
                <a:gd name="T109" fmla="*/ 310 h 356"/>
                <a:gd name="T110" fmla="*/ 438 w 438"/>
                <a:gd name="T111" fmla="*/ 310 h 356"/>
                <a:gd name="T112" fmla="*/ 436 w 438"/>
                <a:gd name="T113" fmla="*/ 316 h 356"/>
                <a:gd name="T114" fmla="*/ 425 w 438"/>
                <a:gd name="T115" fmla="*/ 332 h 356"/>
                <a:gd name="T116" fmla="*/ 408 w 438"/>
                <a:gd name="T117" fmla="*/ 342 h 356"/>
                <a:gd name="T118" fmla="*/ 379 w 438"/>
                <a:gd name="T119" fmla="*/ 352 h 356"/>
                <a:gd name="T120" fmla="*/ 361 w 438"/>
                <a:gd name="T121" fmla="*/ 356 h 356"/>
                <a:gd name="T122" fmla="*/ 365 w 438"/>
                <a:gd name="T123" fmla="*/ 32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8" h="356">
                  <a:moveTo>
                    <a:pt x="365" y="328"/>
                  </a:moveTo>
                  <a:cubicBezTo>
                    <a:pt x="349" y="321"/>
                    <a:pt x="349" y="321"/>
                    <a:pt x="349" y="321"/>
                  </a:cubicBezTo>
                  <a:cubicBezTo>
                    <a:pt x="343" y="319"/>
                    <a:pt x="334" y="315"/>
                    <a:pt x="323" y="310"/>
                  </a:cubicBezTo>
                  <a:cubicBezTo>
                    <a:pt x="296" y="299"/>
                    <a:pt x="296" y="299"/>
                    <a:pt x="296" y="299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84" y="299"/>
                    <a:pt x="284" y="299"/>
                    <a:pt x="284" y="299"/>
                  </a:cubicBezTo>
                  <a:cubicBezTo>
                    <a:pt x="284" y="296"/>
                    <a:pt x="284" y="296"/>
                    <a:pt x="284" y="296"/>
                  </a:cubicBezTo>
                  <a:cubicBezTo>
                    <a:pt x="284" y="285"/>
                    <a:pt x="279" y="283"/>
                    <a:pt x="275" y="282"/>
                  </a:cubicBezTo>
                  <a:cubicBezTo>
                    <a:pt x="275" y="281"/>
                    <a:pt x="273" y="279"/>
                    <a:pt x="272" y="274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44" y="258"/>
                    <a:pt x="244" y="258"/>
                    <a:pt x="244" y="258"/>
                  </a:cubicBezTo>
                  <a:cubicBezTo>
                    <a:pt x="234" y="258"/>
                    <a:pt x="224" y="259"/>
                    <a:pt x="221" y="265"/>
                  </a:cubicBezTo>
                  <a:cubicBezTo>
                    <a:pt x="217" y="266"/>
                    <a:pt x="203" y="270"/>
                    <a:pt x="147" y="281"/>
                  </a:cubicBezTo>
                  <a:cubicBezTo>
                    <a:pt x="69" y="296"/>
                    <a:pt x="68" y="297"/>
                    <a:pt x="66" y="298"/>
                  </a:cubicBezTo>
                  <a:cubicBezTo>
                    <a:pt x="66" y="298"/>
                    <a:pt x="61" y="299"/>
                    <a:pt x="34" y="304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" y="307"/>
                    <a:pt x="0" y="305"/>
                    <a:pt x="4" y="296"/>
                  </a:cubicBezTo>
                  <a:cubicBezTo>
                    <a:pt x="7" y="288"/>
                    <a:pt x="13" y="278"/>
                    <a:pt x="21" y="268"/>
                  </a:cubicBezTo>
                  <a:cubicBezTo>
                    <a:pt x="30" y="256"/>
                    <a:pt x="33" y="241"/>
                    <a:pt x="30" y="225"/>
                  </a:cubicBezTo>
                  <a:cubicBezTo>
                    <a:pt x="27" y="207"/>
                    <a:pt x="27" y="207"/>
                    <a:pt x="27" y="207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47" y="198"/>
                    <a:pt x="57" y="196"/>
                    <a:pt x="67" y="195"/>
                  </a:cubicBezTo>
                  <a:cubicBezTo>
                    <a:pt x="81" y="194"/>
                    <a:pt x="88" y="189"/>
                    <a:pt x="90" y="184"/>
                  </a:cubicBezTo>
                  <a:cubicBezTo>
                    <a:pt x="95" y="189"/>
                    <a:pt x="102" y="192"/>
                    <a:pt x="110" y="192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142" y="179"/>
                    <a:pt x="142" y="179"/>
                    <a:pt x="142" y="179"/>
                  </a:cubicBezTo>
                  <a:cubicBezTo>
                    <a:pt x="152" y="171"/>
                    <a:pt x="161" y="164"/>
                    <a:pt x="167" y="160"/>
                  </a:cubicBezTo>
                  <a:cubicBezTo>
                    <a:pt x="176" y="153"/>
                    <a:pt x="177" y="152"/>
                    <a:pt x="177" y="151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8" y="134"/>
                    <a:pt x="177" y="125"/>
                    <a:pt x="176" y="113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90" y="69"/>
                    <a:pt x="196" y="59"/>
                    <a:pt x="202" y="50"/>
                  </a:cubicBezTo>
                  <a:cubicBezTo>
                    <a:pt x="208" y="42"/>
                    <a:pt x="213" y="35"/>
                    <a:pt x="217" y="3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32" y="16"/>
                    <a:pt x="242" y="13"/>
                    <a:pt x="268" y="8"/>
                  </a:cubicBezTo>
                  <a:cubicBezTo>
                    <a:pt x="291" y="4"/>
                    <a:pt x="299" y="2"/>
                    <a:pt x="303" y="0"/>
                  </a:cubicBezTo>
                  <a:cubicBezTo>
                    <a:pt x="304" y="2"/>
                    <a:pt x="305" y="4"/>
                    <a:pt x="308" y="9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17" y="22"/>
                    <a:pt x="317" y="22"/>
                    <a:pt x="317" y="22"/>
                  </a:cubicBezTo>
                  <a:cubicBezTo>
                    <a:pt x="317" y="24"/>
                    <a:pt x="320" y="31"/>
                    <a:pt x="325" y="63"/>
                  </a:cubicBezTo>
                  <a:cubicBezTo>
                    <a:pt x="331" y="100"/>
                    <a:pt x="336" y="109"/>
                    <a:pt x="342" y="110"/>
                  </a:cubicBezTo>
                  <a:cubicBezTo>
                    <a:pt x="343" y="111"/>
                    <a:pt x="346" y="117"/>
                    <a:pt x="350" y="137"/>
                  </a:cubicBezTo>
                  <a:cubicBezTo>
                    <a:pt x="354" y="158"/>
                    <a:pt x="358" y="168"/>
                    <a:pt x="362" y="172"/>
                  </a:cubicBezTo>
                  <a:cubicBezTo>
                    <a:pt x="362" y="172"/>
                    <a:pt x="361" y="172"/>
                    <a:pt x="361" y="172"/>
                  </a:cubicBezTo>
                  <a:cubicBezTo>
                    <a:pt x="359" y="175"/>
                    <a:pt x="356" y="178"/>
                    <a:pt x="362" y="252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85" y="328"/>
                    <a:pt x="385" y="328"/>
                    <a:pt x="385" y="328"/>
                  </a:cubicBezTo>
                  <a:cubicBezTo>
                    <a:pt x="390" y="325"/>
                    <a:pt x="398" y="321"/>
                    <a:pt x="408" y="318"/>
                  </a:cubicBezTo>
                  <a:cubicBezTo>
                    <a:pt x="421" y="313"/>
                    <a:pt x="427" y="311"/>
                    <a:pt x="429" y="311"/>
                  </a:cubicBezTo>
                  <a:cubicBezTo>
                    <a:pt x="434" y="310"/>
                    <a:pt x="434" y="310"/>
                    <a:pt x="434" y="310"/>
                  </a:cubicBezTo>
                  <a:cubicBezTo>
                    <a:pt x="438" y="310"/>
                    <a:pt x="438" y="310"/>
                    <a:pt x="438" y="31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34" y="324"/>
                    <a:pt x="430" y="329"/>
                    <a:pt x="425" y="332"/>
                  </a:cubicBezTo>
                  <a:cubicBezTo>
                    <a:pt x="418" y="335"/>
                    <a:pt x="412" y="339"/>
                    <a:pt x="408" y="342"/>
                  </a:cubicBezTo>
                  <a:cubicBezTo>
                    <a:pt x="407" y="344"/>
                    <a:pt x="401" y="347"/>
                    <a:pt x="379" y="352"/>
                  </a:cubicBezTo>
                  <a:cubicBezTo>
                    <a:pt x="361" y="356"/>
                    <a:pt x="361" y="356"/>
                    <a:pt x="361" y="356"/>
                  </a:cubicBezTo>
                  <a:lnTo>
                    <a:pt x="365" y="3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26" name="Freeform 179"/>
            <p:cNvSpPr>
              <a:spLocks/>
            </p:cNvSpPr>
            <p:nvPr/>
          </p:nvSpPr>
          <p:spPr bwMode="auto">
            <a:xfrm>
              <a:off x="14115434" y="4297967"/>
              <a:ext cx="244109" cy="264453"/>
            </a:xfrm>
            <a:custGeom>
              <a:avLst/>
              <a:gdLst>
                <a:gd name="T0" fmla="*/ 2 w 100"/>
                <a:gd name="T1" fmla="*/ 42 h 108"/>
                <a:gd name="T2" fmla="*/ 1 w 100"/>
                <a:gd name="T3" fmla="*/ 32 h 108"/>
                <a:gd name="T4" fmla="*/ 1 w 100"/>
                <a:gd name="T5" fmla="*/ 23 h 108"/>
                <a:gd name="T6" fmla="*/ 0 w 100"/>
                <a:gd name="T7" fmla="*/ 13 h 108"/>
                <a:gd name="T8" fmla="*/ 2 w 100"/>
                <a:gd name="T9" fmla="*/ 13 h 108"/>
                <a:gd name="T10" fmla="*/ 36 w 100"/>
                <a:gd name="T11" fmla="*/ 11 h 108"/>
                <a:gd name="T12" fmla="*/ 79 w 100"/>
                <a:gd name="T13" fmla="*/ 1 h 108"/>
                <a:gd name="T14" fmla="*/ 98 w 100"/>
                <a:gd name="T15" fmla="*/ 0 h 108"/>
                <a:gd name="T16" fmla="*/ 100 w 100"/>
                <a:gd name="T17" fmla="*/ 0 h 108"/>
                <a:gd name="T18" fmla="*/ 99 w 100"/>
                <a:gd name="T19" fmla="*/ 1 h 108"/>
                <a:gd name="T20" fmla="*/ 96 w 100"/>
                <a:gd name="T21" fmla="*/ 29 h 108"/>
                <a:gd name="T22" fmla="*/ 99 w 100"/>
                <a:gd name="T23" fmla="*/ 50 h 108"/>
                <a:gd name="T24" fmla="*/ 94 w 100"/>
                <a:gd name="T25" fmla="*/ 52 h 108"/>
                <a:gd name="T26" fmla="*/ 75 w 100"/>
                <a:gd name="T27" fmla="*/ 71 h 108"/>
                <a:gd name="T28" fmla="*/ 69 w 100"/>
                <a:gd name="T29" fmla="*/ 82 h 108"/>
                <a:gd name="T30" fmla="*/ 60 w 100"/>
                <a:gd name="T31" fmla="*/ 88 h 108"/>
                <a:gd name="T32" fmla="*/ 55 w 100"/>
                <a:gd name="T33" fmla="*/ 89 h 108"/>
                <a:gd name="T34" fmla="*/ 36 w 100"/>
                <a:gd name="T35" fmla="*/ 95 h 108"/>
                <a:gd name="T36" fmla="*/ 32 w 100"/>
                <a:gd name="T37" fmla="*/ 96 h 108"/>
                <a:gd name="T38" fmla="*/ 7 w 100"/>
                <a:gd name="T39" fmla="*/ 108 h 108"/>
                <a:gd name="T40" fmla="*/ 2 w 100"/>
                <a:gd name="T41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8">
                  <a:moveTo>
                    <a:pt x="2" y="42"/>
                  </a:moveTo>
                  <a:cubicBezTo>
                    <a:pt x="2" y="38"/>
                    <a:pt x="1" y="35"/>
                    <a:pt x="1" y="3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0"/>
                    <a:pt x="0" y="14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8" y="13"/>
                    <a:pt x="20" y="12"/>
                    <a:pt x="36" y="11"/>
                  </a:cubicBezTo>
                  <a:cubicBezTo>
                    <a:pt x="68" y="8"/>
                    <a:pt x="77" y="6"/>
                    <a:pt x="79" y="1"/>
                  </a:cubicBezTo>
                  <a:cubicBezTo>
                    <a:pt x="81" y="1"/>
                    <a:pt x="86" y="0"/>
                    <a:pt x="9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99" y="1"/>
                  </a:cubicBezTo>
                  <a:cubicBezTo>
                    <a:pt x="95" y="6"/>
                    <a:pt x="94" y="15"/>
                    <a:pt x="96" y="2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86" y="56"/>
                    <a:pt x="79" y="62"/>
                    <a:pt x="75" y="71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1" y="90"/>
                    <a:pt x="45" y="92"/>
                    <a:pt x="36" y="95"/>
                  </a:cubicBezTo>
                  <a:cubicBezTo>
                    <a:pt x="35" y="95"/>
                    <a:pt x="33" y="96"/>
                    <a:pt x="32" y="96"/>
                  </a:cubicBezTo>
                  <a:cubicBezTo>
                    <a:pt x="21" y="100"/>
                    <a:pt x="13" y="104"/>
                    <a:pt x="7" y="108"/>
                  </a:cubicBezTo>
                  <a:lnTo>
                    <a:pt x="2" y="4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27" name="Freeform 180"/>
            <p:cNvSpPr>
              <a:spLocks/>
            </p:cNvSpPr>
            <p:nvPr/>
          </p:nvSpPr>
          <p:spPr bwMode="auto">
            <a:xfrm>
              <a:off x="14374801" y="4318309"/>
              <a:ext cx="91541" cy="86456"/>
            </a:xfrm>
            <a:custGeom>
              <a:avLst/>
              <a:gdLst>
                <a:gd name="T0" fmla="*/ 2 w 37"/>
                <a:gd name="T1" fmla="*/ 19 h 36"/>
                <a:gd name="T2" fmla="*/ 3 w 37"/>
                <a:gd name="T3" fmla="*/ 0 h 36"/>
                <a:gd name="T4" fmla="*/ 4 w 37"/>
                <a:gd name="T5" fmla="*/ 0 h 36"/>
                <a:gd name="T6" fmla="*/ 13 w 37"/>
                <a:gd name="T7" fmla="*/ 0 h 36"/>
                <a:gd name="T8" fmla="*/ 15 w 37"/>
                <a:gd name="T9" fmla="*/ 4 h 36"/>
                <a:gd name="T10" fmla="*/ 37 w 37"/>
                <a:gd name="T11" fmla="*/ 18 h 36"/>
                <a:gd name="T12" fmla="*/ 5 w 37"/>
                <a:gd name="T13" fmla="*/ 36 h 36"/>
                <a:gd name="T14" fmla="*/ 2 w 37"/>
                <a:gd name="T15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2" y="19"/>
                  </a:moveTo>
                  <a:cubicBezTo>
                    <a:pt x="0" y="5"/>
                    <a:pt x="2" y="1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5" y="36"/>
                    <a:pt x="5" y="36"/>
                    <a:pt x="5" y="36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28" name="Freeform 181"/>
            <p:cNvSpPr>
              <a:spLocks/>
            </p:cNvSpPr>
            <p:nvPr/>
          </p:nvSpPr>
          <p:spPr bwMode="auto">
            <a:xfrm>
              <a:off x="14120519" y="4135227"/>
              <a:ext cx="396679" cy="208511"/>
            </a:xfrm>
            <a:custGeom>
              <a:avLst/>
              <a:gdLst>
                <a:gd name="T0" fmla="*/ 128 w 162"/>
                <a:gd name="T1" fmla="*/ 71 h 86"/>
                <a:gd name="T2" fmla="*/ 126 w 162"/>
                <a:gd name="T3" fmla="*/ 67 h 86"/>
                <a:gd name="T4" fmla="*/ 126 w 162"/>
                <a:gd name="T5" fmla="*/ 55 h 86"/>
                <a:gd name="T6" fmla="*/ 96 w 162"/>
                <a:gd name="T7" fmla="*/ 55 h 86"/>
                <a:gd name="T8" fmla="*/ 67 w 162"/>
                <a:gd name="T9" fmla="*/ 62 h 86"/>
                <a:gd name="T10" fmla="*/ 34 w 162"/>
                <a:gd name="T11" fmla="*/ 66 h 86"/>
                <a:gd name="T12" fmla="*/ 0 w 162"/>
                <a:gd name="T13" fmla="*/ 68 h 86"/>
                <a:gd name="T14" fmla="*/ 0 w 162"/>
                <a:gd name="T15" fmla="*/ 39 h 86"/>
                <a:gd name="T16" fmla="*/ 8 w 162"/>
                <a:gd name="T17" fmla="*/ 39 h 86"/>
                <a:gd name="T18" fmla="*/ 12 w 162"/>
                <a:gd name="T19" fmla="*/ 30 h 86"/>
                <a:gd name="T20" fmla="*/ 20 w 162"/>
                <a:gd name="T21" fmla="*/ 27 h 86"/>
                <a:gd name="T22" fmla="*/ 67 w 162"/>
                <a:gd name="T23" fmla="*/ 19 h 86"/>
                <a:gd name="T24" fmla="*/ 113 w 162"/>
                <a:gd name="T25" fmla="*/ 4 h 86"/>
                <a:gd name="T26" fmla="*/ 120 w 162"/>
                <a:gd name="T27" fmla="*/ 0 h 86"/>
                <a:gd name="T28" fmla="*/ 121 w 162"/>
                <a:gd name="T29" fmla="*/ 0 h 86"/>
                <a:gd name="T30" fmla="*/ 128 w 162"/>
                <a:gd name="T31" fmla="*/ 1 h 86"/>
                <a:gd name="T32" fmla="*/ 129 w 162"/>
                <a:gd name="T33" fmla="*/ 4 h 86"/>
                <a:gd name="T34" fmla="*/ 132 w 162"/>
                <a:gd name="T35" fmla="*/ 17 h 86"/>
                <a:gd name="T36" fmla="*/ 132 w 162"/>
                <a:gd name="T37" fmla="*/ 43 h 86"/>
                <a:gd name="T38" fmla="*/ 145 w 162"/>
                <a:gd name="T39" fmla="*/ 26 h 86"/>
                <a:gd name="T40" fmla="*/ 149 w 162"/>
                <a:gd name="T41" fmla="*/ 37 h 86"/>
                <a:gd name="T42" fmla="*/ 157 w 162"/>
                <a:gd name="T43" fmla="*/ 62 h 86"/>
                <a:gd name="T44" fmla="*/ 161 w 162"/>
                <a:gd name="T45" fmla="*/ 79 h 86"/>
                <a:gd name="T46" fmla="*/ 162 w 162"/>
                <a:gd name="T47" fmla="*/ 82 h 86"/>
                <a:gd name="T48" fmla="*/ 153 w 162"/>
                <a:gd name="T49" fmla="*/ 86 h 86"/>
                <a:gd name="T50" fmla="*/ 128 w 162"/>
                <a:gd name="T51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86">
                  <a:moveTo>
                    <a:pt x="128" y="71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79" y="55"/>
                    <a:pt x="69" y="56"/>
                    <a:pt x="67" y="62"/>
                  </a:cubicBezTo>
                  <a:cubicBezTo>
                    <a:pt x="64" y="62"/>
                    <a:pt x="57" y="64"/>
                    <a:pt x="34" y="66"/>
                  </a:cubicBezTo>
                  <a:cubicBezTo>
                    <a:pt x="17" y="67"/>
                    <a:pt x="6" y="68"/>
                    <a:pt x="0" y="6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4" y="25"/>
                    <a:pt x="36" y="22"/>
                    <a:pt x="67" y="19"/>
                  </a:cubicBezTo>
                  <a:cubicBezTo>
                    <a:pt x="103" y="15"/>
                    <a:pt x="111" y="9"/>
                    <a:pt x="113" y="4"/>
                  </a:cubicBezTo>
                  <a:cubicBezTo>
                    <a:pt x="115" y="1"/>
                    <a:pt x="117" y="0"/>
                    <a:pt x="120" y="0"/>
                  </a:cubicBezTo>
                  <a:cubicBezTo>
                    <a:pt x="120" y="0"/>
                    <a:pt x="121" y="0"/>
                    <a:pt x="121" y="0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1" y="8"/>
                    <a:pt x="132" y="13"/>
                    <a:pt x="132" y="17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6" y="28"/>
                    <a:pt x="147" y="32"/>
                    <a:pt x="149" y="37"/>
                  </a:cubicBezTo>
                  <a:cubicBezTo>
                    <a:pt x="155" y="51"/>
                    <a:pt x="157" y="58"/>
                    <a:pt x="157" y="62"/>
                  </a:cubicBezTo>
                  <a:cubicBezTo>
                    <a:pt x="158" y="68"/>
                    <a:pt x="159" y="73"/>
                    <a:pt x="161" y="79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53" y="86"/>
                    <a:pt x="153" y="86"/>
                    <a:pt x="153" y="86"/>
                  </a:cubicBezTo>
                  <a:lnTo>
                    <a:pt x="128" y="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29" name="Freeform 182"/>
            <p:cNvSpPr>
              <a:spLocks/>
            </p:cNvSpPr>
            <p:nvPr/>
          </p:nvSpPr>
          <p:spPr bwMode="auto">
            <a:xfrm>
              <a:off x="14171375" y="3641922"/>
              <a:ext cx="391593" cy="528905"/>
            </a:xfrm>
            <a:custGeom>
              <a:avLst/>
              <a:gdLst>
                <a:gd name="T0" fmla="*/ 0 w 160"/>
                <a:gd name="T1" fmla="*/ 213 h 216"/>
                <a:gd name="T2" fmla="*/ 1 w 160"/>
                <a:gd name="T3" fmla="*/ 209 h 216"/>
                <a:gd name="T4" fmla="*/ 1 w 160"/>
                <a:gd name="T5" fmla="*/ 205 h 216"/>
                <a:gd name="T6" fmla="*/ 2 w 160"/>
                <a:gd name="T7" fmla="*/ 197 h 216"/>
                <a:gd name="T8" fmla="*/ 3 w 160"/>
                <a:gd name="T9" fmla="*/ 191 h 216"/>
                <a:gd name="T10" fmla="*/ 4 w 160"/>
                <a:gd name="T11" fmla="*/ 179 h 216"/>
                <a:gd name="T12" fmla="*/ 5 w 160"/>
                <a:gd name="T13" fmla="*/ 171 h 216"/>
                <a:gd name="T14" fmla="*/ 6 w 160"/>
                <a:gd name="T15" fmla="*/ 153 h 216"/>
                <a:gd name="T16" fmla="*/ 7 w 160"/>
                <a:gd name="T17" fmla="*/ 144 h 216"/>
                <a:gd name="T18" fmla="*/ 17 w 160"/>
                <a:gd name="T19" fmla="*/ 73 h 216"/>
                <a:gd name="T20" fmla="*/ 31 w 160"/>
                <a:gd name="T21" fmla="*/ 73 h 216"/>
                <a:gd name="T22" fmla="*/ 23 w 160"/>
                <a:gd name="T23" fmla="*/ 46 h 216"/>
                <a:gd name="T24" fmla="*/ 21 w 160"/>
                <a:gd name="T25" fmla="*/ 31 h 216"/>
                <a:gd name="T26" fmla="*/ 22 w 160"/>
                <a:gd name="T27" fmla="*/ 28 h 216"/>
                <a:gd name="T28" fmla="*/ 26 w 160"/>
                <a:gd name="T29" fmla="*/ 8 h 216"/>
                <a:gd name="T30" fmla="*/ 27 w 160"/>
                <a:gd name="T31" fmla="*/ 0 h 216"/>
                <a:gd name="T32" fmla="*/ 35 w 160"/>
                <a:gd name="T33" fmla="*/ 4 h 216"/>
                <a:gd name="T34" fmla="*/ 39 w 160"/>
                <a:gd name="T35" fmla="*/ 9 h 216"/>
                <a:gd name="T36" fmla="*/ 47 w 160"/>
                <a:gd name="T37" fmla="*/ 23 h 216"/>
                <a:gd name="T38" fmla="*/ 56 w 160"/>
                <a:gd name="T39" fmla="*/ 54 h 216"/>
                <a:gd name="T40" fmla="*/ 68 w 160"/>
                <a:gd name="T41" fmla="*/ 81 h 216"/>
                <a:gd name="T42" fmla="*/ 77 w 160"/>
                <a:gd name="T43" fmla="*/ 114 h 216"/>
                <a:gd name="T44" fmla="*/ 87 w 160"/>
                <a:gd name="T45" fmla="*/ 160 h 216"/>
                <a:gd name="T46" fmla="*/ 107 w 160"/>
                <a:gd name="T47" fmla="*/ 150 h 216"/>
                <a:gd name="T48" fmla="*/ 133 w 160"/>
                <a:gd name="T49" fmla="*/ 125 h 216"/>
                <a:gd name="T50" fmla="*/ 158 w 160"/>
                <a:gd name="T51" fmla="*/ 101 h 216"/>
                <a:gd name="T52" fmla="*/ 160 w 160"/>
                <a:gd name="T53" fmla="*/ 100 h 216"/>
                <a:gd name="T54" fmla="*/ 136 w 160"/>
                <a:gd name="T55" fmla="*/ 165 h 216"/>
                <a:gd name="T56" fmla="*/ 121 w 160"/>
                <a:gd name="T57" fmla="*/ 206 h 216"/>
                <a:gd name="T58" fmla="*/ 120 w 160"/>
                <a:gd name="T59" fmla="*/ 202 h 216"/>
                <a:gd name="T60" fmla="*/ 115 w 160"/>
                <a:gd name="T61" fmla="*/ 191 h 216"/>
                <a:gd name="T62" fmla="*/ 102 w 160"/>
                <a:gd name="T63" fmla="*/ 190 h 216"/>
                <a:gd name="T64" fmla="*/ 99 w 160"/>
                <a:gd name="T65" fmla="*/ 190 h 216"/>
                <a:gd name="T66" fmla="*/ 82 w 160"/>
                <a:gd name="T67" fmla="*/ 200 h 216"/>
                <a:gd name="T68" fmla="*/ 44 w 160"/>
                <a:gd name="T69" fmla="*/ 209 h 216"/>
                <a:gd name="T70" fmla="*/ 0 w 160"/>
                <a:gd name="T71" fmla="*/ 216 h 216"/>
                <a:gd name="T72" fmla="*/ 0 w 160"/>
                <a:gd name="T73" fmla="*/ 21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216">
                  <a:moveTo>
                    <a:pt x="0" y="213"/>
                  </a:moveTo>
                  <a:cubicBezTo>
                    <a:pt x="1" y="209"/>
                    <a:pt x="1" y="209"/>
                    <a:pt x="1" y="209"/>
                  </a:cubicBezTo>
                  <a:cubicBezTo>
                    <a:pt x="1" y="208"/>
                    <a:pt x="1" y="205"/>
                    <a:pt x="1" y="205"/>
                  </a:cubicBezTo>
                  <a:cubicBezTo>
                    <a:pt x="2" y="203"/>
                    <a:pt x="2" y="200"/>
                    <a:pt x="2" y="197"/>
                  </a:cubicBezTo>
                  <a:cubicBezTo>
                    <a:pt x="3" y="191"/>
                    <a:pt x="3" y="191"/>
                    <a:pt x="3" y="191"/>
                  </a:cubicBezTo>
                  <a:cubicBezTo>
                    <a:pt x="3" y="187"/>
                    <a:pt x="4" y="183"/>
                    <a:pt x="4" y="179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11" y="90"/>
                    <a:pt x="15" y="76"/>
                    <a:pt x="17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6"/>
                    <a:pt x="24" y="19"/>
                    <a:pt x="26" y="8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2" y="12"/>
                    <a:pt x="45" y="17"/>
                    <a:pt x="47" y="23"/>
                  </a:cubicBezTo>
                  <a:cubicBezTo>
                    <a:pt x="50" y="30"/>
                    <a:pt x="53" y="40"/>
                    <a:pt x="56" y="54"/>
                  </a:cubicBezTo>
                  <a:cubicBezTo>
                    <a:pt x="60" y="71"/>
                    <a:pt x="63" y="79"/>
                    <a:pt x="68" y="81"/>
                  </a:cubicBezTo>
                  <a:cubicBezTo>
                    <a:pt x="69" y="82"/>
                    <a:pt x="72" y="90"/>
                    <a:pt x="77" y="114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16" y="146"/>
                    <a:pt x="125" y="138"/>
                    <a:pt x="133" y="125"/>
                  </a:cubicBezTo>
                  <a:cubicBezTo>
                    <a:pt x="140" y="115"/>
                    <a:pt x="148" y="107"/>
                    <a:pt x="158" y="101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6" y="110"/>
                    <a:pt x="149" y="132"/>
                    <a:pt x="136" y="165"/>
                  </a:cubicBezTo>
                  <a:cubicBezTo>
                    <a:pt x="121" y="206"/>
                    <a:pt x="121" y="206"/>
                    <a:pt x="121" y="206"/>
                  </a:cubicBezTo>
                  <a:cubicBezTo>
                    <a:pt x="121" y="205"/>
                    <a:pt x="120" y="203"/>
                    <a:pt x="120" y="202"/>
                  </a:cubicBezTo>
                  <a:cubicBezTo>
                    <a:pt x="115" y="191"/>
                    <a:pt x="115" y="191"/>
                    <a:pt x="115" y="191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1" y="190"/>
                    <a:pt x="100" y="190"/>
                    <a:pt x="99" y="190"/>
                  </a:cubicBezTo>
                  <a:cubicBezTo>
                    <a:pt x="91" y="190"/>
                    <a:pt x="85" y="193"/>
                    <a:pt x="82" y="200"/>
                  </a:cubicBezTo>
                  <a:cubicBezTo>
                    <a:pt x="82" y="200"/>
                    <a:pt x="78" y="206"/>
                    <a:pt x="44" y="209"/>
                  </a:cubicBezTo>
                  <a:cubicBezTo>
                    <a:pt x="23" y="211"/>
                    <a:pt x="8" y="214"/>
                    <a:pt x="0" y="216"/>
                  </a:cubicBezTo>
                  <a:cubicBezTo>
                    <a:pt x="0" y="216"/>
                    <a:pt x="0" y="214"/>
                    <a:pt x="0" y="2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130" name="Freeform 183"/>
            <p:cNvSpPr>
              <a:spLocks/>
            </p:cNvSpPr>
            <p:nvPr/>
          </p:nvSpPr>
          <p:spPr bwMode="auto">
            <a:xfrm>
              <a:off x="14283260" y="3138444"/>
              <a:ext cx="544161" cy="849299"/>
            </a:xfrm>
            <a:custGeom>
              <a:avLst/>
              <a:gdLst>
                <a:gd name="T0" fmla="*/ 43 w 222"/>
                <a:gd name="T1" fmla="*/ 317 h 347"/>
                <a:gd name="T2" fmla="*/ 41 w 222"/>
                <a:gd name="T3" fmla="*/ 310 h 347"/>
                <a:gd name="T4" fmla="*/ 40 w 222"/>
                <a:gd name="T5" fmla="*/ 305 h 347"/>
                <a:gd name="T6" fmla="*/ 39 w 222"/>
                <a:gd name="T7" fmla="*/ 301 h 347"/>
                <a:gd name="T8" fmla="*/ 30 w 222"/>
                <a:gd name="T9" fmla="*/ 275 h 347"/>
                <a:gd name="T10" fmla="*/ 29 w 222"/>
                <a:gd name="T11" fmla="*/ 275 h 347"/>
                <a:gd name="T12" fmla="*/ 28 w 222"/>
                <a:gd name="T13" fmla="*/ 275 h 347"/>
                <a:gd name="T14" fmla="*/ 27 w 222"/>
                <a:gd name="T15" fmla="*/ 274 h 347"/>
                <a:gd name="T16" fmla="*/ 23 w 222"/>
                <a:gd name="T17" fmla="*/ 263 h 347"/>
                <a:gd name="T18" fmla="*/ 22 w 222"/>
                <a:gd name="T19" fmla="*/ 257 h 347"/>
                <a:gd name="T20" fmla="*/ 13 w 222"/>
                <a:gd name="T21" fmla="*/ 224 h 347"/>
                <a:gd name="T22" fmla="*/ 3 w 222"/>
                <a:gd name="T23" fmla="*/ 206 h 347"/>
                <a:gd name="T24" fmla="*/ 0 w 222"/>
                <a:gd name="T25" fmla="*/ 203 h 347"/>
                <a:gd name="T26" fmla="*/ 11 w 222"/>
                <a:gd name="T27" fmla="*/ 179 h 347"/>
                <a:gd name="T28" fmla="*/ 33 w 222"/>
                <a:gd name="T29" fmla="*/ 87 h 347"/>
                <a:gd name="T30" fmla="*/ 43 w 222"/>
                <a:gd name="T31" fmla="*/ 17 h 347"/>
                <a:gd name="T32" fmla="*/ 46 w 222"/>
                <a:gd name="T33" fmla="*/ 6 h 347"/>
                <a:gd name="T34" fmla="*/ 61 w 222"/>
                <a:gd name="T35" fmla="*/ 7 h 347"/>
                <a:gd name="T36" fmla="*/ 69 w 222"/>
                <a:gd name="T37" fmla="*/ 7 h 347"/>
                <a:gd name="T38" fmla="*/ 89 w 222"/>
                <a:gd name="T39" fmla="*/ 2 h 347"/>
                <a:gd name="T40" fmla="*/ 101 w 222"/>
                <a:gd name="T41" fmla="*/ 0 h 347"/>
                <a:gd name="T42" fmla="*/ 111 w 222"/>
                <a:gd name="T43" fmla="*/ 0 h 347"/>
                <a:gd name="T44" fmla="*/ 123 w 222"/>
                <a:gd name="T45" fmla="*/ 10 h 347"/>
                <a:gd name="T46" fmla="*/ 143 w 222"/>
                <a:gd name="T47" fmla="*/ 59 h 347"/>
                <a:gd name="T48" fmla="*/ 152 w 222"/>
                <a:gd name="T49" fmla="*/ 103 h 347"/>
                <a:gd name="T50" fmla="*/ 160 w 222"/>
                <a:gd name="T51" fmla="*/ 111 h 347"/>
                <a:gd name="T52" fmla="*/ 180 w 222"/>
                <a:gd name="T53" fmla="*/ 120 h 347"/>
                <a:gd name="T54" fmla="*/ 187 w 222"/>
                <a:gd name="T55" fmla="*/ 121 h 347"/>
                <a:gd name="T56" fmla="*/ 190 w 222"/>
                <a:gd name="T57" fmla="*/ 120 h 347"/>
                <a:gd name="T58" fmla="*/ 190 w 222"/>
                <a:gd name="T59" fmla="*/ 125 h 347"/>
                <a:gd name="T60" fmla="*/ 206 w 222"/>
                <a:gd name="T61" fmla="*/ 151 h 347"/>
                <a:gd name="T62" fmla="*/ 219 w 222"/>
                <a:gd name="T63" fmla="*/ 158 h 347"/>
                <a:gd name="T64" fmla="*/ 222 w 222"/>
                <a:gd name="T65" fmla="*/ 161 h 347"/>
                <a:gd name="T66" fmla="*/ 217 w 222"/>
                <a:gd name="T67" fmla="*/ 175 h 347"/>
                <a:gd name="T68" fmla="*/ 202 w 222"/>
                <a:gd name="T69" fmla="*/ 197 h 347"/>
                <a:gd name="T70" fmla="*/ 173 w 222"/>
                <a:gd name="T71" fmla="*/ 211 h 347"/>
                <a:gd name="T72" fmla="*/ 152 w 222"/>
                <a:gd name="T73" fmla="*/ 219 h 347"/>
                <a:gd name="T74" fmla="*/ 128 w 222"/>
                <a:gd name="T75" fmla="*/ 283 h 347"/>
                <a:gd name="T76" fmla="*/ 127 w 222"/>
                <a:gd name="T77" fmla="*/ 284 h 347"/>
                <a:gd name="T78" fmla="*/ 106 w 222"/>
                <a:gd name="T79" fmla="*/ 296 h 347"/>
                <a:gd name="T80" fmla="*/ 77 w 222"/>
                <a:gd name="T81" fmla="*/ 324 h 347"/>
                <a:gd name="T82" fmla="*/ 55 w 222"/>
                <a:gd name="T83" fmla="*/ 345 h 347"/>
                <a:gd name="T84" fmla="*/ 49 w 222"/>
                <a:gd name="T85" fmla="*/ 347 h 347"/>
                <a:gd name="T86" fmla="*/ 43 w 222"/>
                <a:gd name="T87" fmla="*/ 3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2" h="347">
                  <a:moveTo>
                    <a:pt x="43" y="317"/>
                  </a:moveTo>
                  <a:cubicBezTo>
                    <a:pt x="42" y="315"/>
                    <a:pt x="41" y="310"/>
                    <a:pt x="41" y="310"/>
                  </a:cubicBezTo>
                  <a:cubicBezTo>
                    <a:pt x="40" y="305"/>
                    <a:pt x="40" y="305"/>
                    <a:pt x="40" y="305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5" y="283"/>
                    <a:pt x="32" y="278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4"/>
                    <a:pt x="27" y="274"/>
                  </a:cubicBezTo>
                  <a:cubicBezTo>
                    <a:pt x="27" y="273"/>
                    <a:pt x="25" y="270"/>
                    <a:pt x="23" y="263"/>
                  </a:cubicBezTo>
                  <a:cubicBezTo>
                    <a:pt x="23" y="261"/>
                    <a:pt x="22" y="259"/>
                    <a:pt x="22" y="257"/>
                  </a:cubicBezTo>
                  <a:cubicBezTo>
                    <a:pt x="18" y="242"/>
                    <a:pt x="15" y="231"/>
                    <a:pt x="13" y="224"/>
                  </a:cubicBezTo>
                  <a:cubicBezTo>
                    <a:pt x="10" y="217"/>
                    <a:pt x="6" y="211"/>
                    <a:pt x="3" y="206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20" y="159"/>
                    <a:pt x="28" y="129"/>
                    <a:pt x="33" y="87"/>
                  </a:cubicBezTo>
                  <a:cubicBezTo>
                    <a:pt x="40" y="36"/>
                    <a:pt x="42" y="21"/>
                    <a:pt x="43" y="1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4" y="7"/>
                    <a:pt x="66" y="7"/>
                    <a:pt x="69" y="7"/>
                  </a:cubicBezTo>
                  <a:cubicBezTo>
                    <a:pt x="79" y="7"/>
                    <a:pt x="86" y="6"/>
                    <a:pt x="89" y="2"/>
                  </a:cubicBezTo>
                  <a:cubicBezTo>
                    <a:pt x="90" y="2"/>
                    <a:pt x="92" y="0"/>
                    <a:pt x="10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9" y="14"/>
                    <a:pt x="137" y="26"/>
                    <a:pt x="143" y="59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6" y="115"/>
                    <a:pt x="172" y="118"/>
                    <a:pt x="180" y="120"/>
                  </a:cubicBezTo>
                  <a:cubicBezTo>
                    <a:pt x="182" y="120"/>
                    <a:pt x="185" y="121"/>
                    <a:pt x="187" y="121"/>
                  </a:cubicBezTo>
                  <a:cubicBezTo>
                    <a:pt x="188" y="121"/>
                    <a:pt x="189" y="121"/>
                    <a:pt x="190" y="120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43"/>
                    <a:pt x="200" y="149"/>
                    <a:pt x="206" y="151"/>
                  </a:cubicBezTo>
                  <a:cubicBezTo>
                    <a:pt x="213" y="152"/>
                    <a:pt x="217" y="155"/>
                    <a:pt x="219" y="158"/>
                  </a:cubicBezTo>
                  <a:cubicBezTo>
                    <a:pt x="222" y="161"/>
                    <a:pt x="222" y="161"/>
                    <a:pt x="222" y="161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4" y="185"/>
                    <a:pt x="209" y="192"/>
                    <a:pt x="202" y="197"/>
                  </a:cubicBezTo>
                  <a:cubicBezTo>
                    <a:pt x="194" y="202"/>
                    <a:pt x="184" y="207"/>
                    <a:pt x="173" y="211"/>
                  </a:cubicBezTo>
                  <a:cubicBezTo>
                    <a:pt x="152" y="219"/>
                    <a:pt x="152" y="219"/>
                    <a:pt x="152" y="219"/>
                  </a:cubicBezTo>
                  <a:cubicBezTo>
                    <a:pt x="128" y="283"/>
                    <a:pt x="128" y="283"/>
                    <a:pt x="128" y="283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06" y="296"/>
                    <a:pt x="106" y="296"/>
                    <a:pt x="106" y="296"/>
                  </a:cubicBezTo>
                  <a:cubicBezTo>
                    <a:pt x="95" y="302"/>
                    <a:pt x="85" y="312"/>
                    <a:pt x="77" y="324"/>
                  </a:cubicBezTo>
                  <a:cubicBezTo>
                    <a:pt x="70" y="334"/>
                    <a:pt x="63" y="341"/>
                    <a:pt x="55" y="345"/>
                  </a:cubicBezTo>
                  <a:cubicBezTo>
                    <a:pt x="49" y="347"/>
                    <a:pt x="49" y="347"/>
                    <a:pt x="49" y="347"/>
                  </a:cubicBezTo>
                  <a:lnTo>
                    <a:pt x="43" y="3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</p:grpSp>
      <p:sp>
        <p:nvSpPr>
          <p:cNvPr id="131" name="Rectangle 5"/>
          <p:cNvSpPr>
            <a:spLocks noChangeArrowheads="1"/>
          </p:cNvSpPr>
          <p:nvPr/>
        </p:nvSpPr>
        <p:spPr bwMode="auto">
          <a:xfrm>
            <a:off x="2445540" y="3479139"/>
            <a:ext cx="2579688" cy="1365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32" name="Rectangle 6"/>
          <p:cNvSpPr>
            <a:spLocks noChangeArrowheads="1"/>
          </p:cNvSpPr>
          <p:nvPr/>
        </p:nvSpPr>
        <p:spPr bwMode="auto">
          <a:xfrm>
            <a:off x="2445540" y="4336389"/>
            <a:ext cx="2579688" cy="13811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33" name="Rectangle 7"/>
          <p:cNvSpPr>
            <a:spLocks noChangeArrowheads="1"/>
          </p:cNvSpPr>
          <p:nvPr/>
        </p:nvSpPr>
        <p:spPr bwMode="auto">
          <a:xfrm>
            <a:off x="2445540" y="4765014"/>
            <a:ext cx="2579688" cy="1381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34" name="Rectangle 8"/>
          <p:cNvSpPr>
            <a:spLocks noChangeArrowheads="1"/>
          </p:cNvSpPr>
          <p:nvPr/>
        </p:nvSpPr>
        <p:spPr bwMode="auto">
          <a:xfrm>
            <a:off x="2445540" y="5195226"/>
            <a:ext cx="2579688" cy="1365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/>
        </p:nvSpPr>
        <p:spPr bwMode="auto">
          <a:xfrm>
            <a:off x="2445540" y="3907764"/>
            <a:ext cx="2579688" cy="13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36" name="Rectangle 10"/>
          <p:cNvSpPr>
            <a:spLocks noChangeArrowheads="1"/>
          </p:cNvSpPr>
          <p:nvPr/>
        </p:nvSpPr>
        <p:spPr bwMode="auto">
          <a:xfrm>
            <a:off x="2445540" y="3479139"/>
            <a:ext cx="2271713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37" name="Rectangle 11"/>
          <p:cNvSpPr>
            <a:spLocks noChangeArrowheads="1"/>
          </p:cNvSpPr>
          <p:nvPr/>
        </p:nvSpPr>
        <p:spPr bwMode="auto">
          <a:xfrm>
            <a:off x="2445540" y="4336389"/>
            <a:ext cx="2271713" cy="138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38" name="Rectangle 12"/>
          <p:cNvSpPr>
            <a:spLocks noChangeArrowheads="1"/>
          </p:cNvSpPr>
          <p:nvPr/>
        </p:nvSpPr>
        <p:spPr bwMode="auto">
          <a:xfrm>
            <a:off x="2445540" y="4765014"/>
            <a:ext cx="2271713" cy="1381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39" name="Rectangle 13"/>
          <p:cNvSpPr>
            <a:spLocks noChangeArrowheads="1"/>
          </p:cNvSpPr>
          <p:nvPr/>
        </p:nvSpPr>
        <p:spPr bwMode="auto">
          <a:xfrm>
            <a:off x="2445540" y="5195226"/>
            <a:ext cx="2271713" cy="136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40" name="Rectangle 14"/>
          <p:cNvSpPr>
            <a:spLocks noChangeArrowheads="1"/>
          </p:cNvSpPr>
          <p:nvPr/>
        </p:nvSpPr>
        <p:spPr bwMode="auto">
          <a:xfrm>
            <a:off x="2445540" y="3907764"/>
            <a:ext cx="2271713" cy="138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435518" y="3396601"/>
            <a:ext cx="944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Point one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611847" y="3823645"/>
            <a:ext cx="768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History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802605" y="4249257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Skills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408266" y="4673288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Whatever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414677" y="5111101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Text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519462" y="1771354"/>
            <a:ext cx="41302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 HERE</a:t>
            </a:r>
          </a:p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022871" y="3396601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90%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022871" y="3827572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90%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022871" y="4253203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90%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022871" y="467824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90%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022871" y="5109599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90%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USA maps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4" grpId="0"/>
      <p:bldP spid="15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77"/>
          <p:cNvGrpSpPr>
            <a:grpSpLocks noChangeAspect="1"/>
          </p:cNvGrpSpPr>
          <p:nvPr/>
        </p:nvGrpSpPr>
        <p:grpSpPr bwMode="auto">
          <a:xfrm>
            <a:off x="6379794" y="1570298"/>
            <a:ext cx="4050221" cy="3717403"/>
            <a:chOff x="363" y="2352"/>
            <a:chExt cx="1436" cy="1318"/>
          </a:xfrm>
          <a:solidFill>
            <a:schemeClr val="bg2">
              <a:lumMod val="75000"/>
            </a:schemeClr>
          </a:solidFill>
        </p:grpSpPr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1545" y="2352"/>
              <a:ext cx="254" cy="356"/>
            </a:xfrm>
            <a:custGeom>
              <a:avLst/>
              <a:gdLst>
                <a:gd name="T0" fmla="*/ 43 w 254"/>
                <a:gd name="T1" fmla="*/ 356 h 356"/>
                <a:gd name="T2" fmla="*/ 12 w 254"/>
                <a:gd name="T3" fmla="*/ 325 h 356"/>
                <a:gd name="T4" fmla="*/ 0 w 254"/>
                <a:gd name="T5" fmla="*/ 245 h 356"/>
                <a:gd name="T6" fmla="*/ 124 w 254"/>
                <a:gd name="T7" fmla="*/ 52 h 356"/>
                <a:gd name="T8" fmla="*/ 247 w 254"/>
                <a:gd name="T9" fmla="*/ 0 h 356"/>
                <a:gd name="T10" fmla="*/ 254 w 254"/>
                <a:gd name="T11" fmla="*/ 29 h 356"/>
                <a:gd name="T12" fmla="*/ 157 w 254"/>
                <a:gd name="T13" fmla="*/ 95 h 356"/>
                <a:gd name="T14" fmla="*/ 57 w 254"/>
                <a:gd name="T15" fmla="*/ 273 h 356"/>
                <a:gd name="T16" fmla="*/ 67 w 254"/>
                <a:gd name="T17" fmla="*/ 347 h 356"/>
                <a:gd name="T18" fmla="*/ 43 w 254"/>
                <a:gd name="T1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356">
                  <a:moveTo>
                    <a:pt x="43" y="356"/>
                  </a:moveTo>
                  <a:lnTo>
                    <a:pt x="12" y="325"/>
                  </a:lnTo>
                  <a:lnTo>
                    <a:pt x="0" y="245"/>
                  </a:lnTo>
                  <a:lnTo>
                    <a:pt x="124" y="52"/>
                  </a:lnTo>
                  <a:lnTo>
                    <a:pt x="247" y="0"/>
                  </a:lnTo>
                  <a:lnTo>
                    <a:pt x="254" y="29"/>
                  </a:lnTo>
                  <a:lnTo>
                    <a:pt x="157" y="95"/>
                  </a:lnTo>
                  <a:lnTo>
                    <a:pt x="57" y="273"/>
                  </a:lnTo>
                  <a:lnTo>
                    <a:pt x="67" y="347"/>
                  </a:lnTo>
                  <a:lnTo>
                    <a:pt x="43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>
                <a:solidFill>
                  <a:srgbClr val="30344A"/>
                </a:solidFill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63" y="2867"/>
              <a:ext cx="183" cy="131"/>
            </a:xfrm>
            <a:custGeom>
              <a:avLst/>
              <a:gdLst>
                <a:gd name="T0" fmla="*/ 183 w 183"/>
                <a:gd name="T1" fmla="*/ 64 h 131"/>
                <a:gd name="T2" fmla="*/ 102 w 183"/>
                <a:gd name="T3" fmla="*/ 131 h 131"/>
                <a:gd name="T4" fmla="*/ 28 w 183"/>
                <a:gd name="T5" fmla="*/ 86 h 131"/>
                <a:gd name="T6" fmla="*/ 31 w 183"/>
                <a:gd name="T7" fmla="*/ 50 h 131"/>
                <a:gd name="T8" fmla="*/ 0 w 183"/>
                <a:gd name="T9" fmla="*/ 45 h 131"/>
                <a:gd name="T10" fmla="*/ 14 w 183"/>
                <a:gd name="T11" fmla="*/ 0 h 131"/>
                <a:gd name="T12" fmla="*/ 57 w 183"/>
                <a:gd name="T13" fmla="*/ 24 h 131"/>
                <a:gd name="T14" fmla="*/ 142 w 183"/>
                <a:gd name="T15" fmla="*/ 15 h 131"/>
                <a:gd name="T16" fmla="*/ 183 w 183"/>
                <a:gd name="T17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31">
                  <a:moveTo>
                    <a:pt x="183" y="64"/>
                  </a:moveTo>
                  <a:lnTo>
                    <a:pt x="102" y="131"/>
                  </a:lnTo>
                  <a:lnTo>
                    <a:pt x="28" y="86"/>
                  </a:lnTo>
                  <a:lnTo>
                    <a:pt x="31" y="50"/>
                  </a:lnTo>
                  <a:lnTo>
                    <a:pt x="0" y="45"/>
                  </a:lnTo>
                  <a:lnTo>
                    <a:pt x="14" y="0"/>
                  </a:lnTo>
                  <a:lnTo>
                    <a:pt x="57" y="24"/>
                  </a:lnTo>
                  <a:lnTo>
                    <a:pt x="142" y="15"/>
                  </a:lnTo>
                  <a:lnTo>
                    <a:pt x="18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>
                <a:solidFill>
                  <a:srgbClr val="30344A"/>
                </a:solidFill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645" y="3143"/>
              <a:ext cx="117" cy="213"/>
            </a:xfrm>
            <a:custGeom>
              <a:avLst/>
              <a:gdLst>
                <a:gd name="T0" fmla="*/ 16 w 49"/>
                <a:gd name="T1" fmla="*/ 0 h 90"/>
                <a:gd name="T2" fmla="*/ 4 w 49"/>
                <a:gd name="T3" fmla="*/ 5 h 90"/>
                <a:gd name="T4" fmla="*/ 0 w 49"/>
                <a:gd name="T5" fmla="*/ 28 h 90"/>
                <a:gd name="T6" fmla="*/ 19 w 49"/>
                <a:gd name="T7" fmla="*/ 58 h 90"/>
                <a:gd name="T8" fmla="*/ 3 w 49"/>
                <a:gd name="T9" fmla="*/ 70 h 90"/>
                <a:gd name="T10" fmla="*/ 3 w 49"/>
                <a:gd name="T11" fmla="*/ 90 h 90"/>
                <a:gd name="T12" fmla="*/ 27 w 49"/>
                <a:gd name="T13" fmla="*/ 90 h 90"/>
                <a:gd name="T14" fmla="*/ 47 w 49"/>
                <a:gd name="T15" fmla="*/ 83 h 90"/>
                <a:gd name="T16" fmla="*/ 49 w 49"/>
                <a:gd name="T17" fmla="*/ 69 h 90"/>
                <a:gd name="T18" fmla="*/ 34 w 49"/>
                <a:gd name="T19" fmla="*/ 49 h 90"/>
                <a:gd name="T20" fmla="*/ 20 w 49"/>
                <a:gd name="T21" fmla="*/ 30 h 90"/>
                <a:gd name="T22" fmla="*/ 25 w 49"/>
                <a:gd name="T23" fmla="*/ 12 h 90"/>
                <a:gd name="T24" fmla="*/ 18 w 49"/>
                <a:gd name="T25" fmla="*/ 12 h 90"/>
                <a:gd name="T26" fmla="*/ 16 w 49"/>
                <a:gd name="T2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90">
                  <a:moveTo>
                    <a:pt x="16" y="0"/>
                  </a:moveTo>
                  <a:cubicBezTo>
                    <a:pt x="12" y="0"/>
                    <a:pt x="4" y="5"/>
                    <a:pt x="4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>
                <a:solidFill>
                  <a:srgbClr val="30344A"/>
                </a:solidFill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579" y="3238"/>
              <a:ext cx="66" cy="97"/>
            </a:xfrm>
            <a:custGeom>
              <a:avLst/>
              <a:gdLst>
                <a:gd name="T0" fmla="*/ 42 w 66"/>
                <a:gd name="T1" fmla="*/ 0 h 97"/>
                <a:gd name="T2" fmla="*/ 66 w 66"/>
                <a:gd name="T3" fmla="*/ 0 h 97"/>
                <a:gd name="T4" fmla="*/ 61 w 66"/>
                <a:gd name="T5" fmla="*/ 35 h 97"/>
                <a:gd name="T6" fmla="*/ 47 w 66"/>
                <a:gd name="T7" fmla="*/ 85 h 97"/>
                <a:gd name="T8" fmla="*/ 0 w 66"/>
                <a:gd name="T9" fmla="*/ 97 h 97"/>
                <a:gd name="T10" fmla="*/ 7 w 66"/>
                <a:gd name="T11" fmla="*/ 40 h 97"/>
                <a:gd name="T12" fmla="*/ 7 w 66"/>
                <a:gd name="T13" fmla="*/ 14 h 97"/>
                <a:gd name="T14" fmla="*/ 42 w 66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97">
                  <a:moveTo>
                    <a:pt x="42" y="0"/>
                  </a:moveTo>
                  <a:lnTo>
                    <a:pt x="66" y="0"/>
                  </a:lnTo>
                  <a:lnTo>
                    <a:pt x="61" y="35"/>
                  </a:lnTo>
                  <a:lnTo>
                    <a:pt x="47" y="85"/>
                  </a:lnTo>
                  <a:lnTo>
                    <a:pt x="0" y="97"/>
                  </a:lnTo>
                  <a:lnTo>
                    <a:pt x="7" y="40"/>
                  </a:lnTo>
                  <a:lnTo>
                    <a:pt x="7" y="14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>
                <a:solidFill>
                  <a:srgbClr val="30344A"/>
                </a:solidFill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857" y="3549"/>
              <a:ext cx="26" cy="66"/>
            </a:xfrm>
            <a:custGeom>
              <a:avLst/>
              <a:gdLst>
                <a:gd name="T0" fmla="*/ 21 w 26"/>
                <a:gd name="T1" fmla="*/ 0 h 66"/>
                <a:gd name="T2" fmla="*/ 26 w 26"/>
                <a:gd name="T3" fmla="*/ 28 h 66"/>
                <a:gd name="T4" fmla="*/ 11 w 26"/>
                <a:gd name="T5" fmla="*/ 66 h 66"/>
                <a:gd name="T6" fmla="*/ 0 w 26"/>
                <a:gd name="T7" fmla="*/ 38 h 66"/>
                <a:gd name="T8" fmla="*/ 21 w 2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21" y="0"/>
                  </a:moveTo>
                  <a:lnTo>
                    <a:pt x="26" y="28"/>
                  </a:lnTo>
                  <a:lnTo>
                    <a:pt x="11" y="66"/>
                  </a:lnTo>
                  <a:lnTo>
                    <a:pt x="0" y="38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>
                <a:solidFill>
                  <a:srgbClr val="30344A"/>
                </a:solidFill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892" y="3656"/>
              <a:ext cx="3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>
                <a:solidFill>
                  <a:srgbClr val="30344A"/>
                </a:solidFill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595" y="2694"/>
              <a:ext cx="1197" cy="976"/>
            </a:xfrm>
            <a:custGeom>
              <a:avLst/>
              <a:gdLst>
                <a:gd name="T0" fmla="*/ 1062 w 1197"/>
                <a:gd name="T1" fmla="*/ 7 h 976"/>
                <a:gd name="T2" fmla="*/ 974 w 1197"/>
                <a:gd name="T3" fmla="*/ 102 h 976"/>
                <a:gd name="T4" fmla="*/ 858 w 1197"/>
                <a:gd name="T5" fmla="*/ 116 h 976"/>
                <a:gd name="T6" fmla="*/ 812 w 1197"/>
                <a:gd name="T7" fmla="*/ 195 h 976"/>
                <a:gd name="T8" fmla="*/ 687 w 1197"/>
                <a:gd name="T9" fmla="*/ 199 h 976"/>
                <a:gd name="T10" fmla="*/ 755 w 1197"/>
                <a:gd name="T11" fmla="*/ 121 h 976"/>
                <a:gd name="T12" fmla="*/ 618 w 1197"/>
                <a:gd name="T13" fmla="*/ 0 h 976"/>
                <a:gd name="T14" fmla="*/ 288 w 1197"/>
                <a:gd name="T15" fmla="*/ 280 h 976"/>
                <a:gd name="T16" fmla="*/ 240 w 1197"/>
                <a:gd name="T17" fmla="*/ 468 h 976"/>
                <a:gd name="T18" fmla="*/ 319 w 1197"/>
                <a:gd name="T19" fmla="*/ 487 h 976"/>
                <a:gd name="T20" fmla="*/ 390 w 1197"/>
                <a:gd name="T21" fmla="*/ 518 h 976"/>
                <a:gd name="T22" fmla="*/ 421 w 1197"/>
                <a:gd name="T23" fmla="*/ 435 h 976"/>
                <a:gd name="T24" fmla="*/ 385 w 1197"/>
                <a:gd name="T25" fmla="*/ 366 h 976"/>
                <a:gd name="T26" fmla="*/ 466 w 1197"/>
                <a:gd name="T27" fmla="*/ 247 h 976"/>
                <a:gd name="T28" fmla="*/ 528 w 1197"/>
                <a:gd name="T29" fmla="*/ 223 h 976"/>
                <a:gd name="T30" fmla="*/ 466 w 1197"/>
                <a:gd name="T31" fmla="*/ 378 h 976"/>
                <a:gd name="T32" fmla="*/ 580 w 1197"/>
                <a:gd name="T33" fmla="*/ 387 h 976"/>
                <a:gd name="T34" fmla="*/ 490 w 1197"/>
                <a:gd name="T35" fmla="*/ 439 h 976"/>
                <a:gd name="T36" fmla="*/ 499 w 1197"/>
                <a:gd name="T37" fmla="*/ 494 h 976"/>
                <a:gd name="T38" fmla="*/ 428 w 1197"/>
                <a:gd name="T39" fmla="*/ 558 h 976"/>
                <a:gd name="T40" fmla="*/ 364 w 1197"/>
                <a:gd name="T41" fmla="*/ 551 h 976"/>
                <a:gd name="T42" fmla="*/ 285 w 1197"/>
                <a:gd name="T43" fmla="*/ 551 h 976"/>
                <a:gd name="T44" fmla="*/ 297 w 1197"/>
                <a:gd name="T45" fmla="*/ 475 h 976"/>
                <a:gd name="T46" fmla="*/ 271 w 1197"/>
                <a:gd name="T47" fmla="*/ 584 h 976"/>
                <a:gd name="T48" fmla="*/ 202 w 1197"/>
                <a:gd name="T49" fmla="*/ 632 h 976"/>
                <a:gd name="T50" fmla="*/ 112 w 1197"/>
                <a:gd name="T51" fmla="*/ 686 h 976"/>
                <a:gd name="T52" fmla="*/ 86 w 1197"/>
                <a:gd name="T53" fmla="*/ 708 h 976"/>
                <a:gd name="T54" fmla="*/ 112 w 1197"/>
                <a:gd name="T55" fmla="*/ 762 h 976"/>
                <a:gd name="T56" fmla="*/ 0 w 1197"/>
                <a:gd name="T57" fmla="*/ 831 h 976"/>
                <a:gd name="T58" fmla="*/ 38 w 1197"/>
                <a:gd name="T59" fmla="*/ 957 h 976"/>
                <a:gd name="T60" fmla="*/ 150 w 1197"/>
                <a:gd name="T61" fmla="*/ 898 h 976"/>
                <a:gd name="T62" fmla="*/ 235 w 1197"/>
                <a:gd name="T63" fmla="*/ 836 h 976"/>
                <a:gd name="T64" fmla="*/ 371 w 1197"/>
                <a:gd name="T65" fmla="*/ 895 h 976"/>
                <a:gd name="T66" fmla="*/ 371 w 1197"/>
                <a:gd name="T67" fmla="*/ 976 h 976"/>
                <a:gd name="T68" fmla="*/ 423 w 1197"/>
                <a:gd name="T69" fmla="*/ 902 h 976"/>
                <a:gd name="T70" fmla="*/ 333 w 1197"/>
                <a:gd name="T71" fmla="*/ 795 h 976"/>
                <a:gd name="T72" fmla="*/ 437 w 1197"/>
                <a:gd name="T73" fmla="*/ 848 h 976"/>
                <a:gd name="T74" fmla="*/ 482 w 1197"/>
                <a:gd name="T75" fmla="*/ 969 h 976"/>
                <a:gd name="T76" fmla="*/ 504 w 1197"/>
                <a:gd name="T77" fmla="*/ 895 h 976"/>
                <a:gd name="T78" fmla="*/ 580 w 1197"/>
                <a:gd name="T79" fmla="*/ 862 h 976"/>
                <a:gd name="T80" fmla="*/ 608 w 1197"/>
                <a:gd name="T81" fmla="*/ 767 h 976"/>
                <a:gd name="T82" fmla="*/ 656 w 1197"/>
                <a:gd name="T83" fmla="*/ 805 h 976"/>
                <a:gd name="T84" fmla="*/ 760 w 1197"/>
                <a:gd name="T85" fmla="*/ 833 h 976"/>
                <a:gd name="T86" fmla="*/ 867 w 1197"/>
                <a:gd name="T87" fmla="*/ 814 h 976"/>
                <a:gd name="T88" fmla="*/ 888 w 1197"/>
                <a:gd name="T89" fmla="*/ 760 h 976"/>
                <a:gd name="T90" fmla="*/ 891 w 1197"/>
                <a:gd name="T91" fmla="*/ 667 h 976"/>
                <a:gd name="T92" fmla="*/ 1076 w 1197"/>
                <a:gd name="T93" fmla="*/ 620 h 976"/>
                <a:gd name="T94" fmla="*/ 1197 w 1197"/>
                <a:gd name="T95" fmla="*/ 8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7" h="976">
                  <a:moveTo>
                    <a:pt x="1119" y="52"/>
                  </a:moveTo>
                  <a:lnTo>
                    <a:pt x="1062" y="7"/>
                  </a:lnTo>
                  <a:lnTo>
                    <a:pt x="1052" y="47"/>
                  </a:lnTo>
                  <a:lnTo>
                    <a:pt x="974" y="102"/>
                  </a:lnTo>
                  <a:lnTo>
                    <a:pt x="877" y="159"/>
                  </a:lnTo>
                  <a:lnTo>
                    <a:pt x="858" y="116"/>
                  </a:lnTo>
                  <a:lnTo>
                    <a:pt x="808" y="97"/>
                  </a:lnTo>
                  <a:lnTo>
                    <a:pt x="812" y="195"/>
                  </a:lnTo>
                  <a:lnTo>
                    <a:pt x="679" y="256"/>
                  </a:lnTo>
                  <a:lnTo>
                    <a:pt x="687" y="199"/>
                  </a:lnTo>
                  <a:lnTo>
                    <a:pt x="777" y="173"/>
                  </a:lnTo>
                  <a:lnTo>
                    <a:pt x="755" y="121"/>
                  </a:lnTo>
                  <a:lnTo>
                    <a:pt x="637" y="52"/>
                  </a:lnTo>
                  <a:lnTo>
                    <a:pt x="618" y="0"/>
                  </a:lnTo>
                  <a:lnTo>
                    <a:pt x="411" y="31"/>
                  </a:lnTo>
                  <a:lnTo>
                    <a:pt x="288" y="280"/>
                  </a:lnTo>
                  <a:lnTo>
                    <a:pt x="216" y="373"/>
                  </a:lnTo>
                  <a:lnTo>
                    <a:pt x="240" y="468"/>
                  </a:lnTo>
                  <a:lnTo>
                    <a:pt x="302" y="432"/>
                  </a:lnTo>
                  <a:lnTo>
                    <a:pt x="319" y="487"/>
                  </a:lnTo>
                  <a:lnTo>
                    <a:pt x="338" y="534"/>
                  </a:lnTo>
                  <a:lnTo>
                    <a:pt x="390" y="518"/>
                  </a:lnTo>
                  <a:lnTo>
                    <a:pt x="392" y="449"/>
                  </a:lnTo>
                  <a:lnTo>
                    <a:pt x="421" y="435"/>
                  </a:lnTo>
                  <a:lnTo>
                    <a:pt x="423" y="399"/>
                  </a:lnTo>
                  <a:lnTo>
                    <a:pt x="385" y="366"/>
                  </a:lnTo>
                  <a:lnTo>
                    <a:pt x="406" y="328"/>
                  </a:lnTo>
                  <a:lnTo>
                    <a:pt x="466" y="247"/>
                  </a:lnTo>
                  <a:lnTo>
                    <a:pt x="478" y="216"/>
                  </a:lnTo>
                  <a:lnTo>
                    <a:pt x="528" y="223"/>
                  </a:lnTo>
                  <a:lnTo>
                    <a:pt x="461" y="323"/>
                  </a:lnTo>
                  <a:lnTo>
                    <a:pt x="466" y="378"/>
                  </a:lnTo>
                  <a:lnTo>
                    <a:pt x="499" y="406"/>
                  </a:lnTo>
                  <a:lnTo>
                    <a:pt x="580" y="387"/>
                  </a:lnTo>
                  <a:lnTo>
                    <a:pt x="575" y="418"/>
                  </a:lnTo>
                  <a:lnTo>
                    <a:pt x="490" y="439"/>
                  </a:lnTo>
                  <a:lnTo>
                    <a:pt x="516" y="458"/>
                  </a:lnTo>
                  <a:lnTo>
                    <a:pt x="499" y="494"/>
                  </a:lnTo>
                  <a:lnTo>
                    <a:pt x="480" y="470"/>
                  </a:lnTo>
                  <a:lnTo>
                    <a:pt x="428" y="558"/>
                  </a:lnTo>
                  <a:lnTo>
                    <a:pt x="371" y="565"/>
                  </a:lnTo>
                  <a:lnTo>
                    <a:pt x="364" y="551"/>
                  </a:lnTo>
                  <a:lnTo>
                    <a:pt x="304" y="579"/>
                  </a:lnTo>
                  <a:lnTo>
                    <a:pt x="285" y="551"/>
                  </a:lnTo>
                  <a:lnTo>
                    <a:pt x="307" y="518"/>
                  </a:lnTo>
                  <a:lnTo>
                    <a:pt x="297" y="475"/>
                  </a:lnTo>
                  <a:lnTo>
                    <a:pt x="262" y="515"/>
                  </a:lnTo>
                  <a:lnTo>
                    <a:pt x="271" y="584"/>
                  </a:lnTo>
                  <a:lnTo>
                    <a:pt x="219" y="598"/>
                  </a:lnTo>
                  <a:lnTo>
                    <a:pt x="202" y="632"/>
                  </a:lnTo>
                  <a:lnTo>
                    <a:pt x="164" y="674"/>
                  </a:lnTo>
                  <a:lnTo>
                    <a:pt x="112" y="686"/>
                  </a:lnTo>
                  <a:lnTo>
                    <a:pt x="117" y="712"/>
                  </a:lnTo>
                  <a:lnTo>
                    <a:pt x="86" y="708"/>
                  </a:lnTo>
                  <a:lnTo>
                    <a:pt x="67" y="727"/>
                  </a:lnTo>
                  <a:lnTo>
                    <a:pt x="112" y="762"/>
                  </a:lnTo>
                  <a:lnTo>
                    <a:pt x="112" y="829"/>
                  </a:lnTo>
                  <a:lnTo>
                    <a:pt x="0" y="831"/>
                  </a:lnTo>
                  <a:lnTo>
                    <a:pt x="7" y="943"/>
                  </a:lnTo>
                  <a:lnTo>
                    <a:pt x="38" y="957"/>
                  </a:lnTo>
                  <a:lnTo>
                    <a:pt x="121" y="947"/>
                  </a:lnTo>
                  <a:lnTo>
                    <a:pt x="150" y="898"/>
                  </a:lnTo>
                  <a:lnTo>
                    <a:pt x="202" y="826"/>
                  </a:lnTo>
                  <a:lnTo>
                    <a:pt x="235" y="836"/>
                  </a:lnTo>
                  <a:lnTo>
                    <a:pt x="295" y="817"/>
                  </a:lnTo>
                  <a:lnTo>
                    <a:pt x="371" y="895"/>
                  </a:lnTo>
                  <a:lnTo>
                    <a:pt x="333" y="933"/>
                  </a:lnTo>
                  <a:lnTo>
                    <a:pt x="371" y="976"/>
                  </a:lnTo>
                  <a:lnTo>
                    <a:pt x="404" y="919"/>
                  </a:lnTo>
                  <a:lnTo>
                    <a:pt x="423" y="902"/>
                  </a:lnTo>
                  <a:lnTo>
                    <a:pt x="404" y="876"/>
                  </a:lnTo>
                  <a:lnTo>
                    <a:pt x="333" y="795"/>
                  </a:lnTo>
                  <a:lnTo>
                    <a:pt x="349" y="781"/>
                  </a:lnTo>
                  <a:lnTo>
                    <a:pt x="437" y="848"/>
                  </a:lnTo>
                  <a:lnTo>
                    <a:pt x="449" y="912"/>
                  </a:lnTo>
                  <a:lnTo>
                    <a:pt x="482" y="969"/>
                  </a:lnTo>
                  <a:lnTo>
                    <a:pt x="523" y="938"/>
                  </a:lnTo>
                  <a:lnTo>
                    <a:pt x="504" y="895"/>
                  </a:lnTo>
                  <a:lnTo>
                    <a:pt x="530" y="898"/>
                  </a:lnTo>
                  <a:lnTo>
                    <a:pt x="580" y="862"/>
                  </a:lnTo>
                  <a:lnTo>
                    <a:pt x="573" y="860"/>
                  </a:lnTo>
                  <a:lnTo>
                    <a:pt x="608" y="767"/>
                  </a:lnTo>
                  <a:lnTo>
                    <a:pt x="658" y="772"/>
                  </a:lnTo>
                  <a:lnTo>
                    <a:pt x="656" y="805"/>
                  </a:lnTo>
                  <a:lnTo>
                    <a:pt x="703" y="793"/>
                  </a:lnTo>
                  <a:lnTo>
                    <a:pt x="760" y="833"/>
                  </a:lnTo>
                  <a:lnTo>
                    <a:pt x="801" y="867"/>
                  </a:lnTo>
                  <a:lnTo>
                    <a:pt x="867" y="814"/>
                  </a:lnTo>
                  <a:lnTo>
                    <a:pt x="860" y="803"/>
                  </a:lnTo>
                  <a:lnTo>
                    <a:pt x="888" y="760"/>
                  </a:lnTo>
                  <a:lnTo>
                    <a:pt x="912" y="755"/>
                  </a:lnTo>
                  <a:lnTo>
                    <a:pt x="891" y="667"/>
                  </a:lnTo>
                  <a:lnTo>
                    <a:pt x="1024" y="677"/>
                  </a:lnTo>
                  <a:lnTo>
                    <a:pt x="1076" y="620"/>
                  </a:lnTo>
                  <a:lnTo>
                    <a:pt x="1138" y="449"/>
                  </a:lnTo>
                  <a:lnTo>
                    <a:pt x="1197" y="83"/>
                  </a:lnTo>
                  <a:lnTo>
                    <a:pt x="111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>
                <a:solidFill>
                  <a:srgbClr val="30344A"/>
                </a:solidFill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1519462" y="2316581"/>
            <a:ext cx="4552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EUROPE</a:t>
            </a:r>
            <a:endParaRPr lang="en-US" sz="4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ANALYSTIC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OPPORTUNITY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640114" y="2200466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519462" y="4431933"/>
            <a:ext cx="457653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89271" y="2713227"/>
            <a:ext cx="416544" cy="592297"/>
            <a:chOff x="4519253" y="1571947"/>
            <a:chExt cx="416544" cy="592297"/>
          </a:xfrm>
        </p:grpSpPr>
        <p:sp>
          <p:nvSpPr>
            <p:cNvPr id="18" name="Oval 17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541176" y="4046688"/>
            <a:ext cx="416544" cy="592297"/>
            <a:chOff x="4519253" y="1571947"/>
            <a:chExt cx="416544" cy="592297"/>
          </a:xfrm>
        </p:grpSpPr>
        <p:sp>
          <p:nvSpPr>
            <p:cNvPr id="21" name="Oval 20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720135" y="2943414"/>
            <a:ext cx="416544" cy="592297"/>
            <a:chOff x="4519253" y="1571947"/>
            <a:chExt cx="416544" cy="592297"/>
          </a:xfrm>
        </p:grpSpPr>
        <p:sp>
          <p:nvSpPr>
            <p:cNvPr id="24" name="Oval 23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631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uiExpand="1" build="p"/>
      <p:bldP spid="164" grpId="0" animBg="1"/>
      <p:bldP spid="16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/>
          <p:cNvSpPr txBox="1"/>
          <p:nvPr/>
        </p:nvSpPr>
        <p:spPr>
          <a:xfrm>
            <a:off x="1519462" y="2316581"/>
            <a:ext cx="4552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EUROPE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DISTRIBUTION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PRODUCT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640114" y="2200466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519462" y="4431933"/>
            <a:ext cx="457653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6" name="Group 77"/>
          <p:cNvGrpSpPr>
            <a:grpSpLocks noChangeAspect="1"/>
          </p:cNvGrpSpPr>
          <p:nvPr/>
        </p:nvGrpSpPr>
        <p:grpSpPr bwMode="auto">
          <a:xfrm>
            <a:off x="5167811" y="185737"/>
            <a:ext cx="6326258" cy="5806412"/>
            <a:chOff x="363" y="2352"/>
            <a:chExt cx="1436" cy="1318"/>
          </a:xfrm>
          <a:solidFill>
            <a:schemeClr val="bg2">
              <a:lumMod val="75000"/>
            </a:schemeClr>
          </a:solidFill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545" y="2352"/>
              <a:ext cx="254" cy="356"/>
            </a:xfrm>
            <a:custGeom>
              <a:avLst/>
              <a:gdLst>
                <a:gd name="T0" fmla="*/ 43 w 254"/>
                <a:gd name="T1" fmla="*/ 356 h 356"/>
                <a:gd name="T2" fmla="*/ 12 w 254"/>
                <a:gd name="T3" fmla="*/ 325 h 356"/>
                <a:gd name="T4" fmla="*/ 0 w 254"/>
                <a:gd name="T5" fmla="*/ 245 h 356"/>
                <a:gd name="T6" fmla="*/ 124 w 254"/>
                <a:gd name="T7" fmla="*/ 52 h 356"/>
                <a:gd name="T8" fmla="*/ 247 w 254"/>
                <a:gd name="T9" fmla="*/ 0 h 356"/>
                <a:gd name="T10" fmla="*/ 254 w 254"/>
                <a:gd name="T11" fmla="*/ 29 h 356"/>
                <a:gd name="T12" fmla="*/ 157 w 254"/>
                <a:gd name="T13" fmla="*/ 95 h 356"/>
                <a:gd name="T14" fmla="*/ 57 w 254"/>
                <a:gd name="T15" fmla="*/ 273 h 356"/>
                <a:gd name="T16" fmla="*/ 67 w 254"/>
                <a:gd name="T17" fmla="*/ 347 h 356"/>
                <a:gd name="T18" fmla="*/ 43 w 254"/>
                <a:gd name="T1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356">
                  <a:moveTo>
                    <a:pt x="43" y="356"/>
                  </a:moveTo>
                  <a:lnTo>
                    <a:pt x="12" y="325"/>
                  </a:lnTo>
                  <a:lnTo>
                    <a:pt x="0" y="245"/>
                  </a:lnTo>
                  <a:lnTo>
                    <a:pt x="124" y="52"/>
                  </a:lnTo>
                  <a:lnTo>
                    <a:pt x="247" y="0"/>
                  </a:lnTo>
                  <a:lnTo>
                    <a:pt x="254" y="29"/>
                  </a:lnTo>
                  <a:lnTo>
                    <a:pt x="157" y="95"/>
                  </a:lnTo>
                  <a:lnTo>
                    <a:pt x="57" y="273"/>
                  </a:lnTo>
                  <a:lnTo>
                    <a:pt x="67" y="347"/>
                  </a:lnTo>
                  <a:lnTo>
                    <a:pt x="43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63" y="2867"/>
              <a:ext cx="183" cy="131"/>
            </a:xfrm>
            <a:custGeom>
              <a:avLst/>
              <a:gdLst>
                <a:gd name="T0" fmla="*/ 183 w 183"/>
                <a:gd name="T1" fmla="*/ 64 h 131"/>
                <a:gd name="T2" fmla="*/ 102 w 183"/>
                <a:gd name="T3" fmla="*/ 131 h 131"/>
                <a:gd name="T4" fmla="*/ 28 w 183"/>
                <a:gd name="T5" fmla="*/ 86 h 131"/>
                <a:gd name="T6" fmla="*/ 31 w 183"/>
                <a:gd name="T7" fmla="*/ 50 h 131"/>
                <a:gd name="T8" fmla="*/ 0 w 183"/>
                <a:gd name="T9" fmla="*/ 45 h 131"/>
                <a:gd name="T10" fmla="*/ 14 w 183"/>
                <a:gd name="T11" fmla="*/ 0 h 131"/>
                <a:gd name="T12" fmla="*/ 57 w 183"/>
                <a:gd name="T13" fmla="*/ 24 h 131"/>
                <a:gd name="T14" fmla="*/ 142 w 183"/>
                <a:gd name="T15" fmla="*/ 15 h 131"/>
                <a:gd name="T16" fmla="*/ 183 w 183"/>
                <a:gd name="T17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31">
                  <a:moveTo>
                    <a:pt x="183" y="64"/>
                  </a:moveTo>
                  <a:lnTo>
                    <a:pt x="102" y="131"/>
                  </a:lnTo>
                  <a:lnTo>
                    <a:pt x="28" y="86"/>
                  </a:lnTo>
                  <a:lnTo>
                    <a:pt x="31" y="50"/>
                  </a:lnTo>
                  <a:lnTo>
                    <a:pt x="0" y="45"/>
                  </a:lnTo>
                  <a:lnTo>
                    <a:pt x="14" y="0"/>
                  </a:lnTo>
                  <a:lnTo>
                    <a:pt x="57" y="24"/>
                  </a:lnTo>
                  <a:lnTo>
                    <a:pt x="142" y="15"/>
                  </a:lnTo>
                  <a:lnTo>
                    <a:pt x="18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45" y="3143"/>
              <a:ext cx="117" cy="213"/>
            </a:xfrm>
            <a:custGeom>
              <a:avLst/>
              <a:gdLst>
                <a:gd name="T0" fmla="*/ 16 w 49"/>
                <a:gd name="T1" fmla="*/ 0 h 90"/>
                <a:gd name="T2" fmla="*/ 4 w 49"/>
                <a:gd name="T3" fmla="*/ 5 h 90"/>
                <a:gd name="T4" fmla="*/ 0 w 49"/>
                <a:gd name="T5" fmla="*/ 28 h 90"/>
                <a:gd name="T6" fmla="*/ 19 w 49"/>
                <a:gd name="T7" fmla="*/ 58 h 90"/>
                <a:gd name="T8" fmla="*/ 3 w 49"/>
                <a:gd name="T9" fmla="*/ 70 h 90"/>
                <a:gd name="T10" fmla="*/ 3 w 49"/>
                <a:gd name="T11" fmla="*/ 90 h 90"/>
                <a:gd name="T12" fmla="*/ 27 w 49"/>
                <a:gd name="T13" fmla="*/ 90 h 90"/>
                <a:gd name="T14" fmla="*/ 47 w 49"/>
                <a:gd name="T15" fmla="*/ 83 h 90"/>
                <a:gd name="T16" fmla="*/ 49 w 49"/>
                <a:gd name="T17" fmla="*/ 69 h 90"/>
                <a:gd name="T18" fmla="*/ 34 w 49"/>
                <a:gd name="T19" fmla="*/ 49 h 90"/>
                <a:gd name="T20" fmla="*/ 20 w 49"/>
                <a:gd name="T21" fmla="*/ 30 h 90"/>
                <a:gd name="T22" fmla="*/ 25 w 49"/>
                <a:gd name="T23" fmla="*/ 12 h 90"/>
                <a:gd name="T24" fmla="*/ 18 w 49"/>
                <a:gd name="T25" fmla="*/ 12 h 90"/>
                <a:gd name="T26" fmla="*/ 16 w 49"/>
                <a:gd name="T2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90">
                  <a:moveTo>
                    <a:pt x="16" y="0"/>
                  </a:moveTo>
                  <a:cubicBezTo>
                    <a:pt x="12" y="0"/>
                    <a:pt x="4" y="5"/>
                    <a:pt x="4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79" y="3238"/>
              <a:ext cx="66" cy="97"/>
            </a:xfrm>
            <a:custGeom>
              <a:avLst/>
              <a:gdLst>
                <a:gd name="T0" fmla="*/ 42 w 66"/>
                <a:gd name="T1" fmla="*/ 0 h 97"/>
                <a:gd name="T2" fmla="*/ 66 w 66"/>
                <a:gd name="T3" fmla="*/ 0 h 97"/>
                <a:gd name="T4" fmla="*/ 61 w 66"/>
                <a:gd name="T5" fmla="*/ 35 h 97"/>
                <a:gd name="T6" fmla="*/ 47 w 66"/>
                <a:gd name="T7" fmla="*/ 85 h 97"/>
                <a:gd name="T8" fmla="*/ 0 w 66"/>
                <a:gd name="T9" fmla="*/ 97 h 97"/>
                <a:gd name="T10" fmla="*/ 7 w 66"/>
                <a:gd name="T11" fmla="*/ 40 h 97"/>
                <a:gd name="T12" fmla="*/ 7 w 66"/>
                <a:gd name="T13" fmla="*/ 14 h 97"/>
                <a:gd name="T14" fmla="*/ 42 w 66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97">
                  <a:moveTo>
                    <a:pt x="42" y="0"/>
                  </a:moveTo>
                  <a:lnTo>
                    <a:pt x="66" y="0"/>
                  </a:lnTo>
                  <a:lnTo>
                    <a:pt x="61" y="35"/>
                  </a:lnTo>
                  <a:lnTo>
                    <a:pt x="47" y="85"/>
                  </a:lnTo>
                  <a:lnTo>
                    <a:pt x="0" y="97"/>
                  </a:lnTo>
                  <a:lnTo>
                    <a:pt x="7" y="40"/>
                  </a:lnTo>
                  <a:lnTo>
                    <a:pt x="7" y="14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57" y="3549"/>
              <a:ext cx="26" cy="66"/>
            </a:xfrm>
            <a:custGeom>
              <a:avLst/>
              <a:gdLst>
                <a:gd name="T0" fmla="*/ 21 w 26"/>
                <a:gd name="T1" fmla="*/ 0 h 66"/>
                <a:gd name="T2" fmla="*/ 26 w 26"/>
                <a:gd name="T3" fmla="*/ 28 h 66"/>
                <a:gd name="T4" fmla="*/ 11 w 26"/>
                <a:gd name="T5" fmla="*/ 66 h 66"/>
                <a:gd name="T6" fmla="*/ 0 w 26"/>
                <a:gd name="T7" fmla="*/ 38 h 66"/>
                <a:gd name="T8" fmla="*/ 21 w 2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21" y="0"/>
                  </a:moveTo>
                  <a:lnTo>
                    <a:pt x="26" y="28"/>
                  </a:lnTo>
                  <a:lnTo>
                    <a:pt x="11" y="66"/>
                  </a:lnTo>
                  <a:lnTo>
                    <a:pt x="0" y="38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92" y="3656"/>
              <a:ext cx="3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95" y="2694"/>
              <a:ext cx="1197" cy="976"/>
            </a:xfrm>
            <a:custGeom>
              <a:avLst/>
              <a:gdLst>
                <a:gd name="T0" fmla="*/ 1062 w 1197"/>
                <a:gd name="T1" fmla="*/ 7 h 976"/>
                <a:gd name="T2" fmla="*/ 974 w 1197"/>
                <a:gd name="T3" fmla="*/ 102 h 976"/>
                <a:gd name="T4" fmla="*/ 858 w 1197"/>
                <a:gd name="T5" fmla="*/ 116 h 976"/>
                <a:gd name="T6" fmla="*/ 812 w 1197"/>
                <a:gd name="T7" fmla="*/ 195 h 976"/>
                <a:gd name="T8" fmla="*/ 687 w 1197"/>
                <a:gd name="T9" fmla="*/ 199 h 976"/>
                <a:gd name="T10" fmla="*/ 755 w 1197"/>
                <a:gd name="T11" fmla="*/ 121 h 976"/>
                <a:gd name="T12" fmla="*/ 618 w 1197"/>
                <a:gd name="T13" fmla="*/ 0 h 976"/>
                <a:gd name="T14" fmla="*/ 288 w 1197"/>
                <a:gd name="T15" fmla="*/ 280 h 976"/>
                <a:gd name="T16" fmla="*/ 240 w 1197"/>
                <a:gd name="T17" fmla="*/ 468 h 976"/>
                <a:gd name="T18" fmla="*/ 319 w 1197"/>
                <a:gd name="T19" fmla="*/ 487 h 976"/>
                <a:gd name="T20" fmla="*/ 390 w 1197"/>
                <a:gd name="T21" fmla="*/ 518 h 976"/>
                <a:gd name="T22" fmla="*/ 421 w 1197"/>
                <a:gd name="T23" fmla="*/ 435 h 976"/>
                <a:gd name="T24" fmla="*/ 385 w 1197"/>
                <a:gd name="T25" fmla="*/ 366 h 976"/>
                <a:gd name="T26" fmla="*/ 466 w 1197"/>
                <a:gd name="T27" fmla="*/ 247 h 976"/>
                <a:gd name="T28" fmla="*/ 528 w 1197"/>
                <a:gd name="T29" fmla="*/ 223 h 976"/>
                <a:gd name="T30" fmla="*/ 466 w 1197"/>
                <a:gd name="T31" fmla="*/ 378 h 976"/>
                <a:gd name="T32" fmla="*/ 580 w 1197"/>
                <a:gd name="T33" fmla="*/ 387 h 976"/>
                <a:gd name="T34" fmla="*/ 490 w 1197"/>
                <a:gd name="T35" fmla="*/ 439 h 976"/>
                <a:gd name="T36" fmla="*/ 499 w 1197"/>
                <a:gd name="T37" fmla="*/ 494 h 976"/>
                <a:gd name="T38" fmla="*/ 428 w 1197"/>
                <a:gd name="T39" fmla="*/ 558 h 976"/>
                <a:gd name="T40" fmla="*/ 364 w 1197"/>
                <a:gd name="T41" fmla="*/ 551 h 976"/>
                <a:gd name="T42" fmla="*/ 285 w 1197"/>
                <a:gd name="T43" fmla="*/ 551 h 976"/>
                <a:gd name="T44" fmla="*/ 297 w 1197"/>
                <a:gd name="T45" fmla="*/ 475 h 976"/>
                <a:gd name="T46" fmla="*/ 271 w 1197"/>
                <a:gd name="T47" fmla="*/ 584 h 976"/>
                <a:gd name="T48" fmla="*/ 202 w 1197"/>
                <a:gd name="T49" fmla="*/ 632 h 976"/>
                <a:gd name="T50" fmla="*/ 112 w 1197"/>
                <a:gd name="T51" fmla="*/ 686 h 976"/>
                <a:gd name="T52" fmla="*/ 86 w 1197"/>
                <a:gd name="T53" fmla="*/ 708 h 976"/>
                <a:gd name="T54" fmla="*/ 112 w 1197"/>
                <a:gd name="T55" fmla="*/ 762 h 976"/>
                <a:gd name="T56" fmla="*/ 0 w 1197"/>
                <a:gd name="T57" fmla="*/ 831 h 976"/>
                <a:gd name="T58" fmla="*/ 38 w 1197"/>
                <a:gd name="T59" fmla="*/ 957 h 976"/>
                <a:gd name="T60" fmla="*/ 150 w 1197"/>
                <a:gd name="T61" fmla="*/ 898 h 976"/>
                <a:gd name="T62" fmla="*/ 235 w 1197"/>
                <a:gd name="T63" fmla="*/ 836 h 976"/>
                <a:gd name="T64" fmla="*/ 371 w 1197"/>
                <a:gd name="T65" fmla="*/ 895 h 976"/>
                <a:gd name="T66" fmla="*/ 371 w 1197"/>
                <a:gd name="T67" fmla="*/ 976 h 976"/>
                <a:gd name="T68" fmla="*/ 423 w 1197"/>
                <a:gd name="T69" fmla="*/ 902 h 976"/>
                <a:gd name="T70" fmla="*/ 333 w 1197"/>
                <a:gd name="T71" fmla="*/ 795 h 976"/>
                <a:gd name="T72" fmla="*/ 437 w 1197"/>
                <a:gd name="T73" fmla="*/ 848 h 976"/>
                <a:gd name="T74" fmla="*/ 482 w 1197"/>
                <a:gd name="T75" fmla="*/ 969 h 976"/>
                <a:gd name="T76" fmla="*/ 504 w 1197"/>
                <a:gd name="T77" fmla="*/ 895 h 976"/>
                <a:gd name="T78" fmla="*/ 580 w 1197"/>
                <a:gd name="T79" fmla="*/ 862 h 976"/>
                <a:gd name="T80" fmla="*/ 608 w 1197"/>
                <a:gd name="T81" fmla="*/ 767 h 976"/>
                <a:gd name="T82" fmla="*/ 656 w 1197"/>
                <a:gd name="T83" fmla="*/ 805 h 976"/>
                <a:gd name="T84" fmla="*/ 760 w 1197"/>
                <a:gd name="T85" fmla="*/ 833 h 976"/>
                <a:gd name="T86" fmla="*/ 867 w 1197"/>
                <a:gd name="T87" fmla="*/ 814 h 976"/>
                <a:gd name="T88" fmla="*/ 888 w 1197"/>
                <a:gd name="T89" fmla="*/ 760 h 976"/>
                <a:gd name="T90" fmla="*/ 891 w 1197"/>
                <a:gd name="T91" fmla="*/ 667 h 976"/>
                <a:gd name="T92" fmla="*/ 1076 w 1197"/>
                <a:gd name="T93" fmla="*/ 620 h 976"/>
                <a:gd name="T94" fmla="*/ 1197 w 1197"/>
                <a:gd name="T95" fmla="*/ 8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7" h="976">
                  <a:moveTo>
                    <a:pt x="1119" y="52"/>
                  </a:moveTo>
                  <a:lnTo>
                    <a:pt x="1062" y="7"/>
                  </a:lnTo>
                  <a:lnTo>
                    <a:pt x="1052" y="47"/>
                  </a:lnTo>
                  <a:lnTo>
                    <a:pt x="974" y="102"/>
                  </a:lnTo>
                  <a:lnTo>
                    <a:pt x="877" y="159"/>
                  </a:lnTo>
                  <a:lnTo>
                    <a:pt x="858" y="116"/>
                  </a:lnTo>
                  <a:lnTo>
                    <a:pt x="808" y="97"/>
                  </a:lnTo>
                  <a:lnTo>
                    <a:pt x="812" y="195"/>
                  </a:lnTo>
                  <a:lnTo>
                    <a:pt x="679" y="256"/>
                  </a:lnTo>
                  <a:lnTo>
                    <a:pt x="687" y="199"/>
                  </a:lnTo>
                  <a:lnTo>
                    <a:pt x="777" y="173"/>
                  </a:lnTo>
                  <a:lnTo>
                    <a:pt x="755" y="121"/>
                  </a:lnTo>
                  <a:lnTo>
                    <a:pt x="637" y="52"/>
                  </a:lnTo>
                  <a:lnTo>
                    <a:pt x="618" y="0"/>
                  </a:lnTo>
                  <a:lnTo>
                    <a:pt x="411" y="31"/>
                  </a:lnTo>
                  <a:lnTo>
                    <a:pt x="288" y="280"/>
                  </a:lnTo>
                  <a:lnTo>
                    <a:pt x="216" y="373"/>
                  </a:lnTo>
                  <a:lnTo>
                    <a:pt x="240" y="468"/>
                  </a:lnTo>
                  <a:lnTo>
                    <a:pt x="302" y="432"/>
                  </a:lnTo>
                  <a:lnTo>
                    <a:pt x="319" y="487"/>
                  </a:lnTo>
                  <a:lnTo>
                    <a:pt x="338" y="534"/>
                  </a:lnTo>
                  <a:lnTo>
                    <a:pt x="390" y="518"/>
                  </a:lnTo>
                  <a:lnTo>
                    <a:pt x="392" y="449"/>
                  </a:lnTo>
                  <a:lnTo>
                    <a:pt x="421" y="435"/>
                  </a:lnTo>
                  <a:lnTo>
                    <a:pt x="423" y="399"/>
                  </a:lnTo>
                  <a:lnTo>
                    <a:pt x="385" y="366"/>
                  </a:lnTo>
                  <a:lnTo>
                    <a:pt x="406" y="328"/>
                  </a:lnTo>
                  <a:lnTo>
                    <a:pt x="466" y="247"/>
                  </a:lnTo>
                  <a:lnTo>
                    <a:pt x="478" y="216"/>
                  </a:lnTo>
                  <a:lnTo>
                    <a:pt x="528" y="223"/>
                  </a:lnTo>
                  <a:lnTo>
                    <a:pt x="461" y="323"/>
                  </a:lnTo>
                  <a:lnTo>
                    <a:pt x="466" y="378"/>
                  </a:lnTo>
                  <a:lnTo>
                    <a:pt x="499" y="406"/>
                  </a:lnTo>
                  <a:lnTo>
                    <a:pt x="580" y="387"/>
                  </a:lnTo>
                  <a:lnTo>
                    <a:pt x="575" y="418"/>
                  </a:lnTo>
                  <a:lnTo>
                    <a:pt x="490" y="439"/>
                  </a:lnTo>
                  <a:lnTo>
                    <a:pt x="516" y="458"/>
                  </a:lnTo>
                  <a:lnTo>
                    <a:pt x="499" y="494"/>
                  </a:lnTo>
                  <a:lnTo>
                    <a:pt x="480" y="470"/>
                  </a:lnTo>
                  <a:lnTo>
                    <a:pt x="428" y="558"/>
                  </a:lnTo>
                  <a:lnTo>
                    <a:pt x="371" y="565"/>
                  </a:lnTo>
                  <a:lnTo>
                    <a:pt x="364" y="551"/>
                  </a:lnTo>
                  <a:lnTo>
                    <a:pt x="304" y="579"/>
                  </a:lnTo>
                  <a:lnTo>
                    <a:pt x="285" y="551"/>
                  </a:lnTo>
                  <a:lnTo>
                    <a:pt x="307" y="518"/>
                  </a:lnTo>
                  <a:lnTo>
                    <a:pt x="297" y="475"/>
                  </a:lnTo>
                  <a:lnTo>
                    <a:pt x="262" y="515"/>
                  </a:lnTo>
                  <a:lnTo>
                    <a:pt x="271" y="584"/>
                  </a:lnTo>
                  <a:lnTo>
                    <a:pt x="219" y="598"/>
                  </a:lnTo>
                  <a:lnTo>
                    <a:pt x="202" y="632"/>
                  </a:lnTo>
                  <a:lnTo>
                    <a:pt x="164" y="674"/>
                  </a:lnTo>
                  <a:lnTo>
                    <a:pt x="112" y="686"/>
                  </a:lnTo>
                  <a:lnTo>
                    <a:pt x="117" y="712"/>
                  </a:lnTo>
                  <a:lnTo>
                    <a:pt x="86" y="708"/>
                  </a:lnTo>
                  <a:lnTo>
                    <a:pt x="67" y="727"/>
                  </a:lnTo>
                  <a:lnTo>
                    <a:pt x="112" y="762"/>
                  </a:lnTo>
                  <a:lnTo>
                    <a:pt x="112" y="829"/>
                  </a:lnTo>
                  <a:lnTo>
                    <a:pt x="0" y="831"/>
                  </a:lnTo>
                  <a:lnTo>
                    <a:pt x="7" y="943"/>
                  </a:lnTo>
                  <a:lnTo>
                    <a:pt x="38" y="957"/>
                  </a:lnTo>
                  <a:lnTo>
                    <a:pt x="121" y="947"/>
                  </a:lnTo>
                  <a:lnTo>
                    <a:pt x="150" y="898"/>
                  </a:lnTo>
                  <a:lnTo>
                    <a:pt x="202" y="826"/>
                  </a:lnTo>
                  <a:lnTo>
                    <a:pt x="235" y="836"/>
                  </a:lnTo>
                  <a:lnTo>
                    <a:pt x="295" y="817"/>
                  </a:lnTo>
                  <a:lnTo>
                    <a:pt x="371" y="895"/>
                  </a:lnTo>
                  <a:lnTo>
                    <a:pt x="333" y="933"/>
                  </a:lnTo>
                  <a:lnTo>
                    <a:pt x="371" y="976"/>
                  </a:lnTo>
                  <a:lnTo>
                    <a:pt x="404" y="919"/>
                  </a:lnTo>
                  <a:lnTo>
                    <a:pt x="423" y="902"/>
                  </a:lnTo>
                  <a:lnTo>
                    <a:pt x="404" y="876"/>
                  </a:lnTo>
                  <a:lnTo>
                    <a:pt x="333" y="795"/>
                  </a:lnTo>
                  <a:lnTo>
                    <a:pt x="349" y="781"/>
                  </a:lnTo>
                  <a:lnTo>
                    <a:pt x="437" y="848"/>
                  </a:lnTo>
                  <a:lnTo>
                    <a:pt x="449" y="912"/>
                  </a:lnTo>
                  <a:lnTo>
                    <a:pt x="482" y="969"/>
                  </a:lnTo>
                  <a:lnTo>
                    <a:pt x="523" y="938"/>
                  </a:lnTo>
                  <a:lnTo>
                    <a:pt x="504" y="895"/>
                  </a:lnTo>
                  <a:lnTo>
                    <a:pt x="530" y="898"/>
                  </a:lnTo>
                  <a:lnTo>
                    <a:pt x="580" y="862"/>
                  </a:lnTo>
                  <a:lnTo>
                    <a:pt x="573" y="860"/>
                  </a:lnTo>
                  <a:lnTo>
                    <a:pt x="608" y="767"/>
                  </a:lnTo>
                  <a:lnTo>
                    <a:pt x="658" y="772"/>
                  </a:lnTo>
                  <a:lnTo>
                    <a:pt x="656" y="805"/>
                  </a:lnTo>
                  <a:lnTo>
                    <a:pt x="703" y="793"/>
                  </a:lnTo>
                  <a:lnTo>
                    <a:pt x="760" y="833"/>
                  </a:lnTo>
                  <a:lnTo>
                    <a:pt x="801" y="867"/>
                  </a:lnTo>
                  <a:lnTo>
                    <a:pt x="867" y="814"/>
                  </a:lnTo>
                  <a:lnTo>
                    <a:pt x="860" y="803"/>
                  </a:lnTo>
                  <a:lnTo>
                    <a:pt x="888" y="760"/>
                  </a:lnTo>
                  <a:lnTo>
                    <a:pt x="912" y="755"/>
                  </a:lnTo>
                  <a:lnTo>
                    <a:pt x="891" y="667"/>
                  </a:lnTo>
                  <a:lnTo>
                    <a:pt x="1024" y="677"/>
                  </a:lnTo>
                  <a:lnTo>
                    <a:pt x="1076" y="620"/>
                  </a:lnTo>
                  <a:lnTo>
                    <a:pt x="1138" y="449"/>
                  </a:lnTo>
                  <a:lnTo>
                    <a:pt x="1197" y="83"/>
                  </a:lnTo>
                  <a:lnTo>
                    <a:pt x="111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0344A"/>
                </a:solidFill>
              </a:endParaRPr>
            </a:p>
          </p:txBody>
        </p:sp>
      </p:grpSp>
      <p:sp>
        <p:nvSpPr>
          <p:cNvPr id="34" name="Freeform 428"/>
          <p:cNvSpPr>
            <a:spLocks noEditPoints="1"/>
          </p:cNvSpPr>
          <p:nvPr/>
        </p:nvSpPr>
        <p:spPr bwMode="auto">
          <a:xfrm>
            <a:off x="9333923" y="3371600"/>
            <a:ext cx="484188" cy="371475"/>
          </a:xfrm>
          <a:custGeom>
            <a:avLst/>
            <a:gdLst>
              <a:gd name="T0" fmla="*/ 54 w 240"/>
              <a:gd name="T1" fmla="*/ 136 h 184"/>
              <a:gd name="T2" fmla="*/ 30 w 240"/>
              <a:gd name="T3" fmla="*/ 160 h 184"/>
              <a:gd name="T4" fmla="*/ 54 w 240"/>
              <a:gd name="T5" fmla="*/ 184 h 184"/>
              <a:gd name="T6" fmla="*/ 78 w 240"/>
              <a:gd name="T7" fmla="*/ 160 h 184"/>
              <a:gd name="T8" fmla="*/ 54 w 240"/>
              <a:gd name="T9" fmla="*/ 136 h 184"/>
              <a:gd name="T10" fmla="*/ 54 w 240"/>
              <a:gd name="T11" fmla="*/ 168 h 184"/>
              <a:gd name="T12" fmla="*/ 46 w 240"/>
              <a:gd name="T13" fmla="*/ 160 h 184"/>
              <a:gd name="T14" fmla="*/ 54 w 240"/>
              <a:gd name="T15" fmla="*/ 152 h 184"/>
              <a:gd name="T16" fmla="*/ 62 w 240"/>
              <a:gd name="T17" fmla="*/ 160 h 184"/>
              <a:gd name="T18" fmla="*/ 54 w 240"/>
              <a:gd name="T19" fmla="*/ 168 h 184"/>
              <a:gd name="T20" fmla="*/ 235 w 240"/>
              <a:gd name="T21" fmla="*/ 133 h 184"/>
              <a:gd name="T22" fmla="*/ 233 w 240"/>
              <a:gd name="T23" fmla="*/ 133 h 184"/>
              <a:gd name="T24" fmla="*/ 233 w 240"/>
              <a:gd name="T25" fmla="*/ 74 h 184"/>
              <a:gd name="T26" fmla="*/ 230 w 240"/>
              <a:gd name="T27" fmla="*/ 65 h 184"/>
              <a:gd name="T28" fmla="*/ 203 w 240"/>
              <a:gd name="T29" fmla="*/ 29 h 184"/>
              <a:gd name="T30" fmla="*/ 196 w 240"/>
              <a:gd name="T31" fmla="*/ 26 h 184"/>
              <a:gd name="T32" fmla="*/ 152 w 240"/>
              <a:gd name="T33" fmla="*/ 26 h 184"/>
              <a:gd name="T34" fmla="*/ 152 w 240"/>
              <a:gd name="T35" fmla="*/ 5 h 184"/>
              <a:gd name="T36" fmla="*/ 147 w 240"/>
              <a:gd name="T37" fmla="*/ 0 h 184"/>
              <a:gd name="T38" fmla="*/ 26 w 240"/>
              <a:gd name="T39" fmla="*/ 0 h 184"/>
              <a:gd name="T40" fmla="*/ 7 w 240"/>
              <a:gd name="T41" fmla="*/ 20 h 184"/>
              <a:gd name="T42" fmla="*/ 7 w 240"/>
              <a:gd name="T43" fmla="*/ 133 h 184"/>
              <a:gd name="T44" fmla="*/ 4 w 240"/>
              <a:gd name="T45" fmla="*/ 133 h 184"/>
              <a:gd name="T46" fmla="*/ 0 w 240"/>
              <a:gd name="T47" fmla="*/ 138 h 184"/>
              <a:gd name="T48" fmla="*/ 0 w 240"/>
              <a:gd name="T49" fmla="*/ 155 h 184"/>
              <a:gd name="T50" fmla="*/ 4 w 240"/>
              <a:gd name="T51" fmla="*/ 160 h 184"/>
              <a:gd name="T52" fmla="*/ 21 w 240"/>
              <a:gd name="T53" fmla="*/ 160 h 184"/>
              <a:gd name="T54" fmla="*/ 54 w 240"/>
              <a:gd name="T55" fmla="*/ 127 h 184"/>
              <a:gd name="T56" fmla="*/ 87 w 240"/>
              <a:gd name="T57" fmla="*/ 160 h 184"/>
              <a:gd name="T58" fmla="*/ 154 w 240"/>
              <a:gd name="T59" fmla="*/ 160 h 184"/>
              <a:gd name="T60" fmla="*/ 187 w 240"/>
              <a:gd name="T61" fmla="*/ 127 h 184"/>
              <a:gd name="T62" fmla="*/ 220 w 240"/>
              <a:gd name="T63" fmla="*/ 160 h 184"/>
              <a:gd name="T64" fmla="*/ 235 w 240"/>
              <a:gd name="T65" fmla="*/ 160 h 184"/>
              <a:gd name="T66" fmla="*/ 240 w 240"/>
              <a:gd name="T67" fmla="*/ 155 h 184"/>
              <a:gd name="T68" fmla="*/ 240 w 240"/>
              <a:gd name="T69" fmla="*/ 138 h 184"/>
              <a:gd name="T70" fmla="*/ 235 w 240"/>
              <a:gd name="T71" fmla="*/ 133 h 184"/>
              <a:gd name="T72" fmla="*/ 164 w 240"/>
              <a:gd name="T73" fmla="*/ 73 h 184"/>
              <a:gd name="T74" fmla="*/ 164 w 240"/>
              <a:gd name="T75" fmla="*/ 44 h 184"/>
              <a:gd name="T76" fmla="*/ 185 w 240"/>
              <a:gd name="T77" fmla="*/ 44 h 184"/>
              <a:gd name="T78" fmla="*/ 192 w 240"/>
              <a:gd name="T79" fmla="*/ 48 h 184"/>
              <a:gd name="T80" fmla="*/ 210 w 240"/>
              <a:gd name="T81" fmla="*/ 73 h 184"/>
              <a:gd name="T82" fmla="*/ 164 w 240"/>
              <a:gd name="T83" fmla="*/ 73 h 184"/>
              <a:gd name="T84" fmla="*/ 187 w 240"/>
              <a:gd name="T85" fmla="*/ 136 h 184"/>
              <a:gd name="T86" fmla="*/ 163 w 240"/>
              <a:gd name="T87" fmla="*/ 160 h 184"/>
              <a:gd name="T88" fmla="*/ 187 w 240"/>
              <a:gd name="T89" fmla="*/ 184 h 184"/>
              <a:gd name="T90" fmla="*/ 210 w 240"/>
              <a:gd name="T91" fmla="*/ 160 h 184"/>
              <a:gd name="T92" fmla="*/ 187 w 240"/>
              <a:gd name="T93" fmla="*/ 136 h 184"/>
              <a:gd name="T94" fmla="*/ 187 w 240"/>
              <a:gd name="T95" fmla="*/ 168 h 184"/>
              <a:gd name="T96" fmla="*/ 179 w 240"/>
              <a:gd name="T97" fmla="*/ 160 h 184"/>
              <a:gd name="T98" fmla="*/ 187 w 240"/>
              <a:gd name="T99" fmla="*/ 152 h 184"/>
              <a:gd name="T100" fmla="*/ 195 w 240"/>
              <a:gd name="T101" fmla="*/ 160 h 184"/>
              <a:gd name="T102" fmla="*/ 187 w 240"/>
              <a:gd name="T103" fmla="*/ 16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184">
                <a:moveTo>
                  <a:pt x="54" y="136"/>
                </a:moveTo>
                <a:cubicBezTo>
                  <a:pt x="41" y="136"/>
                  <a:pt x="30" y="147"/>
                  <a:pt x="30" y="160"/>
                </a:cubicBezTo>
                <a:cubicBezTo>
                  <a:pt x="30" y="173"/>
                  <a:pt x="41" y="184"/>
                  <a:pt x="54" y="184"/>
                </a:cubicBezTo>
                <a:cubicBezTo>
                  <a:pt x="67" y="184"/>
                  <a:pt x="78" y="173"/>
                  <a:pt x="78" y="160"/>
                </a:cubicBezTo>
                <a:cubicBezTo>
                  <a:pt x="78" y="147"/>
                  <a:pt x="67" y="136"/>
                  <a:pt x="54" y="136"/>
                </a:cubicBezTo>
                <a:close/>
                <a:moveTo>
                  <a:pt x="54" y="168"/>
                </a:moveTo>
                <a:cubicBezTo>
                  <a:pt x="50" y="168"/>
                  <a:pt x="46" y="165"/>
                  <a:pt x="46" y="160"/>
                </a:cubicBezTo>
                <a:cubicBezTo>
                  <a:pt x="46" y="156"/>
                  <a:pt x="50" y="152"/>
                  <a:pt x="54" y="152"/>
                </a:cubicBezTo>
                <a:cubicBezTo>
                  <a:pt x="58" y="152"/>
                  <a:pt x="62" y="156"/>
                  <a:pt x="62" y="160"/>
                </a:cubicBezTo>
                <a:cubicBezTo>
                  <a:pt x="62" y="165"/>
                  <a:pt x="58" y="168"/>
                  <a:pt x="54" y="168"/>
                </a:cubicBezTo>
                <a:close/>
                <a:moveTo>
                  <a:pt x="235" y="133"/>
                </a:moveTo>
                <a:cubicBezTo>
                  <a:pt x="233" y="133"/>
                  <a:pt x="233" y="133"/>
                  <a:pt x="233" y="133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33" y="71"/>
                  <a:pt x="232" y="67"/>
                  <a:pt x="230" y="65"/>
                </a:cubicBezTo>
                <a:cubicBezTo>
                  <a:pt x="203" y="29"/>
                  <a:pt x="203" y="29"/>
                  <a:pt x="203" y="29"/>
                </a:cubicBezTo>
                <a:cubicBezTo>
                  <a:pt x="202" y="27"/>
                  <a:pt x="198" y="26"/>
                  <a:pt x="196" y="26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52" y="5"/>
                  <a:pt x="152" y="5"/>
                  <a:pt x="152" y="5"/>
                </a:cubicBezTo>
                <a:cubicBezTo>
                  <a:pt x="152" y="2"/>
                  <a:pt x="150" y="0"/>
                  <a:pt x="14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6" y="0"/>
                  <a:pt x="7" y="9"/>
                  <a:pt x="7" y="20"/>
                </a:cubicBezTo>
                <a:cubicBezTo>
                  <a:pt x="7" y="133"/>
                  <a:pt x="7" y="133"/>
                  <a:pt x="7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2" y="133"/>
                  <a:pt x="0" y="136"/>
                  <a:pt x="0" y="138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8"/>
                  <a:pt x="2" y="160"/>
                  <a:pt x="4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1" y="142"/>
                  <a:pt x="36" y="127"/>
                  <a:pt x="54" y="127"/>
                </a:cubicBezTo>
                <a:cubicBezTo>
                  <a:pt x="72" y="127"/>
                  <a:pt x="87" y="142"/>
                  <a:pt x="87" y="160"/>
                </a:cubicBezTo>
                <a:cubicBezTo>
                  <a:pt x="154" y="160"/>
                  <a:pt x="154" y="160"/>
                  <a:pt x="154" y="160"/>
                </a:cubicBezTo>
                <a:cubicBezTo>
                  <a:pt x="154" y="142"/>
                  <a:pt x="168" y="127"/>
                  <a:pt x="187" y="127"/>
                </a:cubicBezTo>
                <a:cubicBezTo>
                  <a:pt x="205" y="127"/>
                  <a:pt x="220" y="142"/>
                  <a:pt x="220" y="160"/>
                </a:cubicBezTo>
                <a:cubicBezTo>
                  <a:pt x="235" y="160"/>
                  <a:pt x="235" y="160"/>
                  <a:pt x="235" y="160"/>
                </a:cubicBezTo>
                <a:cubicBezTo>
                  <a:pt x="237" y="160"/>
                  <a:pt x="240" y="158"/>
                  <a:pt x="240" y="155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136"/>
                  <a:pt x="237" y="133"/>
                  <a:pt x="235" y="133"/>
                </a:cubicBezTo>
                <a:close/>
                <a:moveTo>
                  <a:pt x="164" y="73"/>
                </a:moveTo>
                <a:cubicBezTo>
                  <a:pt x="164" y="44"/>
                  <a:pt x="164" y="44"/>
                  <a:pt x="164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7" y="44"/>
                  <a:pt x="190" y="46"/>
                  <a:pt x="192" y="48"/>
                </a:cubicBezTo>
                <a:cubicBezTo>
                  <a:pt x="210" y="73"/>
                  <a:pt x="210" y="73"/>
                  <a:pt x="210" y="73"/>
                </a:cubicBezTo>
                <a:cubicBezTo>
                  <a:pt x="164" y="73"/>
                  <a:pt x="164" y="73"/>
                  <a:pt x="164" y="73"/>
                </a:cubicBezTo>
                <a:close/>
                <a:moveTo>
                  <a:pt x="187" y="136"/>
                </a:moveTo>
                <a:cubicBezTo>
                  <a:pt x="174" y="136"/>
                  <a:pt x="163" y="147"/>
                  <a:pt x="163" y="160"/>
                </a:cubicBezTo>
                <a:cubicBezTo>
                  <a:pt x="163" y="173"/>
                  <a:pt x="174" y="184"/>
                  <a:pt x="187" y="184"/>
                </a:cubicBezTo>
                <a:cubicBezTo>
                  <a:pt x="200" y="184"/>
                  <a:pt x="210" y="173"/>
                  <a:pt x="210" y="160"/>
                </a:cubicBezTo>
                <a:cubicBezTo>
                  <a:pt x="210" y="147"/>
                  <a:pt x="200" y="136"/>
                  <a:pt x="187" y="136"/>
                </a:cubicBezTo>
                <a:close/>
                <a:moveTo>
                  <a:pt x="187" y="168"/>
                </a:moveTo>
                <a:cubicBezTo>
                  <a:pt x="182" y="168"/>
                  <a:pt x="179" y="165"/>
                  <a:pt x="179" y="160"/>
                </a:cubicBezTo>
                <a:cubicBezTo>
                  <a:pt x="179" y="156"/>
                  <a:pt x="182" y="152"/>
                  <a:pt x="187" y="152"/>
                </a:cubicBezTo>
                <a:cubicBezTo>
                  <a:pt x="191" y="152"/>
                  <a:pt x="195" y="156"/>
                  <a:pt x="195" y="160"/>
                </a:cubicBezTo>
                <a:cubicBezTo>
                  <a:pt x="195" y="165"/>
                  <a:pt x="191" y="168"/>
                  <a:pt x="187" y="1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428"/>
          <p:cNvSpPr>
            <a:spLocks noEditPoints="1"/>
          </p:cNvSpPr>
          <p:nvPr/>
        </p:nvSpPr>
        <p:spPr bwMode="auto">
          <a:xfrm>
            <a:off x="9463005" y="4711645"/>
            <a:ext cx="484188" cy="371475"/>
          </a:xfrm>
          <a:custGeom>
            <a:avLst/>
            <a:gdLst>
              <a:gd name="T0" fmla="*/ 54 w 240"/>
              <a:gd name="T1" fmla="*/ 136 h 184"/>
              <a:gd name="T2" fmla="*/ 30 w 240"/>
              <a:gd name="T3" fmla="*/ 160 h 184"/>
              <a:gd name="T4" fmla="*/ 54 w 240"/>
              <a:gd name="T5" fmla="*/ 184 h 184"/>
              <a:gd name="T6" fmla="*/ 78 w 240"/>
              <a:gd name="T7" fmla="*/ 160 h 184"/>
              <a:gd name="T8" fmla="*/ 54 w 240"/>
              <a:gd name="T9" fmla="*/ 136 h 184"/>
              <a:gd name="T10" fmla="*/ 54 w 240"/>
              <a:gd name="T11" fmla="*/ 168 h 184"/>
              <a:gd name="T12" fmla="*/ 46 w 240"/>
              <a:gd name="T13" fmla="*/ 160 h 184"/>
              <a:gd name="T14" fmla="*/ 54 w 240"/>
              <a:gd name="T15" fmla="*/ 152 h 184"/>
              <a:gd name="T16" fmla="*/ 62 w 240"/>
              <a:gd name="T17" fmla="*/ 160 h 184"/>
              <a:gd name="T18" fmla="*/ 54 w 240"/>
              <a:gd name="T19" fmla="*/ 168 h 184"/>
              <a:gd name="T20" fmla="*/ 235 w 240"/>
              <a:gd name="T21" fmla="*/ 133 h 184"/>
              <a:gd name="T22" fmla="*/ 233 w 240"/>
              <a:gd name="T23" fmla="*/ 133 h 184"/>
              <a:gd name="T24" fmla="*/ 233 w 240"/>
              <a:gd name="T25" fmla="*/ 74 h 184"/>
              <a:gd name="T26" fmla="*/ 230 w 240"/>
              <a:gd name="T27" fmla="*/ 65 h 184"/>
              <a:gd name="T28" fmla="*/ 203 w 240"/>
              <a:gd name="T29" fmla="*/ 29 h 184"/>
              <a:gd name="T30" fmla="*/ 196 w 240"/>
              <a:gd name="T31" fmla="*/ 26 h 184"/>
              <a:gd name="T32" fmla="*/ 152 w 240"/>
              <a:gd name="T33" fmla="*/ 26 h 184"/>
              <a:gd name="T34" fmla="*/ 152 w 240"/>
              <a:gd name="T35" fmla="*/ 5 h 184"/>
              <a:gd name="T36" fmla="*/ 147 w 240"/>
              <a:gd name="T37" fmla="*/ 0 h 184"/>
              <a:gd name="T38" fmla="*/ 26 w 240"/>
              <a:gd name="T39" fmla="*/ 0 h 184"/>
              <a:gd name="T40" fmla="*/ 7 w 240"/>
              <a:gd name="T41" fmla="*/ 20 h 184"/>
              <a:gd name="T42" fmla="*/ 7 w 240"/>
              <a:gd name="T43" fmla="*/ 133 h 184"/>
              <a:gd name="T44" fmla="*/ 4 w 240"/>
              <a:gd name="T45" fmla="*/ 133 h 184"/>
              <a:gd name="T46" fmla="*/ 0 w 240"/>
              <a:gd name="T47" fmla="*/ 138 h 184"/>
              <a:gd name="T48" fmla="*/ 0 w 240"/>
              <a:gd name="T49" fmla="*/ 155 h 184"/>
              <a:gd name="T50" fmla="*/ 4 w 240"/>
              <a:gd name="T51" fmla="*/ 160 h 184"/>
              <a:gd name="T52" fmla="*/ 21 w 240"/>
              <a:gd name="T53" fmla="*/ 160 h 184"/>
              <a:gd name="T54" fmla="*/ 54 w 240"/>
              <a:gd name="T55" fmla="*/ 127 h 184"/>
              <a:gd name="T56" fmla="*/ 87 w 240"/>
              <a:gd name="T57" fmla="*/ 160 h 184"/>
              <a:gd name="T58" fmla="*/ 154 w 240"/>
              <a:gd name="T59" fmla="*/ 160 h 184"/>
              <a:gd name="T60" fmla="*/ 187 w 240"/>
              <a:gd name="T61" fmla="*/ 127 h 184"/>
              <a:gd name="T62" fmla="*/ 220 w 240"/>
              <a:gd name="T63" fmla="*/ 160 h 184"/>
              <a:gd name="T64" fmla="*/ 235 w 240"/>
              <a:gd name="T65" fmla="*/ 160 h 184"/>
              <a:gd name="T66" fmla="*/ 240 w 240"/>
              <a:gd name="T67" fmla="*/ 155 h 184"/>
              <a:gd name="T68" fmla="*/ 240 w 240"/>
              <a:gd name="T69" fmla="*/ 138 h 184"/>
              <a:gd name="T70" fmla="*/ 235 w 240"/>
              <a:gd name="T71" fmla="*/ 133 h 184"/>
              <a:gd name="T72" fmla="*/ 164 w 240"/>
              <a:gd name="T73" fmla="*/ 73 h 184"/>
              <a:gd name="T74" fmla="*/ 164 w 240"/>
              <a:gd name="T75" fmla="*/ 44 h 184"/>
              <a:gd name="T76" fmla="*/ 185 w 240"/>
              <a:gd name="T77" fmla="*/ 44 h 184"/>
              <a:gd name="T78" fmla="*/ 192 w 240"/>
              <a:gd name="T79" fmla="*/ 48 h 184"/>
              <a:gd name="T80" fmla="*/ 210 w 240"/>
              <a:gd name="T81" fmla="*/ 73 h 184"/>
              <a:gd name="T82" fmla="*/ 164 w 240"/>
              <a:gd name="T83" fmla="*/ 73 h 184"/>
              <a:gd name="T84" fmla="*/ 187 w 240"/>
              <a:gd name="T85" fmla="*/ 136 h 184"/>
              <a:gd name="T86" fmla="*/ 163 w 240"/>
              <a:gd name="T87" fmla="*/ 160 h 184"/>
              <a:gd name="T88" fmla="*/ 187 w 240"/>
              <a:gd name="T89" fmla="*/ 184 h 184"/>
              <a:gd name="T90" fmla="*/ 210 w 240"/>
              <a:gd name="T91" fmla="*/ 160 h 184"/>
              <a:gd name="T92" fmla="*/ 187 w 240"/>
              <a:gd name="T93" fmla="*/ 136 h 184"/>
              <a:gd name="T94" fmla="*/ 187 w 240"/>
              <a:gd name="T95" fmla="*/ 168 h 184"/>
              <a:gd name="T96" fmla="*/ 179 w 240"/>
              <a:gd name="T97" fmla="*/ 160 h 184"/>
              <a:gd name="T98" fmla="*/ 187 w 240"/>
              <a:gd name="T99" fmla="*/ 152 h 184"/>
              <a:gd name="T100" fmla="*/ 195 w 240"/>
              <a:gd name="T101" fmla="*/ 160 h 184"/>
              <a:gd name="T102" fmla="*/ 187 w 240"/>
              <a:gd name="T103" fmla="*/ 16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184">
                <a:moveTo>
                  <a:pt x="54" y="136"/>
                </a:moveTo>
                <a:cubicBezTo>
                  <a:pt x="41" y="136"/>
                  <a:pt x="30" y="147"/>
                  <a:pt x="30" y="160"/>
                </a:cubicBezTo>
                <a:cubicBezTo>
                  <a:pt x="30" y="173"/>
                  <a:pt x="41" y="184"/>
                  <a:pt x="54" y="184"/>
                </a:cubicBezTo>
                <a:cubicBezTo>
                  <a:pt x="67" y="184"/>
                  <a:pt x="78" y="173"/>
                  <a:pt x="78" y="160"/>
                </a:cubicBezTo>
                <a:cubicBezTo>
                  <a:pt x="78" y="147"/>
                  <a:pt x="67" y="136"/>
                  <a:pt x="54" y="136"/>
                </a:cubicBezTo>
                <a:close/>
                <a:moveTo>
                  <a:pt x="54" y="168"/>
                </a:moveTo>
                <a:cubicBezTo>
                  <a:pt x="50" y="168"/>
                  <a:pt x="46" y="165"/>
                  <a:pt x="46" y="160"/>
                </a:cubicBezTo>
                <a:cubicBezTo>
                  <a:pt x="46" y="156"/>
                  <a:pt x="50" y="152"/>
                  <a:pt x="54" y="152"/>
                </a:cubicBezTo>
                <a:cubicBezTo>
                  <a:pt x="58" y="152"/>
                  <a:pt x="62" y="156"/>
                  <a:pt x="62" y="160"/>
                </a:cubicBezTo>
                <a:cubicBezTo>
                  <a:pt x="62" y="165"/>
                  <a:pt x="58" y="168"/>
                  <a:pt x="54" y="168"/>
                </a:cubicBezTo>
                <a:close/>
                <a:moveTo>
                  <a:pt x="235" y="133"/>
                </a:moveTo>
                <a:cubicBezTo>
                  <a:pt x="233" y="133"/>
                  <a:pt x="233" y="133"/>
                  <a:pt x="233" y="133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33" y="71"/>
                  <a:pt x="232" y="67"/>
                  <a:pt x="230" y="65"/>
                </a:cubicBezTo>
                <a:cubicBezTo>
                  <a:pt x="203" y="29"/>
                  <a:pt x="203" y="29"/>
                  <a:pt x="203" y="29"/>
                </a:cubicBezTo>
                <a:cubicBezTo>
                  <a:pt x="202" y="27"/>
                  <a:pt x="198" y="26"/>
                  <a:pt x="196" y="26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52" y="5"/>
                  <a:pt x="152" y="5"/>
                  <a:pt x="152" y="5"/>
                </a:cubicBezTo>
                <a:cubicBezTo>
                  <a:pt x="152" y="2"/>
                  <a:pt x="150" y="0"/>
                  <a:pt x="14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6" y="0"/>
                  <a:pt x="7" y="9"/>
                  <a:pt x="7" y="20"/>
                </a:cubicBezTo>
                <a:cubicBezTo>
                  <a:pt x="7" y="133"/>
                  <a:pt x="7" y="133"/>
                  <a:pt x="7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2" y="133"/>
                  <a:pt x="0" y="136"/>
                  <a:pt x="0" y="138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8"/>
                  <a:pt x="2" y="160"/>
                  <a:pt x="4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1" y="142"/>
                  <a:pt x="36" y="127"/>
                  <a:pt x="54" y="127"/>
                </a:cubicBezTo>
                <a:cubicBezTo>
                  <a:pt x="72" y="127"/>
                  <a:pt x="87" y="142"/>
                  <a:pt x="87" y="160"/>
                </a:cubicBezTo>
                <a:cubicBezTo>
                  <a:pt x="154" y="160"/>
                  <a:pt x="154" y="160"/>
                  <a:pt x="154" y="160"/>
                </a:cubicBezTo>
                <a:cubicBezTo>
                  <a:pt x="154" y="142"/>
                  <a:pt x="168" y="127"/>
                  <a:pt x="187" y="127"/>
                </a:cubicBezTo>
                <a:cubicBezTo>
                  <a:pt x="205" y="127"/>
                  <a:pt x="220" y="142"/>
                  <a:pt x="220" y="160"/>
                </a:cubicBezTo>
                <a:cubicBezTo>
                  <a:pt x="235" y="160"/>
                  <a:pt x="235" y="160"/>
                  <a:pt x="235" y="160"/>
                </a:cubicBezTo>
                <a:cubicBezTo>
                  <a:pt x="237" y="160"/>
                  <a:pt x="240" y="158"/>
                  <a:pt x="240" y="155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136"/>
                  <a:pt x="237" y="133"/>
                  <a:pt x="235" y="133"/>
                </a:cubicBezTo>
                <a:close/>
                <a:moveTo>
                  <a:pt x="164" y="73"/>
                </a:moveTo>
                <a:cubicBezTo>
                  <a:pt x="164" y="44"/>
                  <a:pt x="164" y="44"/>
                  <a:pt x="164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7" y="44"/>
                  <a:pt x="190" y="46"/>
                  <a:pt x="192" y="48"/>
                </a:cubicBezTo>
                <a:cubicBezTo>
                  <a:pt x="210" y="73"/>
                  <a:pt x="210" y="73"/>
                  <a:pt x="210" y="73"/>
                </a:cubicBezTo>
                <a:cubicBezTo>
                  <a:pt x="164" y="73"/>
                  <a:pt x="164" y="73"/>
                  <a:pt x="164" y="73"/>
                </a:cubicBezTo>
                <a:close/>
                <a:moveTo>
                  <a:pt x="187" y="136"/>
                </a:moveTo>
                <a:cubicBezTo>
                  <a:pt x="174" y="136"/>
                  <a:pt x="163" y="147"/>
                  <a:pt x="163" y="160"/>
                </a:cubicBezTo>
                <a:cubicBezTo>
                  <a:pt x="163" y="173"/>
                  <a:pt x="174" y="184"/>
                  <a:pt x="187" y="184"/>
                </a:cubicBezTo>
                <a:cubicBezTo>
                  <a:pt x="200" y="184"/>
                  <a:pt x="210" y="173"/>
                  <a:pt x="210" y="160"/>
                </a:cubicBezTo>
                <a:cubicBezTo>
                  <a:pt x="210" y="147"/>
                  <a:pt x="200" y="136"/>
                  <a:pt x="187" y="136"/>
                </a:cubicBezTo>
                <a:close/>
                <a:moveTo>
                  <a:pt x="187" y="168"/>
                </a:moveTo>
                <a:cubicBezTo>
                  <a:pt x="182" y="168"/>
                  <a:pt x="179" y="165"/>
                  <a:pt x="179" y="160"/>
                </a:cubicBezTo>
                <a:cubicBezTo>
                  <a:pt x="179" y="156"/>
                  <a:pt x="182" y="152"/>
                  <a:pt x="187" y="152"/>
                </a:cubicBezTo>
                <a:cubicBezTo>
                  <a:pt x="191" y="152"/>
                  <a:pt x="195" y="156"/>
                  <a:pt x="195" y="160"/>
                </a:cubicBezTo>
                <a:cubicBezTo>
                  <a:pt x="195" y="165"/>
                  <a:pt x="191" y="168"/>
                  <a:pt x="187" y="1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428"/>
          <p:cNvSpPr>
            <a:spLocks noEditPoints="1"/>
          </p:cNvSpPr>
          <p:nvPr/>
        </p:nvSpPr>
        <p:spPr bwMode="auto">
          <a:xfrm>
            <a:off x="10692480" y="2201429"/>
            <a:ext cx="484188" cy="371475"/>
          </a:xfrm>
          <a:custGeom>
            <a:avLst/>
            <a:gdLst>
              <a:gd name="T0" fmla="*/ 54 w 240"/>
              <a:gd name="T1" fmla="*/ 136 h 184"/>
              <a:gd name="T2" fmla="*/ 30 w 240"/>
              <a:gd name="T3" fmla="*/ 160 h 184"/>
              <a:gd name="T4" fmla="*/ 54 w 240"/>
              <a:gd name="T5" fmla="*/ 184 h 184"/>
              <a:gd name="T6" fmla="*/ 78 w 240"/>
              <a:gd name="T7" fmla="*/ 160 h 184"/>
              <a:gd name="T8" fmla="*/ 54 w 240"/>
              <a:gd name="T9" fmla="*/ 136 h 184"/>
              <a:gd name="T10" fmla="*/ 54 w 240"/>
              <a:gd name="T11" fmla="*/ 168 h 184"/>
              <a:gd name="T12" fmla="*/ 46 w 240"/>
              <a:gd name="T13" fmla="*/ 160 h 184"/>
              <a:gd name="T14" fmla="*/ 54 w 240"/>
              <a:gd name="T15" fmla="*/ 152 h 184"/>
              <a:gd name="T16" fmla="*/ 62 w 240"/>
              <a:gd name="T17" fmla="*/ 160 h 184"/>
              <a:gd name="T18" fmla="*/ 54 w 240"/>
              <a:gd name="T19" fmla="*/ 168 h 184"/>
              <a:gd name="T20" fmla="*/ 235 w 240"/>
              <a:gd name="T21" fmla="*/ 133 h 184"/>
              <a:gd name="T22" fmla="*/ 233 w 240"/>
              <a:gd name="T23" fmla="*/ 133 h 184"/>
              <a:gd name="T24" fmla="*/ 233 w 240"/>
              <a:gd name="T25" fmla="*/ 74 h 184"/>
              <a:gd name="T26" fmla="*/ 230 w 240"/>
              <a:gd name="T27" fmla="*/ 65 h 184"/>
              <a:gd name="T28" fmla="*/ 203 w 240"/>
              <a:gd name="T29" fmla="*/ 29 h 184"/>
              <a:gd name="T30" fmla="*/ 196 w 240"/>
              <a:gd name="T31" fmla="*/ 26 h 184"/>
              <a:gd name="T32" fmla="*/ 152 w 240"/>
              <a:gd name="T33" fmla="*/ 26 h 184"/>
              <a:gd name="T34" fmla="*/ 152 w 240"/>
              <a:gd name="T35" fmla="*/ 5 h 184"/>
              <a:gd name="T36" fmla="*/ 147 w 240"/>
              <a:gd name="T37" fmla="*/ 0 h 184"/>
              <a:gd name="T38" fmla="*/ 26 w 240"/>
              <a:gd name="T39" fmla="*/ 0 h 184"/>
              <a:gd name="T40" fmla="*/ 7 w 240"/>
              <a:gd name="T41" fmla="*/ 20 h 184"/>
              <a:gd name="T42" fmla="*/ 7 w 240"/>
              <a:gd name="T43" fmla="*/ 133 h 184"/>
              <a:gd name="T44" fmla="*/ 4 w 240"/>
              <a:gd name="T45" fmla="*/ 133 h 184"/>
              <a:gd name="T46" fmla="*/ 0 w 240"/>
              <a:gd name="T47" fmla="*/ 138 h 184"/>
              <a:gd name="T48" fmla="*/ 0 w 240"/>
              <a:gd name="T49" fmla="*/ 155 h 184"/>
              <a:gd name="T50" fmla="*/ 4 w 240"/>
              <a:gd name="T51" fmla="*/ 160 h 184"/>
              <a:gd name="T52" fmla="*/ 21 w 240"/>
              <a:gd name="T53" fmla="*/ 160 h 184"/>
              <a:gd name="T54" fmla="*/ 54 w 240"/>
              <a:gd name="T55" fmla="*/ 127 h 184"/>
              <a:gd name="T56" fmla="*/ 87 w 240"/>
              <a:gd name="T57" fmla="*/ 160 h 184"/>
              <a:gd name="T58" fmla="*/ 154 w 240"/>
              <a:gd name="T59" fmla="*/ 160 h 184"/>
              <a:gd name="T60" fmla="*/ 187 w 240"/>
              <a:gd name="T61" fmla="*/ 127 h 184"/>
              <a:gd name="T62" fmla="*/ 220 w 240"/>
              <a:gd name="T63" fmla="*/ 160 h 184"/>
              <a:gd name="T64" fmla="*/ 235 w 240"/>
              <a:gd name="T65" fmla="*/ 160 h 184"/>
              <a:gd name="T66" fmla="*/ 240 w 240"/>
              <a:gd name="T67" fmla="*/ 155 h 184"/>
              <a:gd name="T68" fmla="*/ 240 w 240"/>
              <a:gd name="T69" fmla="*/ 138 h 184"/>
              <a:gd name="T70" fmla="*/ 235 w 240"/>
              <a:gd name="T71" fmla="*/ 133 h 184"/>
              <a:gd name="T72" fmla="*/ 164 w 240"/>
              <a:gd name="T73" fmla="*/ 73 h 184"/>
              <a:gd name="T74" fmla="*/ 164 w 240"/>
              <a:gd name="T75" fmla="*/ 44 h 184"/>
              <a:gd name="T76" fmla="*/ 185 w 240"/>
              <a:gd name="T77" fmla="*/ 44 h 184"/>
              <a:gd name="T78" fmla="*/ 192 w 240"/>
              <a:gd name="T79" fmla="*/ 48 h 184"/>
              <a:gd name="T80" fmla="*/ 210 w 240"/>
              <a:gd name="T81" fmla="*/ 73 h 184"/>
              <a:gd name="T82" fmla="*/ 164 w 240"/>
              <a:gd name="T83" fmla="*/ 73 h 184"/>
              <a:gd name="T84" fmla="*/ 187 w 240"/>
              <a:gd name="T85" fmla="*/ 136 h 184"/>
              <a:gd name="T86" fmla="*/ 163 w 240"/>
              <a:gd name="T87" fmla="*/ 160 h 184"/>
              <a:gd name="T88" fmla="*/ 187 w 240"/>
              <a:gd name="T89" fmla="*/ 184 h 184"/>
              <a:gd name="T90" fmla="*/ 210 w 240"/>
              <a:gd name="T91" fmla="*/ 160 h 184"/>
              <a:gd name="T92" fmla="*/ 187 w 240"/>
              <a:gd name="T93" fmla="*/ 136 h 184"/>
              <a:gd name="T94" fmla="*/ 187 w 240"/>
              <a:gd name="T95" fmla="*/ 168 h 184"/>
              <a:gd name="T96" fmla="*/ 179 w 240"/>
              <a:gd name="T97" fmla="*/ 160 h 184"/>
              <a:gd name="T98" fmla="*/ 187 w 240"/>
              <a:gd name="T99" fmla="*/ 152 h 184"/>
              <a:gd name="T100" fmla="*/ 195 w 240"/>
              <a:gd name="T101" fmla="*/ 160 h 184"/>
              <a:gd name="T102" fmla="*/ 187 w 240"/>
              <a:gd name="T103" fmla="*/ 16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184">
                <a:moveTo>
                  <a:pt x="54" y="136"/>
                </a:moveTo>
                <a:cubicBezTo>
                  <a:pt x="41" y="136"/>
                  <a:pt x="30" y="147"/>
                  <a:pt x="30" y="160"/>
                </a:cubicBezTo>
                <a:cubicBezTo>
                  <a:pt x="30" y="173"/>
                  <a:pt x="41" y="184"/>
                  <a:pt x="54" y="184"/>
                </a:cubicBezTo>
                <a:cubicBezTo>
                  <a:pt x="67" y="184"/>
                  <a:pt x="78" y="173"/>
                  <a:pt x="78" y="160"/>
                </a:cubicBezTo>
                <a:cubicBezTo>
                  <a:pt x="78" y="147"/>
                  <a:pt x="67" y="136"/>
                  <a:pt x="54" y="136"/>
                </a:cubicBezTo>
                <a:close/>
                <a:moveTo>
                  <a:pt x="54" y="168"/>
                </a:moveTo>
                <a:cubicBezTo>
                  <a:pt x="50" y="168"/>
                  <a:pt x="46" y="165"/>
                  <a:pt x="46" y="160"/>
                </a:cubicBezTo>
                <a:cubicBezTo>
                  <a:pt x="46" y="156"/>
                  <a:pt x="50" y="152"/>
                  <a:pt x="54" y="152"/>
                </a:cubicBezTo>
                <a:cubicBezTo>
                  <a:pt x="58" y="152"/>
                  <a:pt x="62" y="156"/>
                  <a:pt x="62" y="160"/>
                </a:cubicBezTo>
                <a:cubicBezTo>
                  <a:pt x="62" y="165"/>
                  <a:pt x="58" y="168"/>
                  <a:pt x="54" y="168"/>
                </a:cubicBezTo>
                <a:close/>
                <a:moveTo>
                  <a:pt x="235" y="133"/>
                </a:moveTo>
                <a:cubicBezTo>
                  <a:pt x="233" y="133"/>
                  <a:pt x="233" y="133"/>
                  <a:pt x="233" y="133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33" y="71"/>
                  <a:pt x="232" y="67"/>
                  <a:pt x="230" y="65"/>
                </a:cubicBezTo>
                <a:cubicBezTo>
                  <a:pt x="203" y="29"/>
                  <a:pt x="203" y="29"/>
                  <a:pt x="203" y="29"/>
                </a:cubicBezTo>
                <a:cubicBezTo>
                  <a:pt x="202" y="27"/>
                  <a:pt x="198" y="26"/>
                  <a:pt x="196" y="26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52" y="5"/>
                  <a:pt x="152" y="5"/>
                  <a:pt x="152" y="5"/>
                </a:cubicBezTo>
                <a:cubicBezTo>
                  <a:pt x="152" y="2"/>
                  <a:pt x="150" y="0"/>
                  <a:pt x="14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6" y="0"/>
                  <a:pt x="7" y="9"/>
                  <a:pt x="7" y="20"/>
                </a:cubicBezTo>
                <a:cubicBezTo>
                  <a:pt x="7" y="133"/>
                  <a:pt x="7" y="133"/>
                  <a:pt x="7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2" y="133"/>
                  <a:pt x="0" y="136"/>
                  <a:pt x="0" y="138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8"/>
                  <a:pt x="2" y="160"/>
                  <a:pt x="4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1" y="142"/>
                  <a:pt x="36" y="127"/>
                  <a:pt x="54" y="127"/>
                </a:cubicBezTo>
                <a:cubicBezTo>
                  <a:pt x="72" y="127"/>
                  <a:pt x="87" y="142"/>
                  <a:pt x="87" y="160"/>
                </a:cubicBezTo>
                <a:cubicBezTo>
                  <a:pt x="154" y="160"/>
                  <a:pt x="154" y="160"/>
                  <a:pt x="154" y="160"/>
                </a:cubicBezTo>
                <a:cubicBezTo>
                  <a:pt x="154" y="142"/>
                  <a:pt x="168" y="127"/>
                  <a:pt x="187" y="127"/>
                </a:cubicBezTo>
                <a:cubicBezTo>
                  <a:pt x="205" y="127"/>
                  <a:pt x="220" y="142"/>
                  <a:pt x="220" y="160"/>
                </a:cubicBezTo>
                <a:cubicBezTo>
                  <a:pt x="235" y="160"/>
                  <a:pt x="235" y="160"/>
                  <a:pt x="235" y="160"/>
                </a:cubicBezTo>
                <a:cubicBezTo>
                  <a:pt x="237" y="160"/>
                  <a:pt x="240" y="158"/>
                  <a:pt x="240" y="155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136"/>
                  <a:pt x="237" y="133"/>
                  <a:pt x="235" y="133"/>
                </a:cubicBezTo>
                <a:close/>
                <a:moveTo>
                  <a:pt x="164" y="73"/>
                </a:moveTo>
                <a:cubicBezTo>
                  <a:pt x="164" y="44"/>
                  <a:pt x="164" y="44"/>
                  <a:pt x="164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7" y="44"/>
                  <a:pt x="190" y="46"/>
                  <a:pt x="192" y="48"/>
                </a:cubicBezTo>
                <a:cubicBezTo>
                  <a:pt x="210" y="73"/>
                  <a:pt x="210" y="73"/>
                  <a:pt x="210" y="73"/>
                </a:cubicBezTo>
                <a:cubicBezTo>
                  <a:pt x="164" y="73"/>
                  <a:pt x="164" y="73"/>
                  <a:pt x="164" y="73"/>
                </a:cubicBezTo>
                <a:close/>
                <a:moveTo>
                  <a:pt x="187" y="136"/>
                </a:moveTo>
                <a:cubicBezTo>
                  <a:pt x="174" y="136"/>
                  <a:pt x="163" y="147"/>
                  <a:pt x="163" y="160"/>
                </a:cubicBezTo>
                <a:cubicBezTo>
                  <a:pt x="163" y="173"/>
                  <a:pt x="174" y="184"/>
                  <a:pt x="187" y="184"/>
                </a:cubicBezTo>
                <a:cubicBezTo>
                  <a:pt x="200" y="184"/>
                  <a:pt x="210" y="173"/>
                  <a:pt x="210" y="160"/>
                </a:cubicBezTo>
                <a:cubicBezTo>
                  <a:pt x="210" y="147"/>
                  <a:pt x="200" y="136"/>
                  <a:pt x="187" y="136"/>
                </a:cubicBezTo>
                <a:close/>
                <a:moveTo>
                  <a:pt x="187" y="168"/>
                </a:moveTo>
                <a:cubicBezTo>
                  <a:pt x="182" y="168"/>
                  <a:pt x="179" y="165"/>
                  <a:pt x="179" y="160"/>
                </a:cubicBezTo>
                <a:cubicBezTo>
                  <a:pt x="179" y="156"/>
                  <a:pt x="182" y="152"/>
                  <a:pt x="187" y="152"/>
                </a:cubicBezTo>
                <a:cubicBezTo>
                  <a:pt x="191" y="152"/>
                  <a:pt x="195" y="156"/>
                  <a:pt x="195" y="160"/>
                </a:cubicBezTo>
                <a:cubicBezTo>
                  <a:pt x="195" y="165"/>
                  <a:pt x="191" y="168"/>
                  <a:pt x="187" y="1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428"/>
          <p:cNvSpPr>
            <a:spLocks noEditPoints="1"/>
          </p:cNvSpPr>
          <p:nvPr/>
        </p:nvSpPr>
        <p:spPr bwMode="auto">
          <a:xfrm>
            <a:off x="7122611" y="4503419"/>
            <a:ext cx="484188" cy="371475"/>
          </a:xfrm>
          <a:custGeom>
            <a:avLst/>
            <a:gdLst>
              <a:gd name="T0" fmla="*/ 54 w 240"/>
              <a:gd name="T1" fmla="*/ 136 h 184"/>
              <a:gd name="T2" fmla="*/ 30 w 240"/>
              <a:gd name="T3" fmla="*/ 160 h 184"/>
              <a:gd name="T4" fmla="*/ 54 w 240"/>
              <a:gd name="T5" fmla="*/ 184 h 184"/>
              <a:gd name="T6" fmla="*/ 78 w 240"/>
              <a:gd name="T7" fmla="*/ 160 h 184"/>
              <a:gd name="T8" fmla="*/ 54 w 240"/>
              <a:gd name="T9" fmla="*/ 136 h 184"/>
              <a:gd name="T10" fmla="*/ 54 w 240"/>
              <a:gd name="T11" fmla="*/ 168 h 184"/>
              <a:gd name="T12" fmla="*/ 46 w 240"/>
              <a:gd name="T13" fmla="*/ 160 h 184"/>
              <a:gd name="T14" fmla="*/ 54 w 240"/>
              <a:gd name="T15" fmla="*/ 152 h 184"/>
              <a:gd name="T16" fmla="*/ 62 w 240"/>
              <a:gd name="T17" fmla="*/ 160 h 184"/>
              <a:gd name="T18" fmla="*/ 54 w 240"/>
              <a:gd name="T19" fmla="*/ 168 h 184"/>
              <a:gd name="T20" fmla="*/ 235 w 240"/>
              <a:gd name="T21" fmla="*/ 133 h 184"/>
              <a:gd name="T22" fmla="*/ 233 w 240"/>
              <a:gd name="T23" fmla="*/ 133 h 184"/>
              <a:gd name="T24" fmla="*/ 233 w 240"/>
              <a:gd name="T25" fmla="*/ 74 h 184"/>
              <a:gd name="T26" fmla="*/ 230 w 240"/>
              <a:gd name="T27" fmla="*/ 65 h 184"/>
              <a:gd name="T28" fmla="*/ 203 w 240"/>
              <a:gd name="T29" fmla="*/ 29 h 184"/>
              <a:gd name="T30" fmla="*/ 196 w 240"/>
              <a:gd name="T31" fmla="*/ 26 h 184"/>
              <a:gd name="T32" fmla="*/ 152 w 240"/>
              <a:gd name="T33" fmla="*/ 26 h 184"/>
              <a:gd name="T34" fmla="*/ 152 w 240"/>
              <a:gd name="T35" fmla="*/ 5 h 184"/>
              <a:gd name="T36" fmla="*/ 147 w 240"/>
              <a:gd name="T37" fmla="*/ 0 h 184"/>
              <a:gd name="T38" fmla="*/ 26 w 240"/>
              <a:gd name="T39" fmla="*/ 0 h 184"/>
              <a:gd name="T40" fmla="*/ 7 w 240"/>
              <a:gd name="T41" fmla="*/ 20 h 184"/>
              <a:gd name="T42" fmla="*/ 7 w 240"/>
              <a:gd name="T43" fmla="*/ 133 h 184"/>
              <a:gd name="T44" fmla="*/ 4 w 240"/>
              <a:gd name="T45" fmla="*/ 133 h 184"/>
              <a:gd name="T46" fmla="*/ 0 w 240"/>
              <a:gd name="T47" fmla="*/ 138 h 184"/>
              <a:gd name="T48" fmla="*/ 0 w 240"/>
              <a:gd name="T49" fmla="*/ 155 h 184"/>
              <a:gd name="T50" fmla="*/ 4 w 240"/>
              <a:gd name="T51" fmla="*/ 160 h 184"/>
              <a:gd name="T52" fmla="*/ 21 w 240"/>
              <a:gd name="T53" fmla="*/ 160 h 184"/>
              <a:gd name="T54" fmla="*/ 54 w 240"/>
              <a:gd name="T55" fmla="*/ 127 h 184"/>
              <a:gd name="T56" fmla="*/ 87 w 240"/>
              <a:gd name="T57" fmla="*/ 160 h 184"/>
              <a:gd name="T58" fmla="*/ 154 w 240"/>
              <a:gd name="T59" fmla="*/ 160 h 184"/>
              <a:gd name="T60" fmla="*/ 187 w 240"/>
              <a:gd name="T61" fmla="*/ 127 h 184"/>
              <a:gd name="T62" fmla="*/ 220 w 240"/>
              <a:gd name="T63" fmla="*/ 160 h 184"/>
              <a:gd name="T64" fmla="*/ 235 w 240"/>
              <a:gd name="T65" fmla="*/ 160 h 184"/>
              <a:gd name="T66" fmla="*/ 240 w 240"/>
              <a:gd name="T67" fmla="*/ 155 h 184"/>
              <a:gd name="T68" fmla="*/ 240 w 240"/>
              <a:gd name="T69" fmla="*/ 138 h 184"/>
              <a:gd name="T70" fmla="*/ 235 w 240"/>
              <a:gd name="T71" fmla="*/ 133 h 184"/>
              <a:gd name="T72" fmla="*/ 164 w 240"/>
              <a:gd name="T73" fmla="*/ 73 h 184"/>
              <a:gd name="T74" fmla="*/ 164 w 240"/>
              <a:gd name="T75" fmla="*/ 44 h 184"/>
              <a:gd name="T76" fmla="*/ 185 w 240"/>
              <a:gd name="T77" fmla="*/ 44 h 184"/>
              <a:gd name="T78" fmla="*/ 192 w 240"/>
              <a:gd name="T79" fmla="*/ 48 h 184"/>
              <a:gd name="T80" fmla="*/ 210 w 240"/>
              <a:gd name="T81" fmla="*/ 73 h 184"/>
              <a:gd name="T82" fmla="*/ 164 w 240"/>
              <a:gd name="T83" fmla="*/ 73 h 184"/>
              <a:gd name="T84" fmla="*/ 187 w 240"/>
              <a:gd name="T85" fmla="*/ 136 h 184"/>
              <a:gd name="T86" fmla="*/ 163 w 240"/>
              <a:gd name="T87" fmla="*/ 160 h 184"/>
              <a:gd name="T88" fmla="*/ 187 w 240"/>
              <a:gd name="T89" fmla="*/ 184 h 184"/>
              <a:gd name="T90" fmla="*/ 210 w 240"/>
              <a:gd name="T91" fmla="*/ 160 h 184"/>
              <a:gd name="T92" fmla="*/ 187 w 240"/>
              <a:gd name="T93" fmla="*/ 136 h 184"/>
              <a:gd name="T94" fmla="*/ 187 w 240"/>
              <a:gd name="T95" fmla="*/ 168 h 184"/>
              <a:gd name="T96" fmla="*/ 179 w 240"/>
              <a:gd name="T97" fmla="*/ 160 h 184"/>
              <a:gd name="T98" fmla="*/ 187 w 240"/>
              <a:gd name="T99" fmla="*/ 152 h 184"/>
              <a:gd name="T100" fmla="*/ 195 w 240"/>
              <a:gd name="T101" fmla="*/ 160 h 184"/>
              <a:gd name="T102" fmla="*/ 187 w 240"/>
              <a:gd name="T103" fmla="*/ 16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184">
                <a:moveTo>
                  <a:pt x="54" y="136"/>
                </a:moveTo>
                <a:cubicBezTo>
                  <a:pt x="41" y="136"/>
                  <a:pt x="30" y="147"/>
                  <a:pt x="30" y="160"/>
                </a:cubicBezTo>
                <a:cubicBezTo>
                  <a:pt x="30" y="173"/>
                  <a:pt x="41" y="184"/>
                  <a:pt x="54" y="184"/>
                </a:cubicBezTo>
                <a:cubicBezTo>
                  <a:pt x="67" y="184"/>
                  <a:pt x="78" y="173"/>
                  <a:pt x="78" y="160"/>
                </a:cubicBezTo>
                <a:cubicBezTo>
                  <a:pt x="78" y="147"/>
                  <a:pt x="67" y="136"/>
                  <a:pt x="54" y="136"/>
                </a:cubicBezTo>
                <a:close/>
                <a:moveTo>
                  <a:pt x="54" y="168"/>
                </a:moveTo>
                <a:cubicBezTo>
                  <a:pt x="50" y="168"/>
                  <a:pt x="46" y="165"/>
                  <a:pt x="46" y="160"/>
                </a:cubicBezTo>
                <a:cubicBezTo>
                  <a:pt x="46" y="156"/>
                  <a:pt x="50" y="152"/>
                  <a:pt x="54" y="152"/>
                </a:cubicBezTo>
                <a:cubicBezTo>
                  <a:pt x="58" y="152"/>
                  <a:pt x="62" y="156"/>
                  <a:pt x="62" y="160"/>
                </a:cubicBezTo>
                <a:cubicBezTo>
                  <a:pt x="62" y="165"/>
                  <a:pt x="58" y="168"/>
                  <a:pt x="54" y="168"/>
                </a:cubicBezTo>
                <a:close/>
                <a:moveTo>
                  <a:pt x="235" y="133"/>
                </a:moveTo>
                <a:cubicBezTo>
                  <a:pt x="233" y="133"/>
                  <a:pt x="233" y="133"/>
                  <a:pt x="233" y="133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33" y="71"/>
                  <a:pt x="232" y="67"/>
                  <a:pt x="230" y="65"/>
                </a:cubicBezTo>
                <a:cubicBezTo>
                  <a:pt x="203" y="29"/>
                  <a:pt x="203" y="29"/>
                  <a:pt x="203" y="29"/>
                </a:cubicBezTo>
                <a:cubicBezTo>
                  <a:pt x="202" y="27"/>
                  <a:pt x="198" y="26"/>
                  <a:pt x="196" y="26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52" y="5"/>
                  <a:pt x="152" y="5"/>
                  <a:pt x="152" y="5"/>
                </a:cubicBezTo>
                <a:cubicBezTo>
                  <a:pt x="152" y="2"/>
                  <a:pt x="150" y="0"/>
                  <a:pt x="14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6" y="0"/>
                  <a:pt x="7" y="9"/>
                  <a:pt x="7" y="20"/>
                </a:cubicBezTo>
                <a:cubicBezTo>
                  <a:pt x="7" y="133"/>
                  <a:pt x="7" y="133"/>
                  <a:pt x="7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2" y="133"/>
                  <a:pt x="0" y="136"/>
                  <a:pt x="0" y="138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8"/>
                  <a:pt x="2" y="160"/>
                  <a:pt x="4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1" y="142"/>
                  <a:pt x="36" y="127"/>
                  <a:pt x="54" y="127"/>
                </a:cubicBezTo>
                <a:cubicBezTo>
                  <a:pt x="72" y="127"/>
                  <a:pt x="87" y="142"/>
                  <a:pt x="87" y="160"/>
                </a:cubicBezTo>
                <a:cubicBezTo>
                  <a:pt x="154" y="160"/>
                  <a:pt x="154" y="160"/>
                  <a:pt x="154" y="160"/>
                </a:cubicBezTo>
                <a:cubicBezTo>
                  <a:pt x="154" y="142"/>
                  <a:pt x="168" y="127"/>
                  <a:pt x="187" y="127"/>
                </a:cubicBezTo>
                <a:cubicBezTo>
                  <a:pt x="205" y="127"/>
                  <a:pt x="220" y="142"/>
                  <a:pt x="220" y="160"/>
                </a:cubicBezTo>
                <a:cubicBezTo>
                  <a:pt x="235" y="160"/>
                  <a:pt x="235" y="160"/>
                  <a:pt x="235" y="160"/>
                </a:cubicBezTo>
                <a:cubicBezTo>
                  <a:pt x="237" y="160"/>
                  <a:pt x="240" y="158"/>
                  <a:pt x="240" y="155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136"/>
                  <a:pt x="237" y="133"/>
                  <a:pt x="235" y="133"/>
                </a:cubicBezTo>
                <a:close/>
                <a:moveTo>
                  <a:pt x="164" y="73"/>
                </a:moveTo>
                <a:cubicBezTo>
                  <a:pt x="164" y="44"/>
                  <a:pt x="164" y="44"/>
                  <a:pt x="164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7" y="44"/>
                  <a:pt x="190" y="46"/>
                  <a:pt x="192" y="48"/>
                </a:cubicBezTo>
                <a:cubicBezTo>
                  <a:pt x="210" y="73"/>
                  <a:pt x="210" y="73"/>
                  <a:pt x="210" y="73"/>
                </a:cubicBezTo>
                <a:cubicBezTo>
                  <a:pt x="164" y="73"/>
                  <a:pt x="164" y="73"/>
                  <a:pt x="164" y="73"/>
                </a:cubicBezTo>
                <a:close/>
                <a:moveTo>
                  <a:pt x="187" y="136"/>
                </a:moveTo>
                <a:cubicBezTo>
                  <a:pt x="174" y="136"/>
                  <a:pt x="163" y="147"/>
                  <a:pt x="163" y="160"/>
                </a:cubicBezTo>
                <a:cubicBezTo>
                  <a:pt x="163" y="173"/>
                  <a:pt x="174" y="184"/>
                  <a:pt x="187" y="184"/>
                </a:cubicBezTo>
                <a:cubicBezTo>
                  <a:pt x="200" y="184"/>
                  <a:pt x="210" y="173"/>
                  <a:pt x="210" y="160"/>
                </a:cubicBezTo>
                <a:cubicBezTo>
                  <a:pt x="210" y="147"/>
                  <a:pt x="200" y="136"/>
                  <a:pt x="187" y="136"/>
                </a:cubicBezTo>
                <a:close/>
                <a:moveTo>
                  <a:pt x="187" y="168"/>
                </a:moveTo>
                <a:cubicBezTo>
                  <a:pt x="182" y="168"/>
                  <a:pt x="179" y="165"/>
                  <a:pt x="179" y="160"/>
                </a:cubicBezTo>
                <a:cubicBezTo>
                  <a:pt x="179" y="156"/>
                  <a:pt x="182" y="152"/>
                  <a:pt x="187" y="152"/>
                </a:cubicBezTo>
                <a:cubicBezTo>
                  <a:pt x="191" y="152"/>
                  <a:pt x="195" y="156"/>
                  <a:pt x="195" y="160"/>
                </a:cubicBezTo>
                <a:cubicBezTo>
                  <a:pt x="195" y="165"/>
                  <a:pt x="191" y="168"/>
                  <a:pt x="187" y="1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428"/>
          <p:cNvSpPr>
            <a:spLocks noEditPoints="1"/>
          </p:cNvSpPr>
          <p:nvPr/>
        </p:nvSpPr>
        <p:spPr bwMode="auto">
          <a:xfrm>
            <a:off x="7344114" y="3000125"/>
            <a:ext cx="484188" cy="371475"/>
          </a:xfrm>
          <a:custGeom>
            <a:avLst/>
            <a:gdLst>
              <a:gd name="T0" fmla="*/ 54 w 240"/>
              <a:gd name="T1" fmla="*/ 136 h 184"/>
              <a:gd name="T2" fmla="*/ 30 w 240"/>
              <a:gd name="T3" fmla="*/ 160 h 184"/>
              <a:gd name="T4" fmla="*/ 54 w 240"/>
              <a:gd name="T5" fmla="*/ 184 h 184"/>
              <a:gd name="T6" fmla="*/ 78 w 240"/>
              <a:gd name="T7" fmla="*/ 160 h 184"/>
              <a:gd name="T8" fmla="*/ 54 w 240"/>
              <a:gd name="T9" fmla="*/ 136 h 184"/>
              <a:gd name="T10" fmla="*/ 54 w 240"/>
              <a:gd name="T11" fmla="*/ 168 h 184"/>
              <a:gd name="T12" fmla="*/ 46 w 240"/>
              <a:gd name="T13" fmla="*/ 160 h 184"/>
              <a:gd name="T14" fmla="*/ 54 w 240"/>
              <a:gd name="T15" fmla="*/ 152 h 184"/>
              <a:gd name="T16" fmla="*/ 62 w 240"/>
              <a:gd name="T17" fmla="*/ 160 h 184"/>
              <a:gd name="T18" fmla="*/ 54 w 240"/>
              <a:gd name="T19" fmla="*/ 168 h 184"/>
              <a:gd name="T20" fmla="*/ 235 w 240"/>
              <a:gd name="T21" fmla="*/ 133 h 184"/>
              <a:gd name="T22" fmla="*/ 233 w 240"/>
              <a:gd name="T23" fmla="*/ 133 h 184"/>
              <a:gd name="T24" fmla="*/ 233 w 240"/>
              <a:gd name="T25" fmla="*/ 74 h 184"/>
              <a:gd name="T26" fmla="*/ 230 w 240"/>
              <a:gd name="T27" fmla="*/ 65 h 184"/>
              <a:gd name="T28" fmla="*/ 203 w 240"/>
              <a:gd name="T29" fmla="*/ 29 h 184"/>
              <a:gd name="T30" fmla="*/ 196 w 240"/>
              <a:gd name="T31" fmla="*/ 26 h 184"/>
              <a:gd name="T32" fmla="*/ 152 w 240"/>
              <a:gd name="T33" fmla="*/ 26 h 184"/>
              <a:gd name="T34" fmla="*/ 152 w 240"/>
              <a:gd name="T35" fmla="*/ 5 h 184"/>
              <a:gd name="T36" fmla="*/ 147 w 240"/>
              <a:gd name="T37" fmla="*/ 0 h 184"/>
              <a:gd name="T38" fmla="*/ 26 w 240"/>
              <a:gd name="T39" fmla="*/ 0 h 184"/>
              <a:gd name="T40" fmla="*/ 7 w 240"/>
              <a:gd name="T41" fmla="*/ 20 h 184"/>
              <a:gd name="T42" fmla="*/ 7 w 240"/>
              <a:gd name="T43" fmla="*/ 133 h 184"/>
              <a:gd name="T44" fmla="*/ 4 w 240"/>
              <a:gd name="T45" fmla="*/ 133 h 184"/>
              <a:gd name="T46" fmla="*/ 0 w 240"/>
              <a:gd name="T47" fmla="*/ 138 h 184"/>
              <a:gd name="T48" fmla="*/ 0 w 240"/>
              <a:gd name="T49" fmla="*/ 155 h 184"/>
              <a:gd name="T50" fmla="*/ 4 w 240"/>
              <a:gd name="T51" fmla="*/ 160 h 184"/>
              <a:gd name="T52" fmla="*/ 21 w 240"/>
              <a:gd name="T53" fmla="*/ 160 h 184"/>
              <a:gd name="T54" fmla="*/ 54 w 240"/>
              <a:gd name="T55" fmla="*/ 127 h 184"/>
              <a:gd name="T56" fmla="*/ 87 w 240"/>
              <a:gd name="T57" fmla="*/ 160 h 184"/>
              <a:gd name="T58" fmla="*/ 154 w 240"/>
              <a:gd name="T59" fmla="*/ 160 h 184"/>
              <a:gd name="T60" fmla="*/ 187 w 240"/>
              <a:gd name="T61" fmla="*/ 127 h 184"/>
              <a:gd name="T62" fmla="*/ 220 w 240"/>
              <a:gd name="T63" fmla="*/ 160 h 184"/>
              <a:gd name="T64" fmla="*/ 235 w 240"/>
              <a:gd name="T65" fmla="*/ 160 h 184"/>
              <a:gd name="T66" fmla="*/ 240 w 240"/>
              <a:gd name="T67" fmla="*/ 155 h 184"/>
              <a:gd name="T68" fmla="*/ 240 w 240"/>
              <a:gd name="T69" fmla="*/ 138 h 184"/>
              <a:gd name="T70" fmla="*/ 235 w 240"/>
              <a:gd name="T71" fmla="*/ 133 h 184"/>
              <a:gd name="T72" fmla="*/ 164 w 240"/>
              <a:gd name="T73" fmla="*/ 73 h 184"/>
              <a:gd name="T74" fmla="*/ 164 w 240"/>
              <a:gd name="T75" fmla="*/ 44 h 184"/>
              <a:gd name="T76" fmla="*/ 185 w 240"/>
              <a:gd name="T77" fmla="*/ 44 h 184"/>
              <a:gd name="T78" fmla="*/ 192 w 240"/>
              <a:gd name="T79" fmla="*/ 48 h 184"/>
              <a:gd name="T80" fmla="*/ 210 w 240"/>
              <a:gd name="T81" fmla="*/ 73 h 184"/>
              <a:gd name="T82" fmla="*/ 164 w 240"/>
              <a:gd name="T83" fmla="*/ 73 h 184"/>
              <a:gd name="T84" fmla="*/ 187 w 240"/>
              <a:gd name="T85" fmla="*/ 136 h 184"/>
              <a:gd name="T86" fmla="*/ 163 w 240"/>
              <a:gd name="T87" fmla="*/ 160 h 184"/>
              <a:gd name="T88" fmla="*/ 187 w 240"/>
              <a:gd name="T89" fmla="*/ 184 h 184"/>
              <a:gd name="T90" fmla="*/ 210 w 240"/>
              <a:gd name="T91" fmla="*/ 160 h 184"/>
              <a:gd name="T92" fmla="*/ 187 w 240"/>
              <a:gd name="T93" fmla="*/ 136 h 184"/>
              <a:gd name="T94" fmla="*/ 187 w 240"/>
              <a:gd name="T95" fmla="*/ 168 h 184"/>
              <a:gd name="T96" fmla="*/ 179 w 240"/>
              <a:gd name="T97" fmla="*/ 160 h 184"/>
              <a:gd name="T98" fmla="*/ 187 w 240"/>
              <a:gd name="T99" fmla="*/ 152 h 184"/>
              <a:gd name="T100" fmla="*/ 195 w 240"/>
              <a:gd name="T101" fmla="*/ 160 h 184"/>
              <a:gd name="T102" fmla="*/ 187 w 240"/>
              <a:gd name="T103" fmla="*/ 16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184">
                <a:moveTo>
                  <a:pt x="54" y="136"/>
                </a:moveTo>
                <a:cubicBezTo>
                  <a:pt x="41" y="136"/>
                  <a:pt x="30" y="147"/>
                  <a:pt x="30" y="160"/>
                </a:cubicBezTo>
                <a:cubicBezTo>
                  <a:pt x="30" y="173"/>
                  <a:pt x="41" y="184"/>
                  <a:pt x="54" y="184"/>
                </a:cubicBezTo>
                <a:cubicBezTo>
                  <a:pt x="67" y="184"/>
                  <a:pt x="78" y="173"/>
                  <a:pt x="78" y="160"/>
                </a:cubicBezTo>
                <a:cubicBezTo>
                  <a:pt x="78" y="147"/>
                  <a:pt x="67" y="136"/>
                  <a:pt x="54" y="136"/>
                </a:cubicBezTo>
                <a:close/>
                <a:moveTo>
                  <a:pt x="54" y="168"/>
                </a:moveTo>
                <a:cubicBezTo>
                  <a:pt x="50" y="168"/>
                  <a:pt x="46" y="165"/>
                  <a:pt x="46" y="160"/>
                </a:cubicBezTo>
                <a:cubicBezTo>
                  <a:pt x="46" y="156"/>
                  <a:pt x="50" y="152"/>
                  <a:pt x="54" y="152"/>
                </a:cubicBezTo>
                <a:cubicBezTo>
                  <a:pt x="58" y="152"/>
                  <a:pt x="62" y="156"/>
                  <a:pt x="62" y="160"/>
                </a:cubicBezTo>
                <a:cubicBezTo>
                  <a:pt x="62" y="165"/>
                  <a:pt x="58" y="168"/>
                  <a:pt x="54" y="168"/>
                </a:cubicBezTo>
                <a:close/>
                <a:moveTo>
                  <a:pt x="235" y="133"/>
                </a:moveTo>
                <a:cubicBezTo>
                  <a:pt x="233" y="133"/>
                  <a:pt x="233" y="133"/>
                  <a:pt x="233" y="133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33" y="71"/>
                  <a:pt x="232" y="67"/>
                  <a:pt x="230" y="65"/>
                </a:cubicBezTo>
                <a:cubicBezTo>
                  <a:pt x="203" y="29"/>
                  <a:pt x="203" y="29"/>
                  <a:pt x="203" y="29"/>
                </a:cubicBezTo>
                <a:cubicBezTo>
                  <a:pt x="202" y="27"/>
                  <a:pt x="198" y="26"/>
                  <a:pt x="196" y="26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52" y="5"/>
                  <a:pt x="152" y="5"/>
                  <a:pt x="152" y="5"/>
                </a:cubicBezTo>
                <a:cubicBezTo>
                  <a:pt x="152" y="2"/>
                  <a:pt x="150" y="0"/>
                  <a:pt x="14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6" y="0"/>
                  <a:pt x="7" y="9"/>
                  <a:pt x="7" y="20"/>
                </a:cubicBezTo>
                <a:cubicBezTo>
                  <a:pt x="7" y="133"/>
                  <a:pt x="7" y="133"/>
                  <a:pt x="7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2" y="133"/>
                  <a:pt x="0" y="136"/>
                  <a:pt x="0" y="138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8"/>
                  <a:pt x="2" y="160"/>
                  <a:pt x="4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1" y="142"/>
                  <a:pt x="36" y="127"/>
                  <a:pt x="54" y="127"/>
                </a:cubicBezTo>
                <a:cubicBezTo>
                  <a:pt x="72" y="127"/>
                  <a:pt x="87" y="142"/>
                  <a:pt x="87" y="160"/>
                </a:cubicBezTo>
                <a:cubicBezTo>
                  <a:pt x="154" y="160"/>
                  <a:pt x="154" y="160"/>
                  <a:pt x="154" y="160"/>
                </a:cubicBezTo>
                <a:cubicBezTo>
                  <a:pt x="154" y="142"/>
                  <a:pt x="168" y="127"/>
                  <a:pt x="187" y="127"/>
                </a:cubicBezTo>
                <a:cubicBezTo>
                  <a:pt x="205" y="127"/>
                  <a:pt x="220" y="142"/>
                  <a:pt x="220" y="160"/>
                </a:cubicBezTo>
                <a:cubicBezTo>
                  <a:pt x="235" y="160"/>
                  <a:pt x="235" y="160"/>
                  <a:pt x="235" y="160"/>
                </a:cubicBezTo>
                <a:cubicBezTo>
                  <a:pt x="237" y="160"/>
                  <a:pt x="240" y="158"/>
                  <a:pt x="240" y="155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136"/>
                  <a:pt x="237" y="133"/>
                  <a:pt x="235" y="133"/>
                </a:cubicBezTo>
                <a:close/>
                <a:moveTo>
                  <a:pt x="164" y="73"/>
                </a:moveTo>
                <a:cubicBezTo>
                  <a:pt x="164" y="44"/>
                  <a:pt x="164" y="44"/>
                  <a:pt x="164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7" y="44"/>
                  <a:pt x="190" y="46"/>
                  <a:pt x="192" y="48"/>
                </a:cubicBezTo>
                <a:cubicBezTo>
                  <a:pt x="210" y="73"/>
                  <a:pt x="210" y="73"/>
                  <a:pt x="210" y="73"/>
                </a:cubicBezTo>
                <a:cubicBezTo>
                  <a:pt x="164" y="73"/>
                  <a:pt x="164" y="73"/>
                  <a:pt x="164" y="73"/>
                </a:cubicBezTo>
                <a:close/>
                <a:moveTo>
                  <a:pt x="187" y="136"/>
                </a:moveTo>
                <a:cubicBezTo>
                  <a:pt x="174" y="136"/>
                  <a:pt x="163" y="147"/>
                  <a:pt x="163" y="160"/>
                </a:cubicBezTo>
                <a:cubicBezTo>
                  <a:pt x="163" y="173"/>
                  <a:pt x="174" y="184"/>
                  <a:pt x="187" y="184"/>
                </a:cubicBezTo>
                <a:cubicBezTo>
                  <a:pt x="200" y="184"/>
                  <a:pt x="210" y="173"/>
                  <a:pt x="210" y="160"/>
                </a:cubicBezTo>
                <a:cubicBezTo>
                  <a:pt x="210" y="147"/>
                  <a:pt x="200" y="136"/>
                  <a:pt x="187" y="136"/>
                </a:cubicBezTo>
                <a:close/>
                <a:moveTo>
                  <a:pt x="187" y="168"/>
                </a:moveTo>
                <a:cubicBezTo>
                  <a:pt x="182" y="168"/>
                  <a:pt x="179" y="165"/>
                  <a:pt x="179" y="160"/>
                </a:cubicBezTo>
                <a:cubicBezTo>
                  <a:pt x="179" y="156"/>
                  <a:pt x="182" y="152"/>
                  <a:pt x="187" y="152"/>
                </a:cubicBezTo>
                <a:cubicBezTo>
                  <a:pt x="191" y="152"/>
                  <a:pt x="195" y="156"/>
                  <a:pt x="195" y="160"/>
                </a:cubicBezTo>
                <a:cubicBezTo>
                  <a:pt x="195" y="165"/>
                  <a:pt x="191" y="168"/>
                  <a:pt x="187" y="1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7680960" y="3670465"/>
            <a:ext cx="1546860" cy="938366"/>
          </a:xfrm>
          <a:prstGeom prst="line">
            <a:avLst/>
          </a:prstGeom>
          <a:ln w="12700"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886700" y="3111817"/>
            <a:ext cx="1348740" cy="284012"/>
          </a:xfrm>
          <a:prstGeom prst="line">
            <a:avLst/>
          </a:prstGeom>
          <a:ln w="12700"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9947193" y="2794644"/>
            <a:ext cx="614127" cy="648403"/>
          </a:xfrm>
          <a:prstGeom prst="line">
            <a:avLst/>
          </a:prstGeom>
          <a:ln w="12700"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9570720" y="3814522"/>
            <a:ext cx="144780" cy="806444"/>
          </a:xfrm>
          <a:prstGeom prst="line">
            <a:avLst/>
          </a:prstGeom>
          <a:ln w="12700"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uiExpand="1" build="p"/>
      <p:bldP spid="164" grpId="0" animBg="1"/>
      <p:bldP spid="165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/>
          <p:cNvSpPr txBox="1"/>
          <p:nvPr/>
        </p:nvSpPr>
        <p:spPr>
          <a:xfrm>
            <a:off x="1519462" y="2316581"/>
            <a:ext cx="4552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AUSTRALIAN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ANALYSTIC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OPPORTUNITY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640114" y="2200466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519462" y="4431933"/>
            <a:ext cx="4576538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5" name="Group 68"/>
          <p:cNvGrpSpPr>
            <a:grpSpLocks noChangeAspect="1"/>
          </p:cNvGrpSpPr>
          <p:nvPr/>
        </p:nvGrpSpPr>
        <p:grpSpPr bwMode="auto">
          <a:xfrm>
            <a:off x="6954754" y="1969855"/>
            <a:ext cx="3703717" cy="3523907"/>
            <a:chOff x="2281" y="2627"/>
            <a:chExt cx="618" cy="588"/>
          </a:xfrm>
          <a:solidFill>
            <a:schemeClr val="bg2">
              <a:lumMod val="75000"/>
            </a:schemeClr>
          </a:solidFill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281" y="2627"/>
              <a:ext cx="618" cy="494"/>
            </a:xfrm>
            <a:custGeom>
              <a:avLst/>
              <a:gdLst>
                <a:gd name="T0" fmla="*/ 152 w 259"/>
                <a:gd name="T1" fmla="*/ 12 h 207"/>
                <a:gd name="T2" fmla="*/ 129 w 259"/>
                <a:gd name="T3" fmla="*/ 8 h 207"/>
                <a:gd name="T4" fmla="*/ 108 w 259"/>
                <a:gd name="T5" fmla="*/ 14 h 207"/>
                <a:gd name="T6" fmla="*/ 102 w 259"/>
                <a:gd name="T7" fmla="*/ 30 h 207"/>
                <a:gd name="T8" fmla="*/ 95 w 259"/>
                <a:gd name="T9" fmla="*/ 27 h 207"/>
                <a:gd name="T10" fmla="*/ 87 w 259"/>
                <a:gd name="T11" fmla="*/ 21 h 207"/>
                <a:gd name="T12" fmla="*/ 76 w 259"/>
                <a:gd name="T13" fmla="*/ 29 h 207"/>
                <a:gd name="T14" fmla="*/ 64 w 259"/>
                <a:gd name="T15" fmla="*/ 45 h 207"/>
                <a:gd name="T16" fmla="*/ 59 w 259"/>
                <a:gd name="T17" fmla="*/ 41 h 207"/>
                <a:gd name="T18" fmla="*/ 53 w 259"/>
                <a:gd name="T19" fmla="*/ 53 h 207"/>
                <a:gd name="T20" fmla="*/ 34 w 259"/>
                <a:gd name="T21" fmla="*/ 64 h 207"/>
                <a:gd name="T22" fmla="*/ 12 w 259"/>
                <a:gd name="T23" fmla="*/ 74 h 207"/>
                <a:gd name="T24" fmla="*/ 0 w 259"/>
                <a:gd name="T25" fmla="*/ 81 h 207"/>
                <a:gd name="T26" fmla="*/ 1 w 259"/>
                <a:gd name="T27" fmla="*/ 109 h 207"/>
                <a:gd name="T28" fmla="*/ 13 w 259"/>
                <a:gd name="T29" fmla="*/ 141 h 207"/>
                <a:gd name="T30" fmla="*/ 10 w 259"/>
                <a:gd name="T31" fmla="*/ 165 h 207"/>
                <a:gd name="T32" fmla="*/ 15 w 259"/>
                <a:gd name="T33" fmla="*/ 175 h 207"/>
                <a:gd name="T34" fmla="*/ 43 w 259"/>
                <a:gd name="T35" fmla="*/ 168 h 207"/>
                <a:gd name="T36" fmla="*/ 66 w 259"/>
                <a:gd name="T37" fmla="*/ 164 h 207"/>
                <a:gd name="T38" fmla="*/ 96 w 259"/>
                <a:gd name="T39" fmla="*/ 150 h 207"/>
                <a:gd name="T40" fmla="*/ 130 w 259"/>
                <a:gd name="T41" fmla="*/ 152 h 207"/>
                <a:gd name="T42" fmla="*/ 140 w 259"/>
                <a:gd name="T43" fmla="*/ 170 h 207"/>
                <a:gd name="T44" fmla="*/ 155 w 259"/>
                <a:gd name="T45" fmla="*/ 163 h 207"/>
                <a:gd name="T46" fmla="*/ 158 w 259"/>
                <a:gd name="T47" fmla="*/ 175 h 207"/>
                <a:gd name="T48" fmla="*/ 163 w 259"/>
                <a:gd name="T49" fmla="*/ 178 h 207"/>
                <a:gd name="T50" fmla="*/ 169 w 259"/>
                <a:gd name="T51" fmla="*/ 193 h 207"/>
                <a:gd name="T52" fmla="*/ 188 w 259"/>
                <a:gd name="T53" fmla="*/ 201 h 207"/>
                <a:gd name="T54" fmla="*/ 204 w 259"/>
                <a:gd name="T55" fmla="*/ 201 h 207"/>
                <a:gd name="T56" fmla="*/ 215 w 259"/>
                <a:gd name="T57" fmla="*/ 207 h 207"/>
                <a:gd name="T58" fmla="*/ 231 w 259"/>
                <a:gd name="T59" fmla="*/ 198 h 207"/>
                <a:gd name="T60" fmla="*/ 241 w 259"/>
                <a:gd name="T61" fmla="*/ 182 h 207"/>
                <a:gd name="T62" fmla="*/ 256 w 259"/>
                <a:gd name="T63" fmla="*/ 153 h 207"/>
                <a:gd name="T64" fmla="*/ 259 w 259"/>
                <a:gd name="T65" fmla="*/ 112 h 207"/>
                <a:gd name="T66" fmla="*/ 244 w 259"/>
                <a:gd name="T67" fmla="*/ 87 h 207"/>
                <a:gd name="T68" fmla="*/ 226 w 259"/>
                <a:gd name="T69" fmla="*/ 62 h 207"/>
                <a:gd name="T70" fmla="*/ 212 w 259"/>
                <a:gd name="T71" fmla="*/ 44 h 207"/>
                <a:gd name="T72" fmla="*/ 208 w 259"/>
                <a:gd name="T73" fmla="*/ 34 h 207"/>
                <a:gd name="T74" fmla="*/ 202 w 259"/>
                <a:gd name="T75" fmla="*/ 24 h 207"/>
                <a:gd name="T76" fmla="*/ 196 w 259"/>
                <a:gd name="T77" fmla="*/ 20 h 207"/>
                <a:gd name="T78" fmla="*/ 190 w 259"/>
                <a:gd name="T79" fmla="*/ 0 h 207"/>
                <a:gd name="T80" fmla="*/ 182 w 259"/>
                <a:gd name="T81" fmla="*/ 12 h 207"/>
                <a:gd name="T82" fmla="*/ 182 w 259"/>
                <a:gd name="T83" fmla="*/ 20 h 207"/>
                <a:gd name="T84" fmla="*/ 180 w 259"/>
                <a:gd name="T85" fmla="*/ 40 h 207"/>
                <a:gd name="T86" fmla="*/ 171 w 259"/>
                <a:gd name="T87" fmla="*/ 44 h 207"/>
                <a:gd name="T88" fmla="*/ 154 w 259"/>
                <a:gd name="T89" fmla="*/ 35 h 207"/>
                <a:gd name="T90" fmla="*/ 144 w 259"/>
                <a:gd name="T91" fmla="*/ 29 h 207"/>
                <a:gd name="T92" fmla="*/ 152 w 259"/>
                <a:gd name="T93" fmla="*/ 1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207">
                  <a:moveTo>
                    <a:pt x="152" y="12"/>
                  </a:moveTo>
                  <a:cubicBezTo>
                    <a:pt x="129" y="8"/>
                    <a:pt x="129" y="8"/>
                    <a:pt x="129" y="8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37" y="173"/>
                    <a:pt x="43" y="168"/>
                  </a:cubicBezTo>
                  <a:cubicBezTo>
                    <a:pt x="49" y="164"/>
                    <a:pt x="66" y="164"/>
                    <a:pt x="66" y="164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63" y="178"/>
                    <a:pt x="163" y="178"/>
                    <a:pt x="163" y="178"/>
                  </a:cubicBezTo>
                  <a:cubicBezTo>
                    <a:pt x="169" y="193"/>
                    <a:pt x="169" y="193"/>
                    <a:pt x="169" y="193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204" y="201"/>
                    <a:pt x="204" y="201"/>
                    <a:pt x="204" y="201"/>
                  </a:cubicBezTo>
                  <a:cubicBezTo>
                    <a:pt x="215" y="207"/>
                    <a:pt x="215" y="207"/>
                    <a:pt x="215" y="207"/>
                  </a:cubicBezTo>
                  <a:cubicBezTo>
                    <a:pt x="231" y="198"/>
                    <a:pt x="231" y="198"/>
                    <a:pt x="231" y="198"/>
                  </a:cubicBezTo>
                  <a:cubicBezTo>
                    <a:pt x="241" y="182"/>
                    <a:pt x="241" y="182"/>
                    <a:pt x="241" y="182"/>
                  </a:cubicBezTo>
                  <a:cubicBezTo>
                    <a:pt x="256" y="153"/>
                    <a:pt x="256" y="153"/>
                    <a:pt x="256" y="153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44" y="87"/>
                    <a:pt x="244" y="87"/>
                    <a:pt x="244" y="87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08" y="34"/>
                    <a:pt x="208" y="34"/>
                    <a:pt x="208" y="34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0344A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768" y="3150"/>
              <a:ext cx="57" cy="65"/>
            </a:xfrm>
            <a:custGeom>
              <a:avLst/>
              <a:gdLst>
                <a:gd name="T0" fmla="*/ 0 w 57"/>
                <a:gd name="T1" fmla="*/ 0 h 65"/>
                <a:gd name="T2" fmla="*/ 28 w 57"/>
                <a:gd name="T3" fmla="*/ 10 h 65"/>
                <a:gd name="T4" fmla="*/ 47 w 57"/>
                <a:gd name="T5" fmla="*/ 0 h 65"/>
                <a:gd name="T6" fmla="*/ 57 w 57"/>
                <a:gd name="T7" fmla="*/ 21 h 65"/>
                <a:gd name="T8" fmla="*/ 47 w 57"/>
                <a:gd name="T9" fmla="*/ 53 h 65"/>
                <a:gd name="T10" fmla="*/ 31 w 57"/>
                <a:gd name="T11" fmla="*/ 65 h 65"/>
                <a:gd name="T12" fmla="*/ 9 w 57"/>
                <a:gd name="T13" fmla="*/ 45 h 65"/>
                <a:gd name="T14" fmla="*/ 0 w 57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65">
                  <a:moveTo>
                    <a:pt x="0" y="0"/>
                  </a:moveTo>
                  <a:lnTo>
                    <a:pt x="28" y="10"/>
                  </a:lnTo>
                  <a:lnTo>
                    <a:pt x="47" y="0"/>
                  </a:lnTo>
                  <a:lnTo>
                    <a:pt x="57" y="21"/>
                  </a:lnTo>
                  <a:lnTo>
                    <a:pt x="47" y="53"/>
                  </a:lnTo>
                  <a:lnTo>
                    <a:pt x="31" y="65"/>
                  </a:lnTo>
                  <a:lnTo>
                    <a:pt x="9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90068" y="2164218"/>
            <a:ext cx="416544" cy="592297"/>
            <a:chOff x="4519253" y="1571947"/>
            <a:chExt cx="416544" cy="592297"/>
          </a:xfrm>
        </p:grpSpPr>
        <p:sp>
          <p:nvSpPr>
            <p:cNvPr id="16" name="Oval 15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29976" y="3378410"/>
            <a:ext cx="416544" cy="592297"/>
            <a:chOff x="4519253" y="1571947"/>
            <a:chExt cx="416544" cy="592297"/>
          </a:xfrm>
        </p:grpSpPr>
        <p:sp>
          <p:nvSpPr>
            <p:cNvPr id="19" name="Oval 18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56835" y="2877453"/>
            <a:ext cx="416544" cy="592297"/>
            <a:chOff x="4519253" y="1571947"/>
            <a:chExt cx="416544" cy="592297"/>
          </a:xfrm>
        </p:grpSpPr>
        <p:sp>
          <p:nvSpPr>
            <p:cNvPr id="22" name="Oval 21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665107" y="3938954"/>
            <a:ext cx="416544" cy="592297"/>
            <a:chOff x="4519253" y="1571947"/>
            <a:chExt cx="416544" cy="592297"/>
          </a:xfrm>
        </p:grpSpPr>
        <p:sp>
          <p:nvSpPr>
            <p:cNvPr id="32" name="Oval 31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291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uiExpand="1" build="p"/>
      <p:bldP spid="164" grpId="0" animBg="1"/>
      <p:bldP spid="1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1524000" y="1665067"/>
            <a:ext cx="9144000" cy="6177684"/>
          </a:xfrm>
          <a:prstGeom prst="rect">
            <a:avLst/>
          </a:prstGeom>
        </p:spPr>
        <p:txBody>
          <a:bodyPr numCol="2" spcCol="27432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Lorem 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pulvinar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Lorem 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pulvinar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Lorem 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dictum.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Two </a:t>
            </a:r>
            <a:r>
              <a:rPr lang="en-US" sz="2800" b="1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coloum</a:t>
            </a:r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text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68"/>
          <p:cNvGrpSpPr>
            <a:grpSpLocks noChangeAspect="1"/>
          </p:cNvGrpSpPr>
          <p:nvPr/>
        </p:nvGrpSpPr>
        <p:grpSpPr bwMode="auto">
          <a:xfrm>
            <a:off x="1631880" y="2189208"/>
            <a:ext cx="3703717" cy="3523907"/>
            <a:chOff x="2281" y="2627"/>
            <a:chExt cx="618" cy="588"/>
          </a:xfrm>
          <a:solidFill>
            <a:schemeClr val="bg2">
              <a:lumMod val="75000"/>
            </a:schemeClr>
          </a:solidFill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281" y="2627"/>
              <a:ext cx="618" cy="494"/>
            </a:xfrm>
            <a:custGeom>
              <a:avLst/>
              <a:gdLst>
                <a:gd name="T0" fmla="*/ 152 w 259"/>
                <a:gd name="T1" fmla="*/ 12 h 207"/>
                <a:gd name="T2" fmla="*/ 129 w 259"/>
                <a:gd name="T3" fmla="*/ 8 h 207"/>
                <a:gd name="T4" fmla="*/ 108 w 259"/>
                <a:gd name="T5" fmla="*/ 14 h 207"/>
                <a:gd name="T6" fmla="*/ 102 w 259"/>
                <a:gd name="T7" fmla="*/ 30 h 207"/>
                <a:gd name="T8" fmla="*/ 95 w 259"/>
                <a:gd name="T9" fmla="*/ 27 h 207"/>
                <a:gd name="T10" fmla="*/ 87 w 259"/>
                <a:gd name="T11" fmla="*/ 21 h 207"/>
                <a:gd name="T12" fmla="*/ 76 w 259"/>
                <a:gd name="T13" fmla="*/ 29 h 207"/>
                <a:gd name="T14" fmla="*/ 64 w 259"/>
                <a:gd name="T15" fmla="*/ 45 h 207"/>
                <a:gd name="T16" fmla="*/ 59 w 259"/>
                <a:gd name="T17" fmla="*/ 41 h 207"/>
                <a:gd name="T18" fmla="*/ 53 w 259"/>
                <a:gd name="T19" fmla="*/ 53 h 207"/>
                <a:gd name="T20" fmla="*/ 34 w 259"/>
                <a:gd name="T21" fmla="*/ 64 h 207"/>
                <a:gd name="T22" fmla="*/ 12 w 259"/>
                <a:gd name="T23" fmla="*/ 74 h 207"/>
                <a:gd name="T24" fmla="*/ 0 w 259"/>
                <a:gd name="T25" fmla="*/ 81 h 207"/>
                <a:gd name="T26" fmla="*/ 1 w 259"/>
                <a:gd name="T27" fmla="*/ 109 h 207"/>
                <a:gd name="T28" fmla="*/ 13 w 259"/>
                <a:gd name="T29" fmla="*/ 141 h 207"/>
                <a:gd name="T30" fmla="*/ 10 w 259"/>
                <a:gd name="T31" fmla="*/ 165 h 207"/>
                <a:gd name="T32" fmla="*/ 15 w 259"/>
                <a:gd name="T33" fmla="*/ 175 h 207"/>
                <a:gd name="T34" fmla="*/ 43 w 259"/>
                <a:gd name="T35" fmla="*/ 168 h 207"/>
                <a:gd name="T36" fmla="*/ 66 w 259"/>
                <a:gd name="T37" fmla="*/ 164 h 207"/>
                <a:gd name="T38" fmla="*/ 96 w 259"/>
                <a:gd name="T39" fmla="*/ 150 h 207"/>
                <a:gd name="T40" fmla="*/ 130 w 259"/>
                <a:gd name="T41" fmla="*/ 152 h 207"/>
                <a:gd name="T42" fmla="*/ 140 w 259"/>
                <a:gd name="T43" fmla="*/ 170 h 207"/>
                <a:gd name="T44" fmla="*/ 155 w 259"/>
                <a:gd name="T45" fmla="*/ 163 h 207"/>
                <a:gd name="T46" fmla="*/ 158 w 259"/>
                <a:gd name="T47" fmla="*/ 175 h 207"/>
                <a:gd name="T48" fmla="*/ 163 w 259"/>
                <a:gd name="T49" fmla="*/ 178 h 207"/>
                <a:gd name="T50" fmla="*/ 169 w 259"/>
                <a:gd name="T51" fmla="*/ 193 h 207"/>
                <a:gd name="T52" fmla="*/ 188 w 259"/>
                <a:gd name="T53" fmla="*/ 201 h 207"/>
                <a:gd name="T54" fmla="*/ 204 w 259"/>
                <a:gd name="T55" fmla="*/ 201 h 207"/>
                <a:gd name="T56" fmla="*/ 215 w 259"/>
                <a:gd name="T57" fmla="*/ 207 h 207"/>
                <a:gd name="T58" fmla="*/ 231 w 259"/>
                <a:gd name="T59" fmla="*/ 198 h 207"/>
                <a:gd name="T60" fmla="*/ 241 w 259"/>
                <a:gd name="T61" fmla="*/ 182 h 207"/>
                <a:gd name="T62" fmla="*/ 256 w 259"/>
                <a:gd name="T63" fmla="*/ 153 h 207"/>
                <a:gd name="T64" fmla="*/ 259 w 259"/>
                <a:gd name="T65" fmla="*/ 112 h 207"/>
                <a:gd name="T66" fmla="*/ 244 w 259"/>
                <a:gd name="T67" fmla="*/ 87 h 207"/>
                <a:gd name="T68" fmla="*/ 226 w 259"/>
                <a:gd name="T69" fmla="*/ 62 h 207"/>
                <a:gd name="T70" fmla="*/ 212 w 259"/>
                <a:gd name="T71" fmla="*/ 44 h 207"/>
                <a:gd name="T72" fmla="*/ 208 w 259"/>
                <a:gd name="T73" fmla="*/ 34 h 207"/>
                <a:gd name="T74" fmla="*/ 202 w 259"/>
                <a:gd name="T75" fmla="*/ 24 h 207"/>
                <a:gd name="T76" fmla="*/ 196 w 259"/>
                <a:gd name="T77" fmla="*/ 20 h 207"/>
                <a:gd name="T78" fmla="*/ 190 w 259"/>
                <a:gd name="T79" fmla="*/ 0 h 207"/>
                <a:gd name="T80" fmla="*/ 182 w 259"/>
                <a:gd name="T81" fmla="*/ 12 h 207"/>
                <a:gd name="T82" fmla="*/ 182 w 259"/>
                <a:gd name="T83" fmla="*/ 20 h 207"/>
                <a:gd name="T84" fmla="*/ 180 w 259"/>
                <a:gd name="T85" fmla="*/ 40 h 207"/>
                <a:gd name="T86" fmla="*/ 171 w 259"/>
                <a:gd name="T87" fmla="*/ 44 h 207"/>
                <a:gd name="T88" fmla="*/ 154 w 259"/>
                <a:gd name="T89" fmla="*/ 35 h 207"/>
                <a:gd name="T90" fmla="*/ 144 w 259"/>
                <a:gd name="T91" fmla="*/ 29 h 207"/>
                <a:gd name="T92" fmla="*/ 152 w 259"/>
                <a:gd name="T93" fmla="*/ 1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207">
                  <a:moveTo>
                    <a:pt x="152" y="12"/>
                  </a:moveTo>
                  <a:cubicBezTo>
                    <a:pt x="129" y="8"/>
                    <a:pt x="129" y="8"/>
                    <a:pt x="129" y="8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37" y="173"/>
                    <a:pt x="43" y="168"/>
                  </a:cubicBezTo>
                  <a:cubicBezTo>
                    <a:pt x="49" y="164"/>
                    <a:pt x="66" y="164"/>
                    <a:pt x="66" y="164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63" y="178"/>
                    <a:pt x="163" y="178"/>
                    <a:pt x="163" y="178"/>
                  </a:cubicBezTo>
                  <a:cubicBezTo>
                    <a:pt x="169" y="193"/>
                    <a:pt x="169" y="193"/>
                    <a:pt x="169" y="193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204" y="201"/>
                    <a:pt x="204" y="201"/>
                    <a:pt x="204" y="201"/>
                  </a:cubicBezTo>
                  <a:cubicBezTo>
                    <a:pt x="215" y="207"/>
                    <a:pt x="215" y="207"/>
                    <a:pt x="215" y="207"/>
                  </a:cubicBezTo>
                  <a:cubicBezTo>
                    <a:pt x="231" y="198"/>
                    <a:pt x="231" y="198"/>
                    <a:pt x="231" y="198"/>
                  </a:cubicBezTo>
                  <a:cubicBezTo>
                    <a:pt x="241" y="182"/>
                    <a:pt x="241" y="182"/>
                    <a:pt x="241" y="182"/>
                  </a:cubicBezTo>
                  <a:cubicBezTo>
                    <a:pt x="256" y="153"/>
                    <a:pt x="256" y="153"/>
                    <a:pt x="256" y="153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44" y="87"/>
                    <a:pt x="244" y="87"/>
                    <a:pt x="244" y="87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08" y="34"/>
                    <a:pt x="208" y="34"/>
                    <a:pt x="208" y="34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0344A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768" y="3150"/>
              <a:ext cx="57" cy="65"/>
            </a:xfrm>
            <a:custGeom>
              <a:avLst/>
              <a:gdLst>
                <a:gd name="T0" fmla="*/ 0 w 57"/>
                <a:gd name="T1" fmla="*/ 0 h 65"/>
                <a:gd name="T2" fmla="*/ 28 w 57"/>
                <a:gd name="T3" fmla="*/ 10 h 65"/>
                <a:gd name="T4" fmla="*/ 47 w 57"/>
                <a:gd name="T5" fmla="*/ 0 h 65"/>
                <a:gd name="T6" fmla="*/ 57 w 57"/>
                <a:gd name="T7" fmla="*/ 21 h 65"/>
                <a:gd name="T8" fmla="*/ 47 w 57"/>
                <a:gd name="T9" fmla="*/ 53 h 65"/>
                <a:gd name="T10" fmla="*/ 31 w 57"/>
                <a:gd name="T11" fmla="*/ 65 h 65"/>
                <a:gd name="T12" fmla="*/ 9 w 57"/>
                <a:gd name="T13" fmla="*/ 45 h 65"/>
                <a:gd name="T14" fmla="*/ 0 w 57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65">
                  <a:moveTo>
                    <a:pt x="0" y="0"/>
                  </a:moveTo>
                  <a:lnTo>
                    <a:pt x="28" y="10"/>
                  </a:lnTo>
                  <a:lnTo>
                    <a:pt x="47" y="0"/>
                  </a:lnTo>
                  <a:lnTo>
                    <a:pt x="57" y="21"/>
                  </a:lnTo>
                  <a:lnTo>
                    <a:pt x="47" y="53"/>
                  </a:lnTo>
                  <a:lnTo>
                    <a:pt x="31" y="65"/>
                  </a:lnTo>
                  <a:lnTo>
                    <a:pt x="9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0344A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63163" y="2598364"/>
            <a:ext cx="525236" cy="653596"/>
            <a:chOff x="3063163" y="2598364"/>
            <a:chExt cx="525236" cy="653596"/>
          </a:xfrm>
        </p:grpSpPr>
        <p:sp>
          <p:nvSpPr>
            <p:cNvPr id="34" name="Oval 33"/>
            <p:cNvSpPr/>
            <p:nvPr/>
          </p:nvSpPr>
          <p:spPr>
            <a:xfrm>
              <a:off x="3063163" y="2865517"/>
              <a:ext cx="525236" cy="38644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863"/>
            <p:cNvSpPr>
              <a:spLocks noEditPoints="1"/>
            </p:cNvSpPr>
            <p:nvPr/>
          </p:nvSpPr>
          <p:spPr bwMode="auto">
            <a:xfrm>
              <a:off x="3167825" y="2598364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53538" y="3512764"/>
            <a:ext cx="525236" cy="653596"/>
            <a:chOff x="2253538" y="3512764"/>
            <a:chExt cx="525236" cy="653596"/>
          </a:xfrm>
        </p:grpSpPr>
        <p:sp>
          <p:nvSpPr>
            <p:cNvPr id="37" name="Oval 36"/>
            <p:cNvSpPr/>
            <p:nvPr/>
          </p:nvSpPr>
          <p:spPr>
            <a:xfrm>
              <a:off x="2253538" y="3779917"/>
              <a:ext cx="525236" cy="38644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863"/>
            <p:cNvSpPr>
              <a:spLocks noEditPoints="1"/>
            </p:cNvSpPr>
            <p:nvPr/>
          </p:nvSpPr>
          <p:spPr bwMode="auto">
            <a:xfrm>
              <a:off x="2358200" y="3512764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66874" y="4245241"/>
            <a:ext cx="525236" cy="653596"/>
            <a:chOff x="4366874" y="4245241"/>
            <a:chExt cx="525236" cy="653596"/>
          </a:xfrm>
        </p:grpSpPr>
        <p:sp>
          <p:nvSpPr>
            <p:cNvPr id="40" name="Oval 39"/>
            <p:cNvSpPr/>
            <p:nvPr/>
          </p:nvSpPr>
          <p:spPr>
            <a:xfrm>
              <a:off x="4366874" y="4512394"/>
              <a:ext cx="525236" cy="38644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863"/>
            <p:cNvSpPr>
              <a:spLocks noEditPoints="1"/>
            </p:cNvSpPr>
            <p:nvPr/>
          </p:nvSpPr>
          <p:spPr bwMode="auto">
            <a:xfrm>
              <a:off x="4471536" y="4245241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69091" y="3037233"/>
            <a:ext cx="525236" cy="653596"/>
            <a:chOff x="4469091" y="3037233"/>
            <a:chExt cx="525236" cy="653596"/>
          </a:xfrm>
        </p:grpSpPr>
        <p:sp>
          <p:nvSpPr>
            <p:cNvPr id="43" name="Oval 42"/>
            <p:cNvSpPr/>
            <p:nvPr/>
          </p:nvSpPr>
          <p:spPr>
            <a:xfrm>
              <a:off x="4469091" y="3304386"/>
              <a:ext cx="525236" cy="38644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863"/>
            <p:cNvSpPr>
              <a:spLocks noEditPoints="1"/>
            </p:cNvSpPr>
            <p:nvPr/>
          </p:nvSpPr>
          <p:spPr bwMode="auto">
            <a:xfrm>
              <a:off x="4573753" y="3037233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12269"/>
              </p:ext>
            </p:extLst>
          </p:nvPr>
        </p:nvGraphicFramePr>
        <p:xfrm>
          <a:off x="6096000" y="1595699"/>
          <a:ext cx="5486400" cy="24589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8800"/>
                <a:gridCol w="1828800"/>
                <a:gridCol w="1828800"/>
              </a:tblGrid>
              <a:tr h="491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States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Profit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1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Western </a:t>
                      </a:r>
                      <a:r>
                        <a:rPr lang="en-US" sz="1400" dirty="0" err="1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ausie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$1743/</a:t>
                      </a:r>
                      <a:r>
                        <a:rPr lang="en-US" sz="1400" dirty="0" err="1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py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1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Northern territory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$1943/</a:t>
                      </a:r>
                      <a:r>
                        <a:rPr lang="en-US" sz="1400" dirty="0" err="1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py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1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Queensland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$3674/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py</a:t>
                      </a:r>
                      <a:endParaRPr lang="en-US" sz="140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91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Victoria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$1579/</a:t>
                      </a:r>
                      <a:r>
                        <a:rPr lang="en-US" sz="1400" dirty="0" err="1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py</a:t>
                      </a:r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096000" y="4347466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71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/>
          <p:cNvSpPr txBox="1"/>
          <p:nvPr/>
        </p:nvSpPr>
        <p:spPr>
          <a:xfrm>
            <a:off x="1519462" y="2316581"/>
            <a:ext cx="4552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S. AMERICA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ANALYSTIC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OPPORTUNITY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640114" y="2200466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519462" y="4431933"/>
            <a:ext cx="4576538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155224" y="1283620"/>
            <a:ext cx="2903176" cy="4704616"/>
          </a:xfrm>
          <a:custGeom>
            <a:avLst/>
            <a:gdLst>
              <a:gd name="T0" fmla="*/ 718 w 751"/>
              <a:gd name="T1" fmla="*/ 266 h 1217"/>
              <a:gd name="T2" fmla="*/ 605 w 751"/>
              <a:gd name="T3" fmla="*/ 224 h 1217"/>
              <a:gd name="T4" fmla="*/ 513 w 751"/>
              <a:gd name="T5" fmla="*/ 190 h 1217"/>
              <a:gd name="T6" fmla="*/ 508 w 751"/>
              <a:gd name="T7" fmla="*/ 148 h 1217"/>
              <a:gd name="T8" fmla="*/ 458 w 751"/>
              <a:gd name="T9" fmla="*/ 102 h 1217"/>
              <a:gd name="T10" fmla="*/ 396 w 751"/>
              <a:gd name="T11" fmla="*/ 86 h 1217"/>
              <a:gd name="T12" fmla="*/ 362 w 751"/>
              <a:gd name="T13" fmla="*/ 64 h 1217"/>
              <a:gd name="T14" fmla="*/ 334 w 751"/>
              <a:gd name="T15" fmla="*/ 24 h 1217"/>
              <a:gd name="T16" fmla="*/ 281 w 751"/>
              <a:gd name="T17" fmla="*/ 31 h 1217"/>
              <a:gd name="T18" fmla="*/ 200 w 751"/>
              <a:gd name="T19" fmla="*/ 7 h 1217"/>
              <a:gd name="T20" fmla="*/ 186 w 751"/>
              <a:gd name="T21" fmla="*/ 0 h 1217"/>
              <a:gd name="T22" fmla="*/ 141 w 751"/>
              <a:gd name="T23" fmla="*/ 15 h 1217"/>
              <a:gd name="T24" fmla="*/ 88 w 751"/>
              <a:gd name="T25" fmla="*/ 60 h 1217"/>
              <a:gd name="T26" fmla="*/ 79 w 751"/>
              <a:gd name="T27" fmla="*/ 45 h 1217"/>
              <a:gd name="T28" fmla="*/ 17 w 751"/>
              <a:gd name="T29" fmla="*/ 50 h 1217"/>
              <a:gd name="T30" fmla="*/ 12 w 751"/>
              <a:gd name="T31" fmla="*/ 48 h 1217"/>
              <a:gd name="T32" fmla="*/ 0 w 751"/>
              <a:gd name="T33" fmla="*/ 60 h 1217"/>
              <a:gd name="T34" fmla="*/ 36 w 751"/>
              <a:gd name="T35" fmla="*/ 81 h 1217"/>
              <a:gd name="T36" fmla="*/ 74 w 751"/>
              <a:gd name="T37" fmla="*/ 67 h 1217"/>
              <a:gd name="T38" fmla="*/ 88 w 751"/>
              <a:gd name="T39" fmla="*/ 131 h 1217"/>
              <a:gd name="T40" fmla="*/ 43 w 751"/>
              <a:gd name="T41" fmla="*/ 202 h 1217"/>
              <a:gd name="T42" fmla="*/ 41 w 751"/>
              <a:gd name="T43" fmla="*/ 262 h 1217"/>
              <a:gd name="T44" fmla="*/ 91 w 751"/>
              <a:gd name="T45" fmla="*/ 397 h 1217"/>
              <a:gd name="T46" fmla="*/ 207 w 751"/>
              <a:gd name="T47" fmla="*/ 473 h 1217"/>
              <a:gd name="T48" fmla="*/ 148 w 751"/>
              <a:gd name="T49" fmla="*/ 811 h 1217"/>
              <a:gd name="T50" fmla="*/ 162 w 751"/>
              <a:gd name="T51" fmla="*/ 882 h 1217"/>
              <a:gd name="T52" fmla="*/ 143 w 751"/>
              <a:gd name="T53" fmla="*/ 1096 h 1217"/>
              <a:gd name="T54" fmla="*/ 193 w 751"/>
              <a:gd name="T55" fmla="*/ 1193 h 1217"/>
              <a:gd name="T56" fmla="*/ 250 w 751"/>
              <a:gd name="T57" fmla="*/ 1217 h 1217"/>
              <a:gd name="T58" fmla="*/ 291 w 751"/>
              <a:gd name="T59" fmla="*/ 1205 h 1217"/>
              <a:gd name="T60" fmla="*/ 231 w 751"/>
              <a:gd name="T61" fmla="*/ 1141 h 1217"/>
              <a:gd name="T62" fmla="*/ 229 w 751"/>
              <a:gd name="T63" fmla="*/ 1089 h 1217"/>
              <a:gd name="T64" fmla="*/ 257 w 751"/>
              <a:gd name="T65" fmla="*/ 1055 h 1217"/>
              <a:gd name="T66" fmla="*/ 269 w 751"/>
              <a:gd name="T67" fmla="*/ 1015 h 1217"/>
              <a:gd name="T68" fmla="*/ 243 w 751"/>
              <a:gd name="T69" fmla="*/ 996 h 1217"/>
              <a:gd name="T70" fmla="*/ 293 w 751"/>
              <a:gd name="T71" fmla="*/ 922 h 1217"/>
              <a:gd name="T72" fmla="*/ 324 w 751"/>
              <a:gd name="T73" fmla="*/ 865 h 1217"/>
              <a:gd name="T74" fmla="*/ 398 w 751"/>
              <a:gd name="T75" fmla="*/ 827 h 1217"/>
              <a:gd name="T76" fmla="*/ 412 w 751"/>
              <a:gd name="T77" fmla="*/ 792 h 1217"/>
              <a:gd name="T78" fmla="*/ 403 w 751"/>
              <a:gd name="T79" fmla="*/ 773 h 1217"/>
              <a:gd name="T80" fmla="*/ 453 w 751"/>
              <a:gd name="T81" fmla="*/ 761 h 1217"/>
              <a:gd name="T82" fmla="*/ 520 w 751"/>
              <a:gd name="T83" fmla="*/ 666 h 1217"/>
              <a:gd name="T84" fmla="*/ 539 w 751"/>
              <a:gd name="T85" fmla="*/ 620 h 1217"/>
              <a:gd name="T86" fmla="*/ 567 w 751"/>
              <a:gd name="T87" fmla="*/ 573 h 1217"/>
              <a:gd name="T88" fmla="*/ 636 w 751"/>
              <a:gd name="T89" fmla="*/ 552 h 1217"/>
              <a:gd name="T90" fmla="*/ 675 w 751"/>
              <a:gd name="T91" fmla="*/ 497 h 1217"/>
              <a:gd name="T92" fmla="*/ 689 w 751"/>
              <a:gd name="T93" fmla="*/ 395 h 1217"/>
              <a:gd name="T94" fmla="*/ 751 w 751"/>
              <a:gd name="T95" fmla="*/ 300 h 1217"/>
              <a:gd name="T96" fmla="*/ 718 w 751"/>
              <a:gd name="T97" fmla="*/ 266 h 1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51" h="1217">
                <a:moveTo>
                  <a:pt x="718" y="266"/>
                </a:moveTo>
                <a:lnTo>
                  <a:pt x="605" y="224"/>
                </a:lnTo>
                <a:lnTo>
                  <a:pt x="513" y="190"/>
                </a:lnTo>
                <a:lnTo>
                  <a:pt x="508" y="148"/>
                </a:lnTo>
                <a:lnTo>
                  <a:pt x="458" y="102"/>
                </a:lnTo>
                <a:lnTo>
                  <a:pt x="396" y="86"/>
                </a:lnTo>
                <a:lnTo>
                  <a:pt x="362" y="64"/>
                </a:lnTo>
                <a:lnTo>
                  <a:pt x="334" y="24"/>
                </a:lnTo>
                <a:lnTo>
                  <a:pt x="281" y="31"/>
                </a:lnTo>
                <a:lnTo>
                  <a:pt x="200" y="7"/>
                </a:lnTo>
                <a:lnTo>
                  <a:pt x="186" y="0"/>
                </a:lnTo>
                <a:lnTo>
                  <a:pt x="141" y="15"/>
                </a:lnTo>
                <a:lnTo>
                  <a:pt x="88" y="60"/>
                </a:lnTo>
                <a:lnTo>
                  <a:pt x="79" y="45"/>
                </a:lnTo>
                <a:lnTo>
                  <a:pt x="17" y="50"/>
                </a:lnTo>
                <a:lnTo>
                  <a:pt x="12" y="48"/>
                </a:lnTo>
                <a:lnTo>
                  <a:pt x="0" y="60"/>
                </a:lnTo>
                <a:lnTo>
                  <a:pt x="36" y="81"/>
                </a:lnTo>
                <a:lnTo>
                  <a:pt x="74" y="67"/>
                </a:lnTo>
                <a:lnTo>
                  <a:pt x="88" y="131"/>
                </a:lnTo>
                <a:lnTo>
                  <a:pt x="43" y="202"/>
                </a:lnTo>
                <a:lnTo>
                  <a:pt x="41" y="262"/>
                </a:lnTo>
                <a:lnTo>
                  <a:pt x="91" y="397"/>
                </a:lnTo>
                <a:lnTo>
                  <a:pt x="207" y="473"/>
                </a:lnTo>
                <a:lnTo>
                  <a:pt x="148" y="811"/>
                </a:lnTo>
                <a:lnTo>
                  <a:pt x="162" y="882"/>
                </a:lnTo>
                <a:lnTo>
                  <a:pt x="143" y="1096"/>
                </a:lnTo>
                <a:lnTo>
                  <a:pt x="193" y="1193"/>
                </a:lnTo>
                <a:lnTo>
                  <a:pt x="250" y="1217"/>
                </a:lnTo>
                <a:lnTo>
                  <a:pt x="291" y="1205"/>
                </a:lnTo>
                <a:lnTo>
                  <a:pt x="231" y="1141"/>
                </a:lnTo>
                <a:lnTo>
                  <a:pt x="229" y="1089"/>
                </a:lnTo>
                <a:lnTo>
                  <a:pt x="257" y="1055"/>
                </a:lnTo>
                <a:lnTo>
                  <a:pt x="269" y="1015"/>
                </a:lnTo>
                <a:lnTo>
                  <a:pt x="243" y="996"/>
                </a:lnTo>
                <a:lnTo>
                  <a:pt x="293" y="922"/>
                </a:lnTo>
                <a:lnTo>
                  <a:pt x="324" y="865"/>
                </a:lnTo>
                <a:lnTo>
                  <a:pt x="398" y="827"/>
                </a:lnTo>
                <a:lnTo>
                  <a:pt x="412" y="792"/>
                </a:lnTo>
                <a:lnTo>
                  <a:pt x="403" y="773"/>
                </a:lnTo>
                <a:lnTo>
                  <a:pt x="453" y="761"/>
                </a:lnTo>
                <a:lnTo>
                  <a:pt x="520" y="666"/>
                </a:lnTo>
                <a:lnTo>
                  <a:pt x="539" y="620"/>
                </a:lnTo>
                <a:lnTo>
                  <a:pt x="567" y="573"/>
                </a:lnTo>
                <a:lnTo>
                  <a:pt x="636" y="552"/>
                </a:lnTo>
                <a:lnTo>
                  <a:pt x="675" y="497"/>
                </a:lnTo>
                <a:lnTo>
                  <a:pt x="689" y="395"/>
                </a:lnTo>
                <a:lnTo>
                  <a:pt x="751" y="300"/>
                </a:lnTo>
                <a:lnTo>
                  <a:pt x="718" y="26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0344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03591" y="2242837"/>
            <a:ext cx="416544" cy="592297"/>
            <a:chOff x="4519253" y="1571947"/>
            <a:chExt cx="416544" cy="592297"/>
          </a:xfrm>
        </p:grpSpPr>
        <p:sp>
          <p:nvSpPr>
            <p:cNvPr id="9" name="Oval 8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37976" y="3595838"/>
            <a:ext cx="416544" cy="592297"/>
            <a:chOff x="4519253" y="1571947"/>
            <a:chExt cx="416544" cy="592297"/>
          </a:xfrm>
        </p:grpSpPr>
        <p:sp>
          <p:nvSpPr>
            <p:cNvPr id="12" name="Oval 11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34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uiExpand="1" build="p"/>
      <p:bldP spid="164" grpId="0" animBg="1"/>
      <p:bldP spid="165" grpId="0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/>
          <p:cNvSpPr txBox="1"/>
          <p:nvPr/>
        </p:nvSpPr>
        <p:spPr>
          <a:xfrm>
            <a:off x="1519462" y="2316581"/>
            <a:ext cx="4552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INDIA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ANALYSTIC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OPPORTUNITY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640114" y="2200466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519462" y="4431933"/>
            <a:ext cx="4576538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Freeform 127"/>
          <p:cNvSpPr>
            <a:spLocks noEditPoints="1"/>
          </p:cNvSpPr>
          <p:nvPr/>
        </p:nvSpPr>
        <p:spPr bwMode="auto">
          <a:xfrm>
            <a:off x="6892561" y="1455399"/>
            <a:ext cx="3828847" cy="4456224"/>
          </a:xfrm>
          <a:custGeom>
            <a:avLst/>
            <a:gdLst>
              <a:gd name="T0" fmla="*/ 135 w 192"/>
              <a:gd name="T1" fmla="*/ 80 h 224"/>
              <a:gd name="T2" fmla="*/ 130 w 192"/>
              <a:gd name="T3" fmla="*/ 85 h 224"/>
              <a:gd name="T4" fmla="*/ 133 w 192"/>
              <a:gd name="T5" fmla="*/ 110 h 224"/>
              <a:gd name="T6" fmla="*/ 123 w 192"/>
              <a:gd name="T7" fmla="*/ 116 h 224"/>
              <a:gd name="T8" fmla="*/ 89 w 192"/>
              <a:gd name="T9" fmla="*/ 144 h 224"/>
              <a:gd name="T10" fmla="*/ 79 w 192"/>
              <a:gd name="T11" fmla="*/ 162 h 224"/>
              <a:gd name="T12" fmla="*/ 77 w 192"/>
              <a:gd name="T13" fmla="*/ 184 h 224"/>
              <a:gd name="T14" fmla="*/ 66 w 192"/>
              <a:gd name="T15" fmla="*/ 193 h 224"/>
              <a:gd name="T16" fmla="*/ 50 w 192"/>
              <a:gd name="T17" fmla="*/ 174 h 224"/>
              <a:gd name="T18" fmla="*/ 30 w 192"/>
              <a:gd name="T19" fmla="*/ 125 h 224"/>
              <a:gd name="T20" fmla="*/ 27 w 192"/>
              <a:gd name="T21" fmla="*/ 103 h 224"/>
              <a:gd name="T22" fmla="*/ 14 w 192"/>
              <a:gd name="T23" fmla="*/ 112 h 224"/>
              <a:gd name="T24" fmla="*/ 13 w 192"/>
              <a:gd name="T25" fmla="*/ 102 h 224"/>
              <a:gd name="T26" fmla="*/ 11 w 192"/>
              <a:gd name="T27" fmla="*/ 99 h 224"/>
              <a:gd name="T28" fmla="*/ 3 w 192"/>
              <a:gd name="T29" fmla="*/ 91 h 224"/>
              <a:gd name="T30" fmla="*/ 16 w 192"/>
              <a:gd name="T31" fmla="*/ 87 h 224"/>
              <a:gd name="T32" fmla="*/ 17 w 192"/>
              <a:gd name="T33" fmla="*/ 79 h 224"/>
              <a:gd name="T34" fmla="*/ 10 w 192"/>
              <a:gd name="T35" fmla="*/ 72 h 224"/>
              <a:gd name="T36" fmla="*/ 19 w 192"/>
              <a:gd name="T37" fmla="*/ 64 h 224"/>
              <a:gd name="T38" fmla="*/ 31 w 192"/>
              <a:gd name="T39" fmla="*/ 54 h 224"/>
              <a:gd name="T40" fmla="*/ 40 w 192"/>
              <a:gd name="T41" fmla="*/ 42 h 224"/>
              <a:gd name="T42" fmla="*/ 43 w 192"/>
              <a:gd name="T43" fmla="*/ 33 h 224"/>
              <a:gd name="T44" fmla="*/ 43 w 192"/>
              <a:gd name="T45" fmla="*/ 26 h 224"/>
              <a:gd name="T46" fmla="*/ 38 w 192"/>
              <a:gd name="T47" fmla="*/ 16 h 224"/>
              <a:gd name="T48" fmla="*/ 49 w 192"/>
              <a:gd name="T49" fmla="*/ 12 h 224"/>
              <a:gd name="T50" fmla="*/ 61 w 192"/>
              <a:gd name="T51" fmla="*/ 6 h 224"/>
              <a:gd name="T52" fmla="*/ 81 w 192"/>
              <a:gd name="T53" fmla="*/ 5 h 224"/>
              <a:gd name="T54" fmla="*/ 76 w 192"/>
              <a:gd name="T55" fmla="*/ 16 h 224"/>
              <a:gd name="T56" fmla="*/ 75 w 192"/>
              <a:gd name="T57" fmla="*/ 23 h 224"/>
              <a:gd name="T58" fmla="*/ 72 w 192"/>
              <a:gd name="T59" fmla="*/ 30 h 224"/>
              <a:gd name="T60" fmla="*/ 70 w 192"/>
              <a:gd name="T61" fmla="*/ 36 h 224"/>
              <a:gd name="T62" fmla="*/ 86 w 192"/>
              <a:gd name="T63" fmla="*/ 46 h 224"/>
              <a:gd name="T64" fmla="*/ 97 w 192"/>
              <a:gd name="T65" fmla="*/ 66 h 224"/>
              <a:gd name="T66" fmla="*/ 123 w 192"/>
              <a:gd name="T67" fmla="*/ 73 h 224"/>
              <a:gd name="T68" fmla="*/ 129 w 192"/>
              <a:gd name="T69" fmla="*/ 70 h 224"/>
              <a:gd name="T70" fmla="*/ 136 w 192"/>
              <a:gd name="T71" fmla="*/ 65 h 224"/>
              <a:gd name="T72" fmla="*/ 141 w 192"/>
              <a:gd name="T73" fmla="*/ 71 h 224"/>
              <a:gd name="T74" fmla="*/ 157 w 192"/>
              <a:gd name="T75" fmla="*/ 67 h 224"/>
              <a:gd name="T76" fmla="*/ 166 w 192"/>
              <a:gd name="T77" fmla="*/ 57 h 224"/>
              <a:gd name="T78" fmla="*/ 183 w 192"/>
              <a:gd name="T79" fmla="*/ 51 h 224"/>
              <a:gd name="T80" fmla="*/ 185 w 192"/>
              <a:gd name="T81" fmla="*/ 58 h 224"/>
              <a:gd name="T82" fmla="*/ 192 w 192"/>
              <a:gd name="T83" fmla="*/ 63 h 224"/>
              <a:gd name="T84" fmla="*/ 184 w 192"/>
              <a:gd name="T85" fmla="*/ 69 h 224"/>
              <a:gd name="T86" fmla="*/ 176 w 192"/>
              <a:gd name="T87" fmla="*/ 80 h 224"/>
              <a:gd name="T88" fmla="*/ 166 w 192"/>
              <a:gd name="T89" fmla="*/ 93 h 224"/>
              <a:gd name="T90" fmla="*/ 164 w 192"/>
              <a:gd name="T91" fmla="*/ 104 h 224"/>
              <a:gd name="T92" fmla="*/ 154 w 192"/>
              <a:gd name="T93" fmla="*/ 98 h 224"/>
              <a:gd name="T94" fmla="*/ 157 w 192"/>
              <a:gd name="T95" fmla="*/ 83 h 224"/>
              <a:gd name="T96" fmla="*/ 140 w 192"/>
              <a:gd name="T97" fmla="*/ 77 h 224"/>
              <a:gd name="T98" fmla="*/ 136 w 192"/>
              <a:gd name="T99" fmla="*/ 76 h 224"/>
              <a:gd name="T100" fmla="*/ 50 w 192"/>
              <a:gd name="T101" fmla="*/ 221 h 224"/>
              <a:gd name="T102" fmla="*/ 61 w 192"/>
              <a:gd name="T103" fmla="*/ 222 h 224"/>
              <a:gd name="T104" fmla="*/ 54 w 192"/>
              <a:gd name="T105" fmla="*/ 21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2" h="224">
                <a:moveTo>
                  <a:pt x="133" y="75"/>
                </a:moveTo>
                <a:cubicBezTo>
                  <a:pt x="131" y="77"/>
                  <a:pt x="131" y="77"/>
                  <a:pt x="131" y="77"/>
                </a:cubicBezTo>
                <a:cubicBezTo>
                  <a:pt x="135" y="80"/>
                  <a:pt x="135" y="80"/>
                  <a:pt x="135" y="80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2" y="82"/>
                  <a:pt x="132" y="82"/>
                  <a:pt x="132" y="82"/>
                </a:cubicBezTo>
                <a:cubicBezTo>
                  <a:pt x="130" y="85"/>
                  <a:pt x="130" y="85"/>
                  <a:pt x="130" y="85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3" y="110"/>
                  <a:pt x="133" y="110"/>
                  <a:pt x="133" y="110"/>
                </a:cubicBezTo>
                <a:cubicBezTo>
                  <a:pt x="130" y="107"/>
                  <a:pt x="130" y="107"/>
                  <a:pt x="130" y="107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10" y="125"/>
                  <a:pt x="110" y="125"/>
                  <a:pt x="110" y="125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0" y="149"/>
                  <a:pt x="80" y="149"/>
                  <a:pt x="80" y="149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84"/>
                  <a:pt x="77" y="184"/>
                  <a:pt x="77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2" y="191"/>
                  <a:pt x="72" y="191"/>
                  <a:pt x="72" y="191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3" y="199"/>
                  <a:pt x="63" y="199"/>
                  <a:pt x="63" y="199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44" y="165"/>
                  <a:pt x="44" y="165"/>
                  <a:pt x="44" y="165"/>
                </a:cubicBezTo>
                <a:cubicBezTo>
                  <a:pt x="37" y="149"/>
                  <a:pt x="37" y="149"/>
                  <a:pt x="37" y="149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6" y="103"/>
                  <a:pt x="6" y="103"/>
                  <a:pt x="6" y="103"/>
                </a:cubicBezTo>
                <a:cubicBezTo>
                  <a:pt x="9" y="102"/>
                  <a:pt x="9" y="102"/>
                  <a:pt x="9" y="102"/>
                </a:cubicBezTo>
                <a:cubicBezTo>
                  <a:pt x="13" y="102"/>
                  <a:pt x="13" y="102"/>
                  <a:pt x="13" y="102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5" y="97"/>
                  <a:pt x="15" y="97"/>
                  <a:pt x="15" y="97"/>
                </a:cubicBezTo>
                <a:cubicBezTo>
                  <a:pt x="11" y="99"/>
                  <a:pt x="11" y="99"/>
                  <a:pt x="11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0" y="93"/>
                  <a:pt x="0" y="93"/>
                  <a:pt x="0" y="93"/>
                </a:cubicBezTo>
                <a:cubicBezTo>
                  <a:pt x="3" y="91"/>
                  <a:pt x="3" y="91"/>
                  <a:pt x="3" y="91"/>
                </a:cubicBezTo>
                <a:cubicBezTo>
                  <a:pt x="6" y="88"/>
                  <a:pt x="6" y="88"/>
                  <a:pt x="6" y="88"/>
                </a:cubicBezTo>
                <a:cubicBezTo>
                  <a:pt x="13" y="89"/>
                  <a:pt x="13" y="89"/>
                  <a:pt x="13" y="89"/>
                </a:cubicBezTo>
                <a:cubicBezTo>
                  <a:pt x="16" y="87"/>
                  <a:pt x="16" y="87"/>
                  <a:pt x="16" y="87"/>
                </a:cubicBezTo>
                <a:cubicBezTo>
                  <a:pt x="18" y="89"/>
                  <a:pt x="18" y="89"/>
                  <a:pt x="18" y="89"/>
                </a:cubicBezTo>
                <a:cubicBezTo>
                  <a:pt x="19" y="85"/>
                  <a:pt x="19" y="85"/>
                  <a:pt x="19" y="85"/>
                </a:cubicBezTo>
                <a:cubicBezTo>
                  <a:pt x="17" y="79"/>
                  <a:pt x="17" y="79"/>
                  <a:pt x="17" y="79"/>
                </a:cubicBezTo>
                <a:cubicBezTo>
                  <a:pt x="14" y="78"/>
                  <a:pt x="14" y="78"/>
                  <a:pt x="14" y="78"/>
                </a:cubicBezTo>
                <a:cubicBezTo>
                  <a:pt x="14" y="73"/>
                  <a:pt x="14" y="73"/>
                  <a:pt x="14" y="73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69"/>
                  <a:pt x="10" y="69"/>
                  <a:pt x="10" y="69"/>
                </a:cubicBezTo>
                <a:cubicBezTo>
                  <a:pt x="16" y="61"/>
                  <a:pt x="16" y="61"/>
                  <a:pt x="16" y="61"/>
                </a:cubicBezTo>
                <a:cubicBezTo>
                  <a:pt x="19" y="64"/>
                  <a:pt x="19" y="64"/>
                  <a:pt x="19" y="64"/>
                </a:cubicBezTo>
                <a:cubicBezTo>
                  <a:pt x="23" y="63"/>
                  <a:pt x="23" y="63"/>
                  <a:pt x="23" y="63"/>
                </a:cubicBezTo>
                <a:cubicBezTo>
                  <a:pt x="28" y="57"/>
                  <a:pt x="28" y="57"/>
                  <a:pt x="28" y="57"/>
                </a:cubicBezTo>
                <a:cubicBezTo>
                  <a:pt x="31" y="54"/>
                  <a:pt x="31" y="54"/>
                  <a:pt x="31" y="54"/>
                </a:cubicBezTo>
                <a:cubicBezTo>
                  <a:pt x="35" y="48"/>
                  <a:pt x="35" y="48"/>
                  <a:pt x="35" y="48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2"/>
                  <a:pt x="40" y="42"/>
                  <a:pt x="40" y="42"/>
                </a:cubicBezTo>
                <a:cubicBezTo>
                  <a:pt x="44" y="39"/>
                  <a:pt x="44" y="39"/>
                  <a:pt x="44" y="39"/>
                </a:cubicBezTo>
                <a:cubicBezTo>
                  <a:pt x="42" y="35"/>
                  <a:pt x="42" y="35"/>
                  <a:pt x="42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8" y="30"/>
                  <a:pt x="48" y="30"/>
                  <a:pt x="48" y="30"/>
                </a:cubicBezTo>
                <a:cubicBezTo>
                  <a:pt x="47" y="29"/>
                  <a:pt x="47" y="29"/>
                  <a:pt x="47" y="29"/>
                </a:cubicBezTo>
                <a:cubicBezTo>
                  <a:pt x="43" y="26"/>
                  <a:pt x="43" y="26"/>
                  <a:pt x="43" y="26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18"/>
                  <a:pt x="39" y="18"/>
                  <a:pt x="39" y="18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0"/>
                  <a:pt x="38" y="10"/>
                  <a:pt x="38" y="10"/>
                </a:cubicBezTo>
                <a:cubicBezTo>
                  <a:pt x="41" y="9"/>
                  <a:pt x="41" y="9"/>
                  <a:pt x="41" y="9"/>
                </a:cubicBezTo>
                <a:cubicBezTo>
                  <a:pt x="49" y="12"/>
                  <a:pt x="49" y="12"/>
                  <a:pt x="49" y="12"/>
                </a:cubicBezTo>
                <a:cubicBezTo>
                  <a:pt x="53" y="10"/>
                  <a:pt x="53" y="10"/>
                  <a:pt x="53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74" y="0"/>
                  <a:pt x="74" y="0"/>
                  <a:pt x="74" y="0"/>
                </a:cubicBezTo>
                <a:cubicBezTo>
                  <a:pt x="79" y="4"/>
                  <a:pt x="79" y="4"/>
                  <a:pt x="79" y="4"/>
                </a:cubicBezTo>
                <a:cubicBezTo>
                  <a:pt x="81" y="5"/>
                  <a:pt x="81" y="5"/>
                  <a:pt x="81" y="5"/>
                </a:cubicBezTo>
                <a:cubicBezTo>
                  <a:pt x="79" y="11"/>
                  <a:pt x="79" y="11"/>
                  <a:pt x="79" y="11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6"/>
                  <a:pt x="76" y="16"/>
                  <a:pt x="76" y="16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21"/>
                  <a:pt x="72" y="21"/>
                  <a:pt x="72" y="21"/>
                </a:cubicBezTo>
                <a:cubicBezTo>
                  <a:pt x="75" y="23"/>
                  <a:pt x="75" y="23"/>
                  <a:pt x="75" y="23"/>
                </a:cubicBezTo>
                <a:cubicBezTo>
                  <a:pt x="76" y="26"/>
                  <a:pt x="76" y="26"/>
                  <a:pt x="76" y="26"/>
                </a:cubicBezTo>
                <a:cubicBezTo>
                  <a:pt x="74" y="28"/>
                  <a:pt x="74" y="28"/>
                  <a:pt x="74" y="28"/>
                </a:cubicBezTo>
                <a:cubicBezTo>
                  <a:pt x="72" y="30"/>
                  <a:pt x="72" y="30"/>
                  <a:pt x="72" y="30"/>
                </a:cubicBezTo>
                <a:cubicBezTo>
                  <a:pt x="69" y="28"/>
                  <a:pt x="69" y="28"/>
                  <a:pt x="69" y="28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36"/>
                  <a:pt x="70" y="36"/>
                  <a:pt x="70" y="36"/>
                </a:cubicBezTo>
                <a:cubicBezTo>
                  <a:pt x="72" y="39"/>
                  <a:pt x="72" y="39"/>
                  <a:pt x="72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86" y="46"/>
                  <a:pt x="86" y="46"/>
                  <a:pt x="86" y="46"/>
                </a:cubicBezTo>
                <a:cubicBezTo>
                  <a:pt x="81" y="49"/>
                  <a:pt x="81" y="49"/>
                  <a:pt x="81" y="49"/>
                </a:cubicBezTo>
                <a:cubicBezTo>
                  <a:pt x="79" y="56"/>
                  <a:pt x="79" y="56"/>
                  <a:pt x="79" y="56"/>
                </a:cubicBezTo>
                <a:cubicBezTo>
                  <a:pt x="97" y="66"/>
                  <a:pt x="97" y="66"/>
                  <a:pt x="97" y="66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130" y="73"/>
                  <a:pt x="130" y="73"/>
                  <a:pt x="130" y="73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29" y="70"/>
                  <a:pt x="129" y="70"/>
                  <a:pt x="129" y="70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37" y="60"/>
                  <a:pt x="137" y="60"/>
                  <a:pt x="137" y="60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8" y="67"/>
                  <a:pt x="138" y="67"/>
                  <a:pt x="138" y="67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7" y="67"/>
                  <a:pt x="157" y="67"/>
                  <a:pt x="157" y="67"/>
                </a:cubicBezTo>
                <a:cubicBezTo>
                  <a:pt x="155" y="66"/>
                  <a:pt x="155" y="66"/>
                  <a:pt x="155" y="66"/>
                </a:cubicBezTo>
                <a:cubicBezTo>
                  <a:pt x="154" y="64"/>
                  <a:pt x="154" y="64"/>
                  <a:pt x="154" y="64"/>
                </a:cubicBezTo>
                <a:cubicBezTo>
                  <a:pt x="166" y="57"/>
                  <a:pt x="166" y="57"/>
                  <a:pt x="166" y="57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4" y="53"/>
                  <a:pt x="184" y="53"/>
                  <a:pt x="184" y="53"/>
                </a:cubicBezTo>
                <a:cubicBezTo>
                  <a:pt x="186" y="55"/>
                  <a:pt x="186" y="55"/>
                  <a:pt x="186" y="55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2" y="63"/>
                  <a:pt x="192" y="63"/>
                  <a:pt x="192" y="63"/>
                </a:cubicBezTo>
                <a:cubicBezTo>
                  <a:pt x="190" y="65"/>
                  <a:pt x="190" y="65"/>
                  <a:pt x="190" y="65"/>
                </a:cubicBezTo>
                <a:cubicBezTo>
                  <a:pt x="190" y="68"/>
                  <a:pt x="190" y="68"/>
                  <a:pt x="190" y="68"/>
                </a:cubicBezTo>
                <a:cubicBezTo>
                  <a:pt x="184" y="69"/>
                  <a:pt x="184" y="69"/>
                  <a:pt x="184" y="69"/>
                </a:cubicBezTo>
                <a:cubicBezTo>
                  <a:pt x="178" y="73"/>
                  <a:pt x="178" y="73"/>
                  <a:pt x="178" y="73"/>
                </a:cubicBezTo>
                <a:cubicBezTo>
                  <a:pt x="178" y="76"/>
                  <a:pt x="178" y="76"/>
                  <a:pt x="178" y="76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71" y="91"/>
                  <a:pt x="171" y="91"/>
                  <a:pt x="171" y="91"/>
                </a:cubicBezTo>
                <a:cubicBezTo>
                  <a:pt x="171" y="91"/>
                  <a:pt x="169" y="92"/>
                  <a:pt x="168" y="92"/>
                </a:cubicBezTo>
                <a:cubicBezTo>
                  <a:pt x="167" y="92"/>
                  <a:pt x="166" y="93"/>
                  <a:pt x="166" y="93"/>
                </a:cubicBezTo>
                <a:cubicBezTo>
                  <a:pt x="165" y="99"/>
                  <a:pt x="165" y="99"/>
                  <a:pt x="165" y="99"/>
                </a:cubicBezTo>
                <a:cubicBezTo>
                  <a:pt x="163" y="100"/>
                  <a:pt x="163" y="100"/>
                  <a:pt x="163" y="100"/>
                </a:cubicBezTo>
                <a:cubicBezTo>
                  <a:pt x="164" y="104"/>
                  <a:pt x="164" y="104"/>
                  <a:pt x="164" y="104"/>
                </a:cubicBezTo>
                <a:cubicBezTo>
                  <a:pt x="161" y="106"/>
                  <a:pt x="161" y="106"/>
                  <a:pt x="161" y="106"/>
                </a:cubicBezTo>
                <a:cubicBezTo>
                  <a:pt x="157" y="94"/>
                  <a:pt x="157" y="94"/>
                  <a:pt x="157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96"/>
                  <a:pt x="151" y="96"/>
                  <a:pt x="151" y="96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47" y="82"/>
                  <a:pt x="147" y="82"/>
                  <a:pt x="147" y="82"/>
                </a:cubicBezTo>
                <a:cubicBezTo>
                  <a:pt x="142" y="81"/>
                  <a:pt x="142" y="81"/>
                  <a:pt x="142" y="81"/>
                </a:cubicBezTo>
                <a:cubicBezTo>
                  <a:pt x="140" y="77"/>
                  <a:pt x="140" y="77"/>
                  <a:pt x="140" y="77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7" y="74"/>
                  <a:pt x="137" y="74"/>
                  <a:pt x="137" y="74"/>
                </a:cubicBezTo>
                <a:cubicBezTo>
                  <a:pt x="136" y="76"/>
                  <a:pt x="136" y="76"/>
                  <a:pt x="136" y="76"/>
                </a:cubicBezTo>
                <a:lnTo>
                  <a:pt x="133" y="75"/>
                </a:lnTo>
                <a:close/>
                <a:moveTo>
                  <a:pt x="51" y="219"/>
                </a:moveTo>
                <a:cubicBezTo>
                  <a:pt x="50" y="221"/>
                  <a:pt x="50" y="221"/>
                  <a:pt x="50" y="221"/>
                </a:cubicBezTo>
                <a:cubicBezTo>
                  <a:pt x="55" y="224"/>
                  <a:pt x="55" y="224"/>
                  <a:pt x="55" y="224"/>
                </a:cubicBezTo>
                <a:cubicBezTo>
                  <a:pt x="60" y="224"/>
                  <a:pt x="60" y="224"/>
                  <a:pt x="60" y="224"/>
                </a:cubicBezTo>
                <a:cubicBezTo>
                  <a:pt x="61" y="222"/>
                  <a:pt x="61" y="222"/>
                  <a:pt x="61" y="222"/>
                </a:cubicBezTo>
                <a:cubicBezTo>
                  <a:pt x="62" y="218"/>
                  <a:pt x="62" y="218"/>
                  <a:pt x="62" y="218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54" y="215"/>
                  <a:pt x="54" y="215"/>
                  <a:pt x="54" y="215"/>
                </a:cubicBezTo>
                <a:cubicBezTo>
                  <a:pt x="50" y="211"/>
                  <a:pt x="50" y="211"/>
                  <a:pt x="50" y="211"/>
                </a:cubicBezTo>
                <a:lnTo>
                  <a:pt x="51" y="21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0344A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33871" y="2624327"/>
            <a:ext cx="416544" cy="592297"/>
            <a:chOff x="4519253" y="1571947"/>
            <a:chExt cx="416544" cy="592297"/>
          </a:xfrm>
        </p:grpSpPr>
        <p:sp>
          <p:nvSpPr>
            <p:cNvPr id="8" name="Oval 7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88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uiExpand="1" build="p"/>
      <p:bldP spid="164" grpId="0" animBg="1"/>
      <p:bldP spid="165" grpId="0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/>
          <p:cNvSpPr txBox="1"/>
          <p:nvPr/>
        </p:nvSpPr>
        <p:spPr>
          <a:xfrm>
            <a:off x="1519462" y="1954331"/>
            <a:ext cx="4552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UNITED KINGDOM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ANALYSTIC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OPPORTUNITY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640114" y="1838216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519462" y="4755098"/>
            <a:ext cx="4576538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  <p:sp>
        <p:nvSpPr>
          <p:cNvPr id="16" name="Freeform 118"/>
          <p:cNvSpPr>
            <a:spLocks noEditPoints="1"/>
          </p:cNvSpPr>
          <p:nvPr/>
        </p:nvSpPr>
        <p:spPr bwMode="auto">
          <a:xfrm>
            <a:off x="6533358" y="1157610"/>
            <a:ext cx="3846510" cy="4753920"/>
          </a:xfrm>
          <a:custGeom>
            <a:avLst/>
            <a:gdLst>
              <a:gd name="T0" fmla="*/ 493 w 674"/>
              <a:gd name="T1" fmla="*/ 773 h 833"/>
              <a:gd name="T2" fmla="*/ 389 w 674"/>
              <a:gd name="T3" fmla="*/ 782 h 833"/>
              <a:gd name="T4" fmla="*/ 259 w 674"/>
              <a:gd name="T5" fmla="*/ 833 h 833"/>
              <a:gd name="T6" fmla="*/ 389 w 674"/>
              <a:gd name="T7" fmla="*/ 739 h 833"/>
              <a:gd name="T8" fmla="*/ 363 w 674"/>
              <a:gd name="T9" fmla="*/ 696 h 833"/>
              <a:gd name="T10" fmla="*/ 294 w 674"/>
              <a:gd name="T11" fmla="*/ 696 h 833"/>
              <a:gd name="T12" fmla="*/ 345 w 674"/>
              <a:gd name="T13" fmla="*/ 627 h 833"/>
              <a:gd name="T14" fmla="*/ 311 w 674"/>
              <a:gd name="T15" fmla="*/ 575 h 833"/>
              <a:gd name="T16" fmla="*/ 406 w 674"/>
              <a:gd name="T17" fmla="*/ 524 h 833"/>
              <a:gd name="T18" fmla="*/ 371 w 674"/>
              <a:gd name="T19" fmla="*/ 421 h 833"/>
              <a:gd name="T20" fmla="*/ 294 w 674"/>
              <a:gd name="T21" fmla="*/ 412 h 833"/>
              <a:gd name="T22" fmla="*/ 302 w 674"/>
              <a:gd name="T23" fmla="*/ 309 h 833"/>
              <a:gd name="T24" fmla="*/ 268 w 674"/>
              <a:gd name="T25" fmla="*/ 257 h 833"/>
              <a:gd name="T26" fmla="*/ 250 w 674"/>
              <a:gd name="T27" fmla="*/ 197 h 833"/>
              <a:gd name="T28" fmla="*/ 268 w 674"/>
              <a:gd name="T29" fmla="*/ 68 h 833"/>
              <a:gd name="T30" fmla="*/ 397 w 674"/>
              <a:gd name="T31" fmla="*/ 0 h 833"/>
              <a:gd name="T32" fmla="*/ 363 w 674"/>
              <a:gd name="T33" fmla="*/ 86 h 833"/>
              <a:gd name="T34" fmla="*/ 475 w 674"/>
              <a:gd name="T35" fmla="*/ 103 h 833"/>
              <a:gd name="T36" fmla="*/ 432 w 674"/>
              <a:gd name="T37" fmla="*/ 275 h 833"/>
              <a:gd name="T38" fmla="*/ 510 w 674"/>
              <a:gd name="T39" fmla="*/ 378 h 833"/>
              <a:gd name="T40" fmla="*/ 588 w 674"/>
              <a:gd name="T41" fmla="*/ 515 h 833"/>
              <a:gd name="T42" fmla="*/ 648 w 674"/>
              <a:gd name="T43" fmla="*/ 567 h 833"/>
              <a:gd name="T44" fmla="*/ 657 w 674"/>
              <a:gd name="T45" fmla="*/ 661 h 833"/>
              <a:gd name="T46" fmla="*/ 657 w 674"/>
              <a:gd name="T47" fmla="*/ 722 h 833"/>
              <a:gd name="T48" fmla="*/ 250 w 674"/>
              <a:gd name="T49" fmla="*/ 472 h 833"/>
              <a:gd name="T50" fmla="*/ 250 w 674"/>
              <a:gd name="T51" fmla="*/ 412 h 833"/>
              <a:gd name="T52" fmla="*/ 233 w 674"/>
              <a:gd name="T53" fmla="*/ 352 h 833"/>
              <a:gd name="T54" fmla="*/ 164 w 674"/>
              <a:gd name="T55" fmla="*/ 343 h 833"/>
              <a:gd name="T56" fmla="*/ 86 w 674"/>
              <a:gd name="T57" fmla="*/ 404 h 833"/>
              <a:gd name="T58" fmla="*/ 95 w 674"/>
              <a:gd name="T59" fmla="*/ 447 h 833"/>
              <a:gd name="T60" fmla="*/ 8 w 674"/>
              <a:gd name="T61" fmla="*/ 472 h 833"/>
              <a:gd name="T62" fmla="*/ 26 w 674"/>
              <a:gd name="T63" fmla="*/ 541 h 833"/>
              <a:gd name="T64" fmla="*/ 60 w 674"/>
              <a:gd name="T65" fmla="*/ 601 h 833"/>
              <a:gd name="T66" fmla="*/ 0 w 674"/>
              <a:gd name="T67" fmla="*/ 679 h 833"/>
              <a:gd name="T68" fmla="*/ 155 w 674"/>
              <a:gd name="T69" fmla="*/ 653 h 833"/>
              <a:gd name="T70" fmla="*/ 250 w 674"/>
              <a:gd name="T71" fmla="*/ 532 h 833"/>
              <a:gd name="T72" fmla="*/ 250 w 674"/>
              <a:gd name="T73" fmla="*/ 472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74" h="833">
                <a:moveTo>
                  <a:pt x="536" y="773"/>
                </a:moveTo>
                <a:lnTo>
                  <a:pt x="493" y="773"/>
                </a:lnTo>
                <a:lnTo>
                  <a:pt x="441" y="790"/>
                </a:lnTo>
                <a:lnTo>
                  <a:pt x="389" y="782"/>
                </a:lnTo>
                <a:lnTo>
                  <a:pt x="354" y="816"/>
                </a:lnTo>
                <a:lnTo>
                  <a:pt x="259" y="833"/>
                </a:lnTo>
                <a:lnTo>
                  <a:pt x="320" y="739"/>
                </a:lnTo>
                <a:lnTo>
                  <a:pt x="389" y="739"/>
                </a:lnTo>
                <a:lnTo>
                  <a:pt x="423" y="696"/>
                </a:lnTo>
                <a:lnTo>
                  <a:pt x="363" y="696"/>
                </a:lnTo>
                <a:lnTo>
                  <a:pt x="337" y="696"/>
                </a:lnTo>
                <a:lnTo>
                  <a:pt x="294" y="696"/>
                </a:lnTo>
                <a:lnTo>
                  <a:pt x="285" y="670"/>
                </a:lnTo>
                <a:lnTo>
                  <a:pt x="345" y="627"/>
                </a:lnTo>
                <a:lnTo>
                  <a:pt x="354" y="610"/>
                </a:lnTo>
                <a:lnTo>
                  <a:pt x="311" y="575"/>
                </a:lnTo>
                <a:lnTo>
                  <a:pt x="345" y="532"/>
                </a:lnTo>
                <a:lnTo>
                  <a:pt x="406" y="524"/>
                </a:lnTo>
                <a:lnTo>
                  <a:pt x="397" y="464"/>
                </a:lnTo>
                <a:lnTo>
                  <a:pt x="371" y="421"/>
                </a:lnTo>
                <a:lnTo>
                  <a:pt x="397" y="386"/>
                </a:lnTo>
                <a:lnTo>
                  <a:pt x="294" y="412"/>
                </a:lnTo>
                <a:lnTo>
                  <a:pt x="285" y="378"/>
                </a:lnTo>
                <a:lnTo>
                  <a:pt x="302" y="309"/>
                </a:lnTo>
                <a:lnTo>
                  <a:pt x="242" y="318"/>
                </a:lnTo>
                <a:lnTo>
                  <a:pt x="268" y="257"/>
                </a:lnTo>
                <a:lnTo>
                  <a:pt x="224" y="215"/>
                </a:lnTo>
                <a:lnTo>
                  <a:pt x="250" y="197"/>
                </a:lnTo>
                <a:lnTo>
                  <a:pt x="250" y="86"/>
                </a:lnTo>
                <a:lnTo>
                  <a:pt x="268" y="68"/>
                </a:lnTo>
                <a:lnTo>
                  <a:pt x="302" y="8"/>
                </a:lnTo>
                <a:lnTo>
                  <a:pt x="397" y="0"/>
                </a:lnTo>
                <a:lnTo>
                  <a:pt x="406" y="34"/>
                </a:lnTo>
                <a:lnTo>
                  <a:pt x="363" y="86"/>
                </a:lnTo>
                <a:lnTo>
                  <a:pt x="345" y="120"/>
                </a:lnTo>
                <a:lnTo>
                  <a:pt x="475" y="103"/>
                </a:lnTo>
                <a:lnTo>
                  <a:pt x="484" y="137"/>
                </a:lnTo>
                <a:lnTo>
                  <a:pt x="432" y="275"/>
                </a:lnTo>
                <a:lnTo>
                  <a:pt x="493" y="318"/>
                </a:lnTo>
                <a:lnTo>
                  <a:pt x="510" y="378"/>
                </a:lnTo>
                <a:lnTo>
                  <a:pt x="544" y="421"/>
                </a:lnTo>
                <a:lnTo>
                  <a:pt x="588" y="515"/>
                </a:lnTo>
                <a:lnTo>
                  <a:pt x="588" y="575"/>
                </a:lnTo>
                <a:lnTo>
                  <a:pt x="648" y="567"/>
                </a:lnTo>
                <a:lnTo>
                  <a:pt x="674" y="593"/>
                </a:lnTo>
                <a:lnTo>
                  <a:pt x="657" y="661"/>
                </a:lnTo>
                <a:lnTo>
                  <a:pt x="622" y="713"/>
                </a:lnTo>
                <a:lnTo>
                  <a:pt x="657" y="722"/>
                </a:lnTo>
                <a:lnTo>
                  <a:pt x="536" y="773"/>
                </a:lnTo>
                <a:close/>
                <a:moveTo>
                  <a:pt x="250" y="472"/>
                </a:moveTo>
                <a:lnTo>
                  <a:pt x="268" y="438"/>
                </a:lnTo>
                <a:lnTo>
                  <a:pt x="250" y="412"/>
                </a:lnTo>
                <a:lnTo>
                  <a:pt x="250" y="378"/>
                </a:lnTo>
                <a:lnTo>
                  <a:pt x="233" y="352"/>
                </a:lnTo>
                <a:lnTo>
                  <a:pt x="198" y="378"/>
                </a:lnTo>
                <a:lnTo>
                  <a:pt x="164" y="343"/>
                </a:lnTo>
                <a:lnTo>
                  <a:pt x="121" y="361"/>
                </a:lnTo>
                <a:lnTo>
                  <a:pt x="86" y="404"/>
                </a:lnTo>
                <a:lnTo>
                  <a:pt x="112" y="421"/>
                </a:lnTo>
                <a:lnTo>
                  <a:pt x="95" y="447"/>
                </a:lnTo>
                <a:lnTo>
                  <a:pt x="26" y="438"/>
                </a:lnTo>
                <a:lnTo>
                  <a:pt x="8" y="472"/>
                </a:lnTo>
                <a:lnTo>
                  <a:pt x="34" y="490"/>
                </a:lnTo>
                <a:lnTo>
                  <a:pt x="26" y="541"/>
                </a:lnTo>
                <a:lnTo>
                  <a:pt x="69" y="550"/>
                </a:lnTo>
                <a:lnTo>
                  <a:pt x="60" y="601"/>
                </a:lnTo>
                <a:lnTo>
                  <a:pt x="0" y="636"/>
                </a:lnTo>
                <a:lnTo>
                  <a:pt x="0" y="679"/>
                </a:lnTo>
                <a:lnTo>
                  <a:pt x="60" y="704"/>
                </a:lnTo>
                <a:lnTo>
                  <a:pt x="155" y="653"/>
                </a:lnTo>
                <a:lnTo>
                  <a:pt x="224" y="644"/>
                </a:lnTo>
                <a:lnTo>
                  <a:pt x="250" y="532"/>
                </a:lnTo>
                <a:lnTo>
                  <a:pt x="242" y="490"/>
                </a:lnTo>
                <a:lnTo>
                  <a:pt x="250" y="47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0344A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96349" y="2115844"/>
            <a:ext cx="416544" cy="592297"/>
            <a:chOff x="4519253" y="1571947"/>
            <a:chExt cx="416544" cy="592297"/>
          </a:xfrm>
        </p:grpSpPr>
        <p:sp>
          <p:nvSpPr>
            <p:cNvPr id="12" name="Oval 11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25194" y="3945278"/>
            <a:ext cx="416544" cy="592297"/>
            <a:chOff x="4519253" y="1571947"/>
            <a:chExt cx="416544" cy="592297"/>
          </a:xfrm>
        </p:grpSpPr>
        <p:sp>
          <p:nvSpPr>
            <p:cNvPr id="15" name="Oval 14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57646" y="3998348"/>
            <a:ext cx="416544" cy="592297"/>
            <a:chOff x="4519253" y="1571947"/>
            <a:chExt cx="416544" cy="592297"/>
          </a:xfrm>
        </p:grpSpPr>
        <p:sp>
          <p:nvSpPr>
            <p:cNvPr id="24" name="Oval 23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15711" y="4222783"/>
            <a:ext cx="416544" cy="592297"/>
            <a:chOff x="4519253" y="1571947"/>
            <a:chExt cx="416544" cy="592297"/>
          </a:xfrm>
        </p:grpSpPr>
        <p:sp>
          <p:nvSpPr>
            <p:cNvPr id="30" name="Oval 29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06603" y="4785185"/>
            <a:ext cx="416544" cy="592297"/>
            <a:chOff x="4519253" y="1571947"/>
            <a:chExt cx="416544" cy="592297"/>
          </a:xfrm>
        </p:grpSpPr>
        <p:sp>
          <p:nvSpPr>
            <p:cNvPr id="33" name="Oval 32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01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uiExpand="1" build="p"/>
      <p:bldP spid="164" grpId="0" animBg="1"/>
      <p:bldP spid="165" grpId="0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/>
          <p:cNvSpPr txBox="1"/>
          <p:nvPr/>
        </p:nvSpPr>
        <p:spPr>
          <a:xfrm>
            <a:off x="1519461" y="1646312"/>
            <a:ext cx="5323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UNITED KINGDOM</a:t>
            </a:r>
            <a:b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SALES STATISTIC</a:t>
            </a:r>
            <a:endParaRPr lang="en-US" sz="4400" dirty="0" smtClean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640114" y="1530197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519462" y="4590645"/>
            <a:ext cx="45765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Lorem 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Freeform 118"/>
          <p:cNvSpPr>
            <a:spLocks noEditPoints="1"/>
          </p:cNvSpPr>
          <p:nvPr/>
        </p:nvSpPr>
        <p:spPr bwMode="auto">
          <a:xfrm>
            <a:off x="6893094" y="1157610"/>
            <a:ext cx="3846510" cy="4753920"/>
          </a:xfrm>
          <a:custGeom>
            <a:avLst/>
            <a:gdLst>
              <a:gd name="T0" fmla="*/ 493 w 674"/>
              <a:gd name="T1" fmla="*/ 773 h 833"/>
              <a:gd name="T2" fmla="*/ 389 w 674"/>
              <a:gd name="T3" fmla="*/ 782 h 833"/>
              <a:gd name="T4" fmla="*/ 259 w 674"/>
              <a:gd name="T5" fmla="*/ 833 h 833"/>
              <a:gd name="T6" fmla="*/ 389 w 674"/>
              <a:gd name="T7" fmla="*/ 739 h 833"/>
              <a:gd name="T8" fmla="*/ 363 w 674"/>
              <a:gd name="T9" fmla="*/ 696 h 833"/>
              <a:gd name="T10" fmla="*/ 294 w 674"/>
              <a:gd name="T11" fmla="*/ 696 h 833"/>
              <a:gd name="T12" fmla="*/ 345 w 674"/>
              <a:gd name="T13" fmla="*/ 627 h 833"/>
              <a:gd name="T14" fmla="*/ 311 w 674"/>
              <a:gd name="T15" fmla="*/ 575 h 833"/>
              <a:gd name="T16" fmla="*/ 406 w 674"/>
              <a:gd name="T17" fmla="*/ 524 h 833"/>
              <a:gd name="T18" fmla="*/ 371 w 674"/>
              <a:gd name="T19" fmla="*/ 421 h 833"/>
              <a:gd name="T20" fmla="*/ 294 w 674"/>
              <a:gd name="T21" fmla="*/ 412 h 833"/>
              <a:gd name="T22" fmla="*/ 302 w 674"/>
              <a:gd name="T23" fmla="*/ 309 h 833"/>
              <a:gd name="T24" fmla="*/ 268 w 674"/>
              <a:gd name="T25" fmla="*/ 257 h 833"/>
              <a:gd name="T26" fmla="*/ 250 w 674"/>
              <a:gd name="T27" fmla="*/ 197 h 833"/>
              <a:gd name="T28" fmla="*/ 268 w 674"/>
              <a:gd name="T29" fmla="*/ 68 h 833"/>
              <a:gd name="T30" fmla="*/ 397 w 674"/>
              <a:gd name="T31" fmla="*/ 0 h 833"/>
              <a:gd name="T32" fmla="*/ 363 w 674"/>
              <a:gd name="T33" fmla="*/ 86 h 833"/>
              <a:gd name="T34" fmla="*/ 475 w 674"/>
              <a:gd name="T35" fmla="*/ 103 h 833"/>
              <a:gd name="T36" fmla="*/ 432 w 674"/>
              <a:gd name="T37" fmla="*/ 275 h 833"/>
              <a:gd name="T38" fmla="*/ 510 w 674"/>
              <a:gd name="T39" fmla="*/ 378 h 833"/>
              <a:gd name="T40" fmla="*/ 588 w 674"/>
              <a:gd name="T41" fmla="*/ 515 h 833"/>
              <a:gd name="T42" fmla="*/ 648 w 674"/>
              <a:gd name="T43" fmla="*/ 567 h 833"/>
              <a:gd name="T44" fmla="*/ 657 w 674"/>
              <a:gd name="T45" fmla="*/ 661 h 833"/>
              <a:gd name="T46" fmla="*/ 657 w 674"/>
              <a:gd name="T47" fmla="*/ 722 h 833"/>
              <a:gd name="T48" fmla="*/ 250 w 674"/>
              <a:gd name="T49" fmla="*/ 472 h 833"/>
              <a:gd name="T50" fmla="*/ 250 w 674"/>
              <a:gd name="T51" fmla="*/ 412 h 833"/>
              <a:gd name="T52" fmla="*/ 233 w 674"/>
              <a:gd name="T53" fmla="*/ 352 h 833"/>
              <a:gd name="T54" fmla="*/ 164 w 674"/>
              <a:gd name="T55" fmla="*/ 343 h 833"/>
              <a:gd name="T56" fmla="*/ 86 w 674"/>
              <a:gd name="T57" fmla="*/ 404 h 833"/>
              <a:gd name="T58" fmla="*/ 95 w 674"/>
              <a:gd name="T59" fmla="*/ 447 h 833"/>
              <a:gd name="T60" fmla="*/ 8 w 674"/>
              <a:gd name="T61" fmla="*/ 472 h 833"/>
              <a:gd name="T62" fmla="*/ 26 w 674"/>
              <a:gd name="T63" fmla="*/ 541 h 833"/>
              <a:gd name="T64" fmla="*/ 60 w 674"/>
              <a:gd name="T65" fmla="*/ 601 h 833"/>
              <a:gd name="T66" fmla="*/ 0 w 674"/>
              <a:gd name="T67" fmla="*/ 679 h 833"/>
              <a:gd name="T68" fmla="*/ 155 w 674"/>
              <a:gd name="T69" fmla="*/ 653 h 833"/>
              <a:gd name="T70" fmla="*/ 250 w 674"/>
              <a:gd name="T71" fmla="*/ 532 h 833"/>
              <a:gd name="T72" fmla="*/ 250 w 674"/>
              <a:gd name="T73" fmla="*/ 472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74" h="833">
                <a:moveTo>
                  <a:pt x="536" y="773"/>
                </a:moveTo>
                <a:lnTo>
                  <a:pt x="493" y="773"/>
                </a:lnTo>
                <a:lnTo>
                  <a:pt x="441" y="790"/>
                </a:lnTo>
                <a:lnTo>
                  <a:pt x="389" y="782"/>
                </a:lnTo>
                <a:lnTo>
                  <a:pt x="354" y="816"/>
                </a:lnTo>
                <a:lnTo>
                  <a:pt x="259" y="833"/>
                </a:lnTo>
                <a:lnTo>
                  <a:pt x="320" y="739"/>
                </a:lnTo>
                <a:lnTo>
                  <a:pt x="389" y="739"/>
                </a:lnTo>
                <a:lnTo>
                  <a:pt x="423" y="696"/>
                </a:lnTo>
                <a:lnTo>
                  <a:pt x="363" y="696"/>
                </a:lnTo>
                <a:lnTo>
                  <a:pt x="337" y="696"/>
                </a:lnTo>
                <a:lnTo>
                  <a:pt x="294" y="696"/>
                </a:lnTo>
                <a:lnTo>
                  <a:pt x="285" y="670"/>
                </a:lnTo>
                <a:lnTo>
                  <a:pt x="345" y="627"/>
                </a:lnTo>
                <a:lnTo>
                  <a:pt x="354" y="610"/>
                </a:lnTo>
                <a:lnTo>
                  <a:pt x="311" y="575"/>
                </a:lnTo>
                <a:lnTo>
                  <a:pt x="345" y="532"/>
                </a:lnTo>
                <a:lnTo>
                  <a:pt x="406" y="524"/>
                </a:lnTo>
                <a:lnTo>
                  <a:pt x="397" y="464"/>
                </a:lnTo>
                <a:lnTo>
                  <a:pt x="371" y="421"/>
                </a:lnTo>
                <a:lnTo>
                  <a:pt x="397" y="386"/>
                </a:lnTo>
                <a:lnTo>
                  <a:pt x="294" y="412"/>
                </a:lnTo>
                <a:lnTo>
                  <a:pt x="285" y="378"/>
                </a:lnTo>
                <a:lnTo>
                  <a:pt x="302" y="309"/>
                </a:lnTo>
                <a:lnTo>
                  <a:pt x="242" y="318"/>
                </a:lnTo>
                <a:lnTo>
                  <a:pt x="268" y="257"/>
                </a:lnTo>
                <a:lnTo>
                  <a:pt x="224" y="215"/>
                </a:lnTo>
                <a:lnTo>
                  <a:pt x="250" y="197"/>
                </a:lnTo>
                <a:lnTo>
                  <a:pt x="250" y="86"/>
                </a:lnTo>
                <a:lnTo>
                  <a:pt x="268" y="68"/>
                </a:lnTo>
                <a:lnTo>
                  <a:pt x="302" y="8"/>
                </a:lnTo>
                <a:lnTo>
                  <a:pt x="397" y="0"/>
                </a:lnTo>
                <a:lnTo>
                  <a:pt x="406" y="34"/>
                </a:lnTo>
                <a:lnTo>
                  <a:pt x="363" y="86"/>
                </a:lnTo>
                <a:lnTo>
                  <a:pt x="345" y="120"/>
                </a:lnTo>
                <a:lnTo>
                  <a:pt x="475" y="103"/>
                </a:lnTo>
                <a:lnTo>
                  <a:pt x="484" y="137"/>
                </a:lnTo>
                <a:lnTo>
                  <a:pt x="432" y="275"/>
                </a:lnTo>
                <a:lnTo>
                  <a:pt x="493" y="318"/>
                </a:lnTo>
                <a:lnTo>
                  <a:pt x="510" y="378"/>
                </a:lnTo>
                <a:lnTo>
                  <a:pt x="544" y="421"/>
                </a:lnTo>
                <a:lnTo>
                  <a:pt x="588" y="515"/>
                </a:lnTo>
                <a:lnTo>
                  <a:pt x="588" y="575"/>
                </a:lnTo>
                <a:lnTo>
                  <a:pt x="648" y="567"/>
                </a:lnTo>
                <a:lnTo>
                  <a:pt x="674" y="593"/>
                </a:lnTo>
                <a:lnTo>
                  <a:pt x="657" y="661"/>
                </a:lnTo>
                <a:lnTo>
                  <a:pt x="622" y="713"/>
                </a:lnTo>
                <a:lnTo>
                  <a:pt x="657" y="722"/>
                </a:lnTo>
                <a:lnTo>
                  <a:pt x="536" y="773"/>
                </a:lnTo>
                <a:close/>
                <a:moveTo>
                  <a:pt x="250" y="472"/>
                </a:moveTo>
                <a:lnTo>
                  <a:pt x="268" y="438"/>
                </a:lnTo>
                <a:lnTo>
                  <a:pt x="250" y="412"/>
                </a:lnTo>
                <a:lnTo>
                  <a:pt x="250" y="378"/>
                </a:lnTo>
                <a:lnTo>
                  <a:pt x="233" y="352"/>
                </a:lnTo>
                <a:lnTo>
                  <a:pt x="198" y="378"/>
                </a:lnTo>
                <a:lnTo>
                  <a:pt x="164" y="343"/>
                </a:lnTo>
                <a:lnTo>
                  <a:pt x="121" y="361"/>
                </a:lnTo>
                <a:lnTo>
                  <a:pt x="86" y="404"/>
                </a:lnTo>
                <a:lnTo>
                  <a:pt x="112" y="421"/>
                </a:lnTo>
                <a:lnTo>
                  <a:pt x="95" y="447"/>
                </a:lnTo>
                <a:lnTo>
                  <a:pt x="26" y="438"/>
                </a:lnTo>
                <a:lnTo>
                  <a:pt x="8" y="472"/>
                </a:lnTo>
                <a:lnTo>
                  <a:pt x="34" y="490"/>
                </a:lnTo>
                <a:lnTo>
                  <a:pt x="26" y="541"/>
                </a:lnTo>
                <a:lnTo>
                  <a:pt x="69" y="550"/>
                </a:lnTo>
                <a:lnTo>
                  <a:pt x="60" y="601"/>
                </a:lnTo>
                <a:lnTo>
                  <a:pt x="0" y="636"/>
                </a:lnTo>
                <a:lnTo>
                  <a:pt x="0" y="679"/>
                </a:lnTo>
                <a:lnTo>
                  <a:pt x="60" y="704"/>
                </a:lnTo>
                <a:lnTo>
                  <a:pt x="155" y="653"/>
                </a:lnTo>
                <a:lnTo>
                  <a:pt x="224" y="644"/>
                </a:lnTo>
                <a:lnTo>
                  <a:pt x="250" y="532"/>
                </a:lnTo>
                <a:lnTo>
                  <a:pt x="242" y="490"/>
                </a:lnTo>
                <a:lnTo>
                  <a:pt x="250" y="47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0344A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856085" y="2115844"/>
            <a:ext cx="416544" cy="592297"/>
            <a:chOff x="4519253" y="1571947"/>
            <a:chExt cx="416544" cy="592297"/>
          </a:xfrm>
        </p:grpSpPr>
        <p:sp>
          <p:nvSpPr>
            <p:cNvPr id="12" name="Oval 11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84930" y="3945278"/>
            <a:ext cx="416544" cy="592297"/>
            <a:chOff x="4519253" y="1571947"/>
            <a:chExt cx="416544" cy="592297"/>
          </a:xfrm>
        </p:grpSpPr>
        <p:sp>
          <p:nvSpPr>
            <p:cNvPr id="15" name="Oval 14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17382" y="3998348"/>
            <a:ext cx="416544" cy="592297"/>
            <a:chOff x="4519253" y="1571947"/>
            <a:chExt cx="416544" cy="592297"/>
          </a:xfrm>
        </p:grpSpPr>
        <p:sp>
          <p:nvSpPr>
            <p:cNvPr id="24" name="Oval 23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075447" y="4222783"/>
            <a:ext cx="416544" cy="592297"/>
            <a:chOff x="4519253" y="1571947"/>
            <a:chExt cx="416544" cy="592297"/>
          </a:xfrm>
        </p:grpSpPr>
        <p:sp>
          <p:nvSpPr>
            <p:cNvPr id="30" name="Oval 29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566339" y="4785185"/>
            <a:ext cx="416544" cy="592297"/>
            <a:chOff x="4519253" y="1571947"/>
            <a:chExt cx="416544" cy="592297"/>
          </a:xfrm>
        </p:grpSpPr>
        <p:sp>
          <p:nvSpPr>
            <p:cNvPr id="33" name="Oval 32"/>
            <p:cNvSpPr/>
            <p:nvPr/>
          </p:nvSpPr>
          <p:spPr>
            <a:xfrm>
              <a:off x="4519253" y="1857772"/>
              <a:ext cx="416544" cy="306472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863"/>
            <p:cNvSpPr>
              <a:spLocks noEditPoints="1"/>
            </p:cNvSpPr>
            <p:nvPr/>
          </p:nvSpPr>
          <p:spPr bwMode="auto">
            <a:xfrm>
              <a:off x="4569569" y="1571947"/>
              <a:ext cx="315913" cy="460375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2 h 228"/>
                <a:gd name="T14" fmla="*/ 78 w 156"/>
                <a:gd name="T15" fmla="*/ 34 h 228"/>
                <a:gd name="T16" fmla="*/ 116 w 156"/>
                <a:gd name="T17" fmla="*/ 72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4"/>
                    <a:pt x="0" y="77"/>
                  </a:cubicBezTo>
                  <a:cubicBezTo>
                    <a:pt x="0" y="137"/>
                    <a:pt x="78" y="228"/>
                    <a:pt x="78" y="228"/>
                  </a:cubicBezTo>
                  <a:cubicBezTo>
                    <a:pt x="78" y="228"/>
                    <a:pt x="156" y="137"/>
                    <a:pt x="156" y="77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2"/>
                  </a:cubicBezTo>
                  <a:cubicBezTo>
                    <a:pt x="39" y="51"/>
                    <a:pt x="57" y="34"/>
                    <a:pt x="78" y="34"/>
                  </a:cubicBezTo>
                  <a:cubicBezTo>
                    <a:pt x="99" y="34"/>
                    <a:pt x="116" y="51"/>
                    <a:pt x="116" y="72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745041197"/>
              </p:ext>
            </p:extLst>
          </p:nvPr>
        </p:nvGraphicFramePr>
        <p:xfrm>
          <a:off x="4330203" y="3168119"/>
          <a:ext cx="2054184" cy="136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920602" y="3575550"/>
            <a:ext cx="861060" cy="530543"/>
            <a:chOff x="4920602" y="4703436"/>
            <a:chExt cx="861060" cy="530543"/>
          </a:xfrm>
        </p:grpSpPr>
        <p:sp>
          <p:nvSpPr>
            <p:cNvPr id="26" name="TextBox 25"/>
            <p:cNvSpPr txBox="1"/>
            <p:nvPr/>
          </p:nvSpPr>
          <p:spPr>
            <a:xfrm>
              <a:off x="4986176" y="4864647"/>
              <a:ext cx="742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75%</a:t>
              </a:r>
              <a:endPara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20602" y="4703436"/>
              <a:ext cx="8610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region</a:t>
              </a:r>
              <a:endParaRPr lang="en-US" sz="1000" dirty="0"/>
            </a:p>
          </p:txBody>
        </p:sp>
      </p:grp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3538163255"/>
              </p:ext>
            </p:extLst>
          </p:nvPr>
        </p:nvGraphicFramePr>
        <p:xfrm>
          <a:off x="2737623" y="3168119"/>
          <a:ext cx="2054184" cy="136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328022" y="3575550"/>
            <a:ext cx="861060" cy="530543"/>
            <a:chOff x="4920602" y="4703436"/>
            <a:chExt cx="861060" cy="530543"/>
          </a:xfrm>
        </p:grpSpPr>
        <p:sp>
          <p:nvSpPr>
            <p:cNvPr id="36" name="TextBox 35"/>
            <p:cNvSpPr txBox="1"/>
            <p:nvPr/>
          </p:nvSpPr>
          <p:spPr>
            <a:xfrm>
              <a:off x="4986176" y="4864647"/>
              <a:ext cx="742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75%</a:t>
              </a:r>
              <a:endPara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20602" y="4703436"/>
              <a:ext cx="8610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region</a:t>
              </a:r>
              <a:endParaRPr lang="en-US" sz="1000" dirty="0"/>
            </a:p>
          </p:txBody>
        </p:sp>
      </p:grpSp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1875459339"/>
              </p:ext>
            </p:extLst>
          </p:nvPr>
        </p:nvGraphicFramePr>
        <p:xfrm>
          <a:off x="1160283" y="3168119"/>
          <a:ext cx="2054184" cy="136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1750682" y="3575550"/>
            <a:ext cx="861060" cy="530543"/>
            <a:chOff x="4920602" y="4703436"/>
            <a:chExt cx="861060" cy="530543"/>
          </a:xfrm>
        </p:grpSpPr>
        <p:sp>
          <p:nvSpPr>
            <p:cNvPr id="40" name="TextBox 39"/>
            <p:cNvSpPr txBox="1"/>
            <p:nvPr/>
          </p:nvSpPr>
          <p:spPr>
            <a:xfrm>
              <a:off x="4986176" y="4864647"/>
              <a:ext cx="742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75%</a:t>
              </a:r>
              <a:endPara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20602" y="4703436"/>
              <a:ext cx="8610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region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35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2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 animBg="1"/>
      <p:bldP spid="165" grpId="0"/>
      <p:bldP spid="16" grpId="0" animBg="1"/>
      <p:bldGraphic spid="22" grpId="0">
        <p:bldAsOne/>
      </p:bldGraphic>
      <p:bldGraphic spid="28" grpId="0">
        <p:bldAsOne/>
      </p:bldGraphic>
      <p:bldGraphic spid="38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5778" y="1657350"/>
            <a:ext cx="6886222" cy="361473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8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nip Single Corner Rectangle 2"/>
          <p:cNvSpPr/>
          <p:nvPr/>
        </p:nvSpPr>
        <p:spPr>
          <a:xfrm>
            <a:off x="1" y="1657350"/>
            <a:ext cx="6096000" cy="3614738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00800" y="1970558"/>
            <a:ext cx="5181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pulvinar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mattis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id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orci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nulla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bibendum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lacus.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dictum” 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9462" y="2028616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ANALYSTIC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EDITABLE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0114" y="1912501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8512" y="4771327"/>
            <a:ext cx="45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SUBHEADLINE TEXT</a:t>
            </a:r>
          </a:p>
        </p:txBody>
      </p:sp>
    </p:spTree>
    <p:extLst>
      <p:ext uri="{BB962C8B-B14F-4D97-AF65-F5344CB8AC3E}">
        <p14:creationId xmlns:p14="http://schemas.microsoft.com/office/powerpoint/2010/main" val="4027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  <p:bldP spid="6" grpId="0" animBg="1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87511"/>
              </p:ext>
            </p:extLst>
          </p:nvPr>
        </p:nvGraphicFramePr>
        <p:xfrm>
          <a:off x="2450215" y="1974347"/>
          <a:ext cx="1994900" cy="3429989"/>
        </p:xfrm>
        <a:graphic>
          <a:graphicData uri="http://schemas.openxmlformats.org/drawingml/2006/table">
            <a:tbl>
              <a:tblPr firstRow="1" bandRow="1">
                <a:effectLst>
                  <a:outerShdw blurRad="254000" dist="63500" dir="5400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1994900"/>
              </a:tblGrid>
              <a:tr h="400280">
                <a:tc>
                  <a:txBody>
                    <a:bodyPr/>
                    <a:lstStyle/>
                    <a:p>
                      <a:pPr algn="ctr"/>
                      <a:endParaRPr lang="en-GB" sz="2200" dirty="0"/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75137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tx1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400280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tx1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0280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tx1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400280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tx1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0280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tx1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400280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tx1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0280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tx1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0019"/>
              </p:ext>
            </p:extLst>
          </p:nvPr>
        </p:nvGraphicFramePr>
        <p:xfrm>
          <a:off x="7777748" y="2057400"/>
          <a:ext cx="1994900" cy="3429989"/>
        </p:xfrm>
        <a:graphic>
          <a:graphicData uri="http://schemas.openxmlformats.org/drawingml/2006/table">
            <a:tbl>
              <a:tblPr firstRow="1" bandRow="1">
                <a:effectLst>
                  <a:outerShdw blurRad="254000" dist="63500" dir="5400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1994900"/>
              </a:tblGrid>
              <a:tr h="400280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575137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400280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0280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400280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0280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400280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0280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 marL="72555" marR="72555" marT="36278" marB="36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723188" y="2021455"/>
            <a:ext cx="1482102" cy="3431423"/>
            <a:chOff x="2864461" y="1639706"/>
            <a:chExt cx="1867856" cy="4324539"/>
          </a:xfrm>
        </p:grpSpPr>
        <p:sp>
          <p:nvSpPr>
            <p:cNvPr id="16" name="Text Placeholder 16"/>
            <p:cNvSpPr txBox="1">
              <a:spLocks/>
            </p:cNvSpPr>
            <p:nvPr/>
          </p:nvSpPr>
          <p:spPr>
            <a:xfrm>
              <a:off x="2864461" y="1639706"/>
              <a:ext cx="1867856" cy="40949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NEWBIE</a:t>
              </a:r>
              <a:endPara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Text Placeholder 16"/>
            <p:cNvSpPr txBox="1">
              <a:spLocks/>
            </p:cNvSpPr>
            <p:nvPr/>
          </p:nvSpPr>
          <p:spPr>
            <a:xfrm>
              <a:off x="2864461" y="2235598"/>
              <a:ext cx="1867856" cy="530113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$75</a:t>
              </a:r>
              <a:endParaRPr lang="en-GB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Text Placeholder 16"/>
            <p:cNvSpPr txBox="1">
              <a:spLocks/>
            </p:cNvSpPr>
            <p:nvPr/>
          </p:nvSpPr>
          <p:spPr>
            <a:xfrm>
              <a:off x="2864461" y="2890170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 Placeholder 16"/>
            <p:cNvSpPr txBox="1">
              <a:spLocks/>
            </p:cNvSpPr>
            <p:nvPr/>
          </p:nvSpPr>
          <p:spPr>
            <a:xfrm>
              <a:off x="2864461" y="3406873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Text Placeholder 16"/>
            <p:cNvSpPr txBox="1">
              <a:spLocks/>
            </p:cNvSpPr>
            <p:nvPr/>
          </p:nvSpPr>
          <p:spPr>
            <a:xfrm>
              <a:off x="2864461" y="3940828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 Placeholder 16"/>
            <p:cNvSpPr txBox="1">
              <a:spLocks/>
            </p:cNvSpPr>
            <p:nvPr/>
          </p:nvSpPr>
          <p:spPr>
            <a:xfrm>
              <a:off x="2864461" y="4466493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Text Placeholder 16"/>
            <p:cNvSpPr txBox="1">
              <a:spLocks/>
            </p:cNvSpPr>
            <p:nvPr/>
          </p:nvSpPr>
          <p:spPr>
            <a:xfrm>
              <a:off x="2864461" y="4995284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 Placeholder 16"/>
            <p:cNvSpPr txBox="1">
              <a:spLocks/>
            </p:cNvSpPr>
            <p:nvPr/>
          </p:nvSpPr>
          <p:spPr>
            <a:xfrm>
              <a:off x="2864461" y="5516161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Freeform 158"/>
            <p:cNvSpPr>
              <a:spLocks/>
            </p:cNvSpPr>
            <p:nvPr/>
          </p:nvSpPr>
          <p:spPr bwMode="auto">
            <a:xfrm>
              <a:off x="4414807" y="3031166"/>
              <a:ext cx="200025" cy="166687"/>
            </a:xfrm>
            <a:custGeom>
              <a:avLst/>
              <a:gdLst>
                <a:gd name="T0" fmla="*/ 180 w 189"/>
                <a:gd name="T1" fmla="*/ 9 h 158"/>
                <a:gd name="T2" fmla="*/ 145 w 189"/>
                <a:gd name="T3" fmla="*/ 9 h 158"/>
                <a:gd name="T4" fmla="*/ 65 w 189"/>
                <a:gd name="T5" fmla="*/ 90 h 158"/>
                <a:gd name="T6" fmla="*/ 44 w 189"/>
                <a:gd name="T7" fmla="*/ 68 h 158"/>
                <a:gd name="T8" fmla="*/ 10 w 189"/>
                <a:gd name="T9" fmla="*/ 68 h 158"/>
                <a:gd name="T10" fmla="*/ 10 w 189"/>
                <a:gd name="T11" fmla="*/ 103 h 158"/>
                <a:gd name="T12" fmla="*/ 65 w 189"/>
                <a:gd name="T13" fmla="*/ 158 h 158"/>
                <a:gd name="T14" fmla="*/ 180 w 189"/>
                <a:gd name="T15" fmla="*/ 43 h 158"/>
                <a:gd name="T16" fmla="*/ 180 w 189"/>
                <a:gd name="T1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58">
                  <a:moveTo>
                    <a:pt x="180" y="9"/>
                  </a:moveTo>
                  <a:cubicBezTo>
                    <a:pt x="170" y="0"/>
                    <a:pt x="155" y="0"/>
                    <a:pt x="145" y="9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34" y="59"/>
                    <a:pt x="19" y="59"/>
                    <a:pt x="10" y="68"/>
                  </a:cubicBezTo>
                  <a:cubicBezTo>
                    <a:pt x="0" y="78"/>
                    <a:pt x="0" y="93"/>
                    <a:pt x="10" y="103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9" y="34"/>
                    <a:pt x="189" y="19"/>
                    <a:pt x="18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161"/>
            <p:cNvSpPr>
              <a:spLocks/>
            </p:cNvSpPr>
            <p:nvPr/>
          </p:nvSpPr>
          <p:spPr bwMode="auto">
            <a:xfrm>
              <a:off x="4431891" y="5136428"/>
              <a:ext cx="165853" cy="162520"/>
            </a:xfrm>
            <a:custGeom>
              <a:avLst/>
              <a:gdLst>
                <a:gd name="T0" fmla="*/ 112 w 157"/>
                <a:gd name="T1" fmla="*/ 78 h 154"/>
                <a:gd name="T2" fmla="*/ 148 w 157"/>
                <a:gd name="T3" fmla="*/ 43 h 154"/>
                <a:gd name="T4" fmla="*/ 148 w 157"/>
                <a:gd name="T5" fmla="*/ 9 h 154"/>
                <a:gd name="T6" fmla="*/ 114 w 157"/>
                <a:gd name="T7" fmla="*/ 9 h 154"/>
                <a:gd name="T8" fmla="*/ 79 w 157"/>
                <a:gd name="T9" fmla="*/ 44 h 154"/>
                <a:gd name="T10" fmla="*/ 43 w 157"/>
                <a:gd name="T11" fmla="*/ 9 h 154"/>
                <a:gd name="T12" fmla="*/ 10 w 157"/>
                <a:gd name="T13" fmla="*/ 9 h 154"/>
                <a:gd name="T14" fmla="*/ 10 w 157"/>
                <a:gd name="T15" fmla="*/ 43 h 154"/>
                <a:gd name="T16" fmla="*/ 45 w 157"/>
                <a:gd name="T17" fmla="*/ 78 h 154"/>
                <a:gd name="T18" fmla="*/ 10 w 157"/>
                <a:gd name="T19" fmla="*/ 113 h 154"/>
                <a:gd name="T20" fmla="*/ 10 w 157"/>
                <a:gd name="T21" fmla="*/ 147 h 154"/>
                <a:gd name="T22" fmla="*/ 26 w 157"/>
                <a:gd name="T23" fmla="*/ 154 h 154"/>
                <a:gd name="T24" fmla="*/ 43 w 157"/>
                <a:gd name="T25" fmla="*/ 147 h 154"/>
                <a:gd name="T26" fmla="*/ 79 w 157"/>
                <a:gd name="T27" fmla="*/ 112 h 154"/>
                <a:gd name="T28" fmla="*/ 114 w 157"/>
                <a:gd name="T29" fmla="*/ 147 h 154"/>
                <a:gd name="T30" fmla="*/ 131 w 157"/>
                <a:gd name="T31" fmla="*/ 154 h 154"/>
                <a:gd name="T32" fmla="*/ 148 w 157"/>
                <a:gd name="T33" fmla="*/ 147 h 154"/>
                <a:gd name="T34" fmla="*/ 148 w 157"/>
                <a:gd name="T35" fmla="*/ 113 h 154"/>
                <a:gd name="T36" fmla="*/ 112 w 157"/>
                <a:gd name="T37" fmla="*/ 7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154">
                  <a:moveTo>
                    <a:pt x="112" y="78"/>
                  </a:moveTo>
                  <a:cubicBezTo>
                    <a:pt x="148" y="43"/>
                    <a:pt x="148" y="43"/>
                    <a:pt x="148" y="43"/>
                  </a:cubicBezTo>
                  <a:cubicBezTo>
                    <a:pt x="157" y="34"/>
                    <a:pt x="157" y="18"/>
                    <a:pt x="148" y="9"/>
                  </a:cubicBezTo>
                  <a:cubicBezTo>
                    <a:pt x="138" y="0"/>
                    <a:pt x="123" y="0"/>
                    <a:pt x="114" y="9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0"/>
                    <a:pt x="19" y="0"/>
                    <a:pt x="10" y="9"/>
                  </a:cubicBezTo>
                  <a:cubicBezTo>
                    <a:pt x="0" y="18"/>
                    <a:pt x="0" y="34"/>
                    <a:pt x="10" y="4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0" y="123"/>
                    <a:pt x="0" y="138"/>
                    <a:pt x="10" y="147"/>
                  </a:cubicBezTo>
                  <a:cubicBezTo>
                    <a:pt x="14" y="152"/>
                    <a:pt x="20" y="154"/>
                    <a:pt x="26" y="154"/>
                  </a:cubicBezTo>
                  <a:cubicBezTo>
                    <a:pt x="33" y="154"/>
                    <a:pt x="39" y="152"/>
                    <a:pt x="43" y="147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9" y="152"/>
                    <a:pt x="125" y="154"/>
                    <a:pt x="131" y="154"/>
                  </a:cubicBezTo>
                  <a:cubicBezTo>
                    <a:pt x="137" y="154"/>
                    <a:pt x="143" y="152"/>
                    <a:pt x="148" y="147"/>
                  </a:cubicBezTo>
                  <a:cubicBezTo>
                    <a:pt x="157" y="138"/>
                    <a:pt x="157" y="123"/>
                    <a:pt x="148" y="113"/>
                  </a:cubicBezTo>
                  <a:cubicBezTo>
                    <a:pt x="112" y="78"/>
                    <a:pt x="112" y="78"/>
                    <a:pt x="112" y="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Freeform 161"/>
            <p:cNvSpPr>
              <a:spLocks/>
            </p:cNvSpPr>
            <p:nvPr/>
          </p:nvSpPr>
          <p:spPr bwMode="auto">
            <a:xfrm>
              <a:off x="4431891" y="5652115"/>
              <a:ext cx="165853" cy="162520"/>
            </a:xfrm>
            <a:custGeom>
              <a:avLst/>
              <a:gdLst>
                <a:gd name="T0" fmla="*/ 112 w 157"/>
                <a:gd name="T1" fmla="*/ 78 h 154"/>
                <a:gd name="T2" fmla="*/ 148 w 157"/>
                <a:gd name="T3" fmla="*/ 43 h 154"/>
                <a:gd name="T4" fmla="*/ 148 w 157"/>
                <a:gd name="T5" fmla="*/ 9 h 154"/>
                <a:gd name="T6" fmla="*/ 114 w 157"/>
                <a:gd name="T7" fmla="*/ 9 h 154"/>
                <a:gd name="T8" fmla="*/ 79 w 157"/>
                <a:gd name="T9" fmla="*/ 44 h 154"/>
                <a:gd name="T10" fmla="*/ 43 w 157"/>
                <a:gd name="T11" fmla="*/ 9 h 154"/>
                <a:gd name="T12" fmla="*/ 10 w 157"/>
                <a:gd name="T13" fmla="*/ 9 h 154"/>
                <a:gd name="T14" fmla="*/ 10 w 157"/>
                <a:gd name="T15" fmla="*/ 43 h 154"/>
                <a:gd name="T16" fmla="*/ 45 w 157"/>
                <a:gd name="T17" fmla="*/ 78 h 154"/>
                <a:gd name="T18" fmla="*/ 10 w 157"/>
                <a:gd name="T19" fmla="*/ 113 h 154"/>
                <a:gd name="T20" fmla="*/ 10 w 157"/>
                <a:gd name="T21" fmla="*/ 147 h 154"/>
                <a:gd name="T22" fmla="*/ 26 w 157"/>
                <a:gd name="T23" fmla="*/ 154 h 154"/>
                <a:gd name="T24" fmla="*/ 43 w 157"/>
                <a:gd name="T25" fmla="*/ 147 h 154"/>
                <a:gd name="T26" fmla="*/ 79 w 157"/>
                <a:gd name="T27" fmla="*/ 112 h 154"/>
                <a:gd name="T28" fmla="*/ 114 w 157"/>
                <a:gd name="T29" fmla="*/ 147 h 154"/>
                <a:gd name="T30" fmla="*/ 131 w 157"/>
                <a:gd name="T31" fmla="*/ 154 h 154"/>
                <a:gd name="T32" fmla="*/ 148 w 157"/>
                <a:gd name="T33" fmla="*/ 147 h 154"/>
                <a:gd name="T34" fmla="*/ 148 w 157"/>
                <a:gd name="T35" fmla="*/ 113 h 154"/>
                <a:gd name="T36" fmla="*/ 112 w 157"/>
                <a:gd name="T37" fmla="*/ 7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154">
                  <a:moveTo>
                    <a:pt x="112" y="78"/>
                  </a:moveTo>
                  <a:cubicBezTo>
                    <a:pt x="148" y="43"/>
                    <a:pt x="148" y="43"/>
                    <a:pt x="148" y="43"/>
                  </a:cubicBezTo>
                  <a:cubicBezTo>
                    <a:pt x="157" y="34"/>
                    <a:pt x="157" y="18"/>
                    <a:pt x="148" y="9"/>
                  </a:cubicBezTo>
                  <a:cubicBezTo>
                    <a:pt x="138" y="0"/>
                    <a:pt x="123" y="0"/>
                    <a:pt x="114" y="9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0"/>
                    <a:pt x="19" y="0"/>
                    <a:pt x="10" y="9"/>
                  </a:cubicBezTo>
                  <a:cubicBezTo>
                    <a:pt x="0" y="18"/>
                    <a:pt x="0" y="34"/>
                    <a:pt x="10" y="4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0" y="123"/>
                    <a:pt x="0" y="138"/>
                    <a:pt x="10" y="147"/>
                  </a:cubicBezTo>
                  <a:cubicBezTo>
                    <a:pt x="14" y="152"/>
                    <a:pt x="20" y="154"/>
                    <a:pt x="26" y="154"/>
                  </a:cubicBezTo>
                  <a:cubicBezTo>
                    <a:pt x="33" y="154"/>
                    <a:pt x="39" y="152"/>
                    <a:pt x="43" y="147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9" y="152"/>
                    <a:pt x="125" y="154"/>
                    <a:pt x="131" y="154"/>
                  </a:cubicBezTo>
                  <a:cubicBezTo>
                    <a:pt x="137" y="154"/>
                    <a:pt x="143" y="152"/>
                    <a:pt x="148" y="147"/>
                  </a:cubicBezTo>
                  <a:cubicBezTo>
                    <a:pt x="157" y="138"/>
                    <a:pt x="157" y="123"/>
                    <a:pt x="148" y="113"/>
                  </a:cubicBezTo>
                  <a:cubicBezTo>
                    <a:pt x="112" y="78"/>
                    <a:pt x="112" y="78"/>
                    <a:pt x="112" y="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Freeform 158"/>
            <p:cNvSpPr>
              <a:spLocks/>
            </p:cNvSpPr>
            <p:nvPr/>
          </p:nvSpPr>
          <p:spPr bwMode="auto">
            <a:xfrm>
              <a:off x="4414807" y="4605234"/>
              <a:ext cx="200025" cy="166687"/>
            </a:xfrm>
            <a:custGeom>
              <a:avLst/>
              <a:gdLst>
                <a:gd name="T0" fmla="*/ 180 w 189"/>
                <a:gd name="T1" fmla="*/ 9 h 158"/>
                <a:gd name="T2" fmla="*/ 145 w 189"/>
                <a:gd name="T3" fmla="*/ 9 h 158"/>
                <a:gd name="T4" fmla="*/ 65 w 189"/>
                <a:gd name="T5" fmla="*/ 90 h 158"/>
                <a:gd name="T6" fmla="*/ 44 w 189"/>
                <a:gd name="T7" fmla="*/ 68 h 158"/>
                <a:gd name="T8" fmla="*/ 10 w 189"/>
                <a:gd name="T9" fmla="*/ 68 h 158"/>
                <a:gd name="T10" fmla="*/ 10 w 189"/>
                <a:gd name="T11" fmla="*/ 103 h 158"/>
                <a:gd name="T12" fmla="*/ 65 w 189"/>
                <a:gd name="T13" fmla="*/ 158 h 158"/>
                <a:gd name="T14" fmla="*/ 180 w 189"/>
                <a:gd name="T15" fmla="*/ 43 h 158"/>
                <a:gd name="T16" fmla="*/ 180 w 189"/>
                <a:gd name="T1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58">
                  <a:moveTo>
                    <a:pt x="180" y="9"/>
                  </a:moveTo>
                  <a:cubicBezTo>
                    <a:pt x="170" y="0"/>
                    <a:pt x="155" y="0"/>
                    <a:pt x="145" y="9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34" y="59"/>
                    <a:pt x="19" y="59"/>
                    <a:pt x="10" y="68"/>
                  </a:cubicBezTo>
                  <a:cubicBezTo>
                    <a:pt x="0" y="78"/>
                    <a:pt x="0" y="93"/>
                    <a:pt x="10" y="103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9" y="34"/>
                    <a:pt x="189" y="19"/>
                    <a:pt x="18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Freeform 161"/>
            <p:cNvSpPr>
              <a:spLocks/>
            </p:cNvSpPr>
            <p:nvPr/>
          </p:nvSpPr>
          <p:spPr bwMode="auto">
            <a:xfrm>
              <a:off x="4431891" y="4091630"/>
              <a:ext cx="165853" cy="162520"/>
            </a:xfrm>
            <a:custGeom>
              <a:avLst/>
              <a:gdLst>
                <a:gd name="T0" fmla="*/ 112 w 157"/>
                <a:gd name="T1" fmla="*/ 78 h 154"/>
                <a:gd name="T2" fmla="*/ 148 w 157"/>
                <a:gd name="T3" fmla="*/ 43 h 154"/>
                <a:gd name="T4" fmla="*/ 148 w 157"/>
                <a:gd name="T5" fmla="*/ 9 h 154"/>
                <a:gd name="T6" fmla="*/ 114 w 157"/>
                <a:gd name="T7" fmla="*/ 9 h 154"/>
                <a:gd name="T8" fmla="*/ 79 w 157"/>
                <a:gd name="T9" fmla="*/ 44 h 154"/>
                <a:gd name="T10" fmla="*/ 43 w 157"/>
                <a:gd name="T11" fmla="*/ 9 h 154"/>
                <a:gd name="T12" fmla="*/ 10 w 157"/>
                <a:gd name="T13" fmla="*/ 9 h 154"/>
                <a:gd name="T14" fmla="*/ 10 w 157"/>
                <a:gd name="T15" fmla="*/ 43 h 154"/>
                <a:gd name="T16" fmla="*/ 45 w 157"/>
                <a:gd name="T17" fmla="*/ 78 h 154"/>
                <a:gd name="T18" fmla="*/ 10 w 157"/>
                <a:gd name="T19" fmla="*/ 113 h 154"/>
                <a:gd name="T20" fmla="*/ 10 w 157"/>
                <a:gd name="T21" fmla="*/ 147 h 154"/>
                <a:gd name="T22" fmla="*/ 26 w 157"/>
                <a:gd name="T23" fmla="*/ 154 h 154"/>
                <a:gd name="T24" fmla="*/ 43 w 157"/>
                <a:gd name="T25" fmla="*/ 147 h 154"/>
                <a:gd name="T26" fmla="*/ 79 w 157"/>
                <a:gd name="T27" fmla="*/ 112 h 154"/>
                <a:gd name="T28" fmla="*/ 114 w 157"/>
                <a:gd name="T29" fmla="*/ 147 h 154"/>
                <a:gd name="T30" fmla="*/ 131 w 157"/>
                <a:gd name="T31" fmla="*/ 154 h 154"/>
                <a:gd name="T32" fmla="*/ 148 w 157"/>
                <a:gd name="T33" fmla="*/ 147 h 154"/>
                <a:gd name="T34" fmla="*/ 148 w 157"/>
                <a:gd name="T35" fmla="*/ 113 h 154"/>
                <a:gd name="T36" fmla="*/ 112 w 157"/>
                <a:gd name="T37" fmla="*/ 7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154">
                  <a:moveTo>
                    <a:pt x="112" y="78"/>
                  </a:moveTo>
                  <a:cubicBezTo>
                    <a:pt x="148" y="43"/>
                    <a:pt x="148" y="43"/>
                    <a:pt x="148" y="43"/>
                  </a:cubicBezTo>
                  <a:cubicBezTo>
                    <a:pt x="157" y="34"/>
                    <a:pt x="157" y="18"/>
                    <a:pt x="148" y="9"/>
                  </a:cubicBezTo>
                  <a:cubicBezTo>
                    <a:pt x="138" y="0"/>
                    <a:pt x="123" y="0"/>
                    <a:pt x="114" y="9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0"/>
                    <a:pt x="19" y="0"/>
                    <a:pt x="10" y="9"/>
                  </a:cubicBezTo>
                  <a:cubicBezTo>
                    <a:pt x="0" y="18"/>
                    <a:pt x="0" y="34"/>
                    <a:pt x="10" y="4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0" y="123"/>
                    <a:pt x="0" y="138"/>
                    <a:pt x="10" y="147"/>
                  </a:cubicBezTo>
                  <a:cubicBezTo>
                    <a:pt x="14" y="152"/>
                    <a:pt x="20" y="154"/>
                    <a:pt x="26" y="154"/>
                  </a:cubicBezTo>
                  <a:cubicBezTo>
                    <a:pt x="33" y="154"/>
                    <a:pt x="39" y="152"/>
                    <a:pt x="43" y="147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9" y="152"/>
                    <a:pt x="125" y="154"/>
                    <a:pt x="131" y="154"/>
                  </a:cubicBezTo>
                  <a:cubicBezTo>
                    <a:pt x="137" y="154"/>
                    <a:pt x="143" y="152"/>
                    <a:pt x="148" y="147"/>
                  </a:cubicBezTo>
                  <a:cubicBezTo>
                    <a:pt x="157" y="138"/>
                    <a:pt x="157" y="123"/>
                    <a:pt x="148" y="113"/>
                  </a:cubicBezTo>
                  <a:cubicBezTo>
                    <a:pt x="112" y="78"/>
                    <a:pt x="112" y="78"/>
                    <a:pt x="112" y="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Freeform 161"/>
            <p:cNvSpPr>
              <a:spLocks/>
            </p:cNvSpPr>
            <p:nvPr/>
          </p:nvSpPr>
          <p:spPr bwMode="auto">
            <a:xfrm>
              <a:off x="4431891" y="3545741"/>
              <a:ext cx="165853" cy="162520"/>
            </a:xfrm>
            <a:custGeom>
              <a:avLst/>
              <a:gdLst>
                <a:gd name="T0" fmla="*/ 112 w 157"/>
                <a:gd name="T1" fmla="*/ 78 h 154"/>
                <a:gd name="T2" fmla="*/ 148 w 157"/>
                <a:gd name="T3" fmla="*/ 43 h 154"/>
                <a:gd name="T4" fmla="*/ 148 w 157"/>
                <a:gd name="T5" fmla="*/ 9 h 154"/>
                <a:gd name="T6" fmla="*/ 114 w 157"/>
                <a:gd name="T7" fmla="*/ 9 h 154"/>
                <a:gd name="T8" fmla="*/ 79 w 157"/>
                <a:gd name="T9" fmla="*/ 44 h 154"/>
                <a:gd name="T10" fmla="*/ 43 w 157"/>
                <a:gd name="T11" fmla="*/ 9 h 154"/>
                <a:gd name="T12" fmla="*/ 10 w 157"/>
                <a:gd name="T13" fmla="*/ 9 h 154"/>
                <a:gd name="T14" fmla="*/ 10 w 157"/>
                <a:gd name="T15" fmla="*/ 43 h 154"/>
                <a:gd name="T16" fmla="*/ 45 w 157"/>
                <a:gd name="T17" fmla="*/ 78 h 154"/>
                <a:gd name="T18" fmla="*/ 10 w 157"/>
                <a:gd name="T19" fmla="*/ 113 h 154"/>
                <a:gd name="T20" fmla="*/ 10 w 157"/>
                <a:gd name="T21" fmla="*/ 147 h 154"/>
                <a:gd name="T22" fmla="*/ 26 w 157"/>
                <a:gd name="T23" fmla="*/ 154 h 154"/>
                <a:gd name="T24" fmla="*/ 43 w 157"/>
                <a:gd name="T25" fmla="*/ 147 h 154"/>
                <a:gd name="T26" fmla="*/ 79 w 157"/>
                <a:gd name="T27" fmla="*/ 112 h 154"/>
                <a:gd name="T28" fmla="*/ 114 w 157"/>
                <a:gd name="T29" fmla="*/ 147 h 154"/>
                <a:gd name="T30" fmla="*/ 131 w 157"/>
                <a:gd name="T31" fmla="*/ 154 h 154"/>
                <a:gd name="T32" fmla="*/ 148 w 157"/>
                <a:gd name="T33" fmla="*/ 147 h 154"/>
                <a:gd name="T34" fmla="*/ 148 w 157"/>
                <a:gd name="T35" fmla="*/ 113 h 154"/>
                <a:gd name="T36" fmla="*/ 112 w 157"/>
                <a:gd name="T37" fmla="*/ 7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154">
                  <a:moveTo>
                    <a:pt x="112" y="78"/>
                  </a:moveTo>
                  <a:cubicBezTo>
                    <a:pt x="148" y="43"/>
                    <a:pt x="148" y="43"/>
                    <a:pt x="148" y="43"/>
                  </a:cubicBezTo>
                  <a:cubicBezTo>
                    <a:pt x="157" y="34"/>
                    <a:pt x="157" y="18"/>
                    <a:pt x="148" y="9"/>
                  </a:cubicBezTo>
                  <a:cubicBezTo>
                    <a:pt x="138" y="0"/>
                    <a:pt x="123" y="0"/>
                    <a:pt x="114" y="9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0"/>
                    <a:pt x="19" y="0"/>
                    <a:pt x="10" y="9"/>
                  </a:cubicBezTo>
                  <a:cubicBezTo>
                    <a:pt x="0" y="18"/>
                    <a:pt x="0" y="34"/>
                    <a:pt x="10" y="4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0" y="123"/>
                    <a:pt x="0" y="138"/>
                    <a:pt x="10" y="147"/>
                  </a:cubicBezTo>
                  <a:cubicBezTo>
                    <a:pt x="14" y="152"/>
                    <a:pt x="20" y="154"/>
                    <a:pt x="26" y="154"/>
                  </a:cubicBezTo>
                  <a:cubicBezTo>
                    <a:pt x="33" y="154"/>
                    <a:pt x="39" y="152"/>
                    <a:pt x="43" y="147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9" y="152"/>
                    <a:pt x="125" y="154"/>
                    <a:pt x="131" y="154"/>
                  </a:cubicBezTo>
                  <a:cubicBezTo>
                    <a:pt x="137" y="154"/>
                    <a:pt x="143" y="152"/>
                    <a:pt x="148" y="147"/>
                  </a:cubicBezTo>
                  <a:cubicBezTo>
                    <a:pt x="157" y="138"/>
                    <a:pt x="157" y="123"/>
                    <a:pt x="148" y="113"/>
                  </a:cubicBezTo>
                  <a:cubicBezTo>
                    <a:pt x="112" y="78"/>
                    <a:pt x="112" y="78"/>
                    <a:pt x="112" y="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32249" y="2111621"/>
            <a:ext cx="1482102" cy="3389782"/>
            <a:chOff x="7443203" y="1669592"/>
            <a:chExt cx="1867857" cy="4272060"/>
          </a:xfrm>
        </p:grpSpPr>
        <p:sp>
          <p:nvSpPr>
            <p:cNvPr id="31" name="Text Placeholder 16"/>
            <p:cNvSpPr txBox="1">
              <a:spLocks/>
            </p:cNvSpPr>
            <p:nvPr/>
          </p:nvSpPr>
          <p:spPr>
            <a:xfrm>
              <a:off x="7443204" y="1669592"/>
              <a:ext cx="1867856" cy="394774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MEDIUM</a:t>
              </a:r>
              <a:endPara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Text Placeholder 16"/>
            <p:cNvSpPr txBox="1">
              <a:spLocks/>
            </p:cNvSpPr>
            <p:nvPr/>
          </p:nvSpPr>
          <p:spPr>
            <a:xfrm>
              <a:off x="7443204" y="2241195"/>
              <a:ext cx="1867856" cy="548603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$85</a:t>
              </a:r>
              <a:endParaRPr lang="en-GB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Text Placeholder 16"/>
            <p:cNvSpPr txBox="1">
              <a:spLocks/>
            </p:cNvSpPr>
            <p:nvPr/>
          </p:nvSpPr>
          <p:spPr>
            <a:xfrm>
              <a:off x="7443203" y="2923353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Text Placeholder 16"/>
            <p:cNvSpPr txBox="1">
              <a:spLocks/>
            </p:cNvSpPr>
            <p:nvPr/>
          </p:nvSpPr>
          <p:spPr>
            <a:xfrm>
              <a:off x="7443203" y="3439252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Text Placeholder 16"/>
            <p:cNvSpPr txBox="1">
              <a:spLocks/>
            </p:cNvSpPr>
            <p:nvPr/>
          </p:nvSpPr>
          <p:spPr>
            <a:xfrm>
              <a:off x="7443203" y="3955151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Text Placeholder 16"/>
            <p:cNvSpPr txBox="1">
              <a:spLocks/>
            </p:cNvSpPr>
            <p:nvPr/>
          </p:nvSpPr>
          <p:spPr>
            <a:xfrm>
              <a:off x="7443203" y="4462760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Text Placeholder 16"/>
            <p:cNvSpPr txBox="1">
              <a:spLocks/>
            </p:cNvSpPr>
            <p:nvPr/>
          </p:nvSpPr>
          <p:spPr>
            <a:xfrm>
              <a:off x="7443203" y="4982121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Text Placeholder 16"/>
            <p:cNvSpPr txBox="1">
              <a:spLocks/>
            </p:cNvSpPr>
            <p:nvPr/>
          </p:nvSpPr>
          <p:spPr>
            <a:xfrm>
              <a:off x="7443203" y="5493568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Freeform 161"/>
            <p:cNvSpPr>
              <a:spLocks/>
            </p:cNvSpPr>
            <p:nvPr/>
          </p:nvSpPr>
          <p:spPr bwMode="auto">
            <a:xfrm>
              <a:off x="9005868" y="5633041"/>
              <a:ext cx="165854" cy="162520"/>
            </a:xfrm>
            <a:custGeom>
              <a:avLst/>
              <a:gdLst>
                <a:gd name="T0" fmla="*/ 112 w 157"/>
                <a:gd name="T1" fmla="*/ 78 h 154"/>
                <a:gd name="T2" fmla="*/ 148 w 157"/>
                <a:gd name="T3" fmla="*/ 43 h 154"/>
                <a:gd name="T4" fmla="*/ 148 w 157"/>
                <a:gd name="T5" fmla="*/ 9 h 154"/>
                <a:gd name="T6" fmla="*/ 114 w 157"/>
                <a:gd name="T7" fmla="*/ 9 h 154"/>
                <a:gd name="T8" fmla="*/ 79 w 157"/>
                <a:gd name="T9" fmla="*/ 44 h 154"/>
                <a:gd name="T10" fmla="*/ 43 w 157"/>
                <a:gd name="T11" fmla="*/ 9 h 154"/>
                <a:gd name="T12" fmla="*/ 10 w 157"/>
                <a:gd name="T13" fmla="*/ 9 h 154"/>
                <a:gd name="T14" fmla="*/ 10 w 157"/>
                <a:gd name="T15" fmla="*/ 43 h 154"/>
                <a:gd name="T16" fmla="*/ 45 w 157"/>
                <a:gd name="T17" fmla="*/ 78 h 154"/>
                <a:gd name="T18" fmla="*/ 10 w 157"/>
                <a:gd name="T19" fmla="*/ 113 h 154"/>
                <a:gd name="T20" fmla="*/ 10 w 157"/>
                <a:gd name="T21" fmla="*/ 147 h 154"/>
                <a:gd name="T22" fmla="*/ 26 w 157"/>
                <a:gd name="T23" fmla="*/ 154 h 154"/>
                <a:gd name="T24" fmla="*/ 43 w 157"/>
                <a:gd name="T25" fmla="*/ 147 h 154"/>
                <a:gd name="T26" fmla="*/ 79 w 157"/>
                <a:gd name="T27" fmla="*/ 112 h 154"/>
                <a:gd name="T28" fmla="*/ 114 w 157"/>
                <a:gd name="T29" fmla="*/ 147 h 154"/>
                <a:gd name="T30" fmla="*/ 131 w 157"/>
                <a:gd name="T31" fmla="*/ 154 h 154"/>
                <a:gd name="T32" fmla="*/ 148 w 157"/>
                <a:gd name="T33" fmla="*/ 147 h 154"/>
                <a:gd name="T34" fmla="*/ 148 w 157"/>
                <a:gd name="T35" fmla="*/ 113 h 154"/>
                <a:gd name="T36" fmla="*/ 112 w 157"/>
                <a:gd name="T37" fmla="*/ 7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154">
                  <a:moveTo>
                    <a:pt x="112" y="78"/>
                  </a:moveTo>
                  <a:cubicBezTo>
                    <a:pt x="148" y="43"/>
                    <a:pt x="148" y="43"/>
                    <a:pt x="148" y="43"/>
                  </a:cubicBezTo>
                  <a:cubicBezTo>
                    <a:pt x="157" y="34"/>
                    <a:pt x="157" y="18"/>
                    <a:pt x="148" y="9"/>
                  </a:cubicBezTo>
                  <a:cubicBezTo>
                    <a:pt x="138" y="0"/>
                    <a:pt x="123" y="0"/>
                    <a:pt x="114" y="9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0"/>
                    <a:pt x="19" y="0"/>
                    <a:pt x="10" y="9"/>
                  </a:cubicBezTo>
                  <a:cubicBezTo>
                    <a:pt x="0" y="18"/>
                    <a:pt x="0" y="34"/>
                    <a:pt x="10" y="4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0" y="123"/>
                    <a:pt x="0" y="138"/>
                    <a:pt x="10" y="147"/>
                  </a:cubicBezTo>
                  <a:cubicBezTo>
                    <a:pt x="14" y="152"/>
                    <a:pt x="20" y="154"/>
                    <a:pt x="26" y="154"/>
                  </a:cubicBezTo>
                  <a:cubicBezTo>
                    <a:pt x="33" y="154"/>
                    <a:pt x="39" y="152"/>
                    <a:pt x="43" y="147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9" y="152"/>
                    <a:pt x="125" y="154"/>
                    <a:pt x="131" y="154"/>
                  </a:cubicBezTo>
                  <a:cubicBezTo>
                    <a:pt x="137" y="154"/>
                    <a:pt x="143" y="152"/>
                    <a:pt x="148" y="147"/>
                  </a:cubicBezTo>
                  <a:cubicBezTo>
                    <a:pt x="157" y="138"/>
                    <a:pt x="157" y="123"/>
                    <a:pt x="148" y="113"/>
                  </a:cubicBezTo>
                  <a:cubicBezTo>
                    <a:pt x="112" y="78"/>
                    <a:pt x="112" y="78"/>
                    <a:pt x="112" y="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0" name="Freeform 158"/>
            <p:cNvSpPr>
              <a:spLocks/>
            </p:cNvSpPr>
            <p:nvPr/>
          </p:nvSpPr>
          <p:spPr bwMode="auto">
            <a:xfrm>
              <a:off x="8988782" y="3067039"/>
              <a:ext cx="200023" cy="166687"/>
            </a:xfrm>
            <a:custGeom>
              <a:avLst/>
              <a:gdLst>
                <a:gd name="T0" fmla="*/ 180 w 189"/>
                <a:gd name="T1" fmla="*/ 9 h 158"/>
                <a:gd name="T2" fmla="*/ 145 w 189"/>
                <a:gd name="T3" fmla="*/ 9 h 158"/>
                <a:gd name="T4" fmla="*/ 65 w 189"/>
                <a:gd name="T5" fmla="*/ 90 h 158"/>
                <a:gd name="T6" fmla="*/ 44 w 189"/>
                <a:gd name="T7" fmla="*/ 68 h 158"/>
                <a:gd name="T8" fmla="*/ 10 w 189"/>
                <a:gd name="T9" fmla="*/ 68 h 158"/>
                <a:gd name="T10" fmla="*/ 10 w 189"/>
                <a:gd name="T11" fmla="*/ 103 h 158"/>
                <a:gd name="T12" fmla="*/ 65 w 189"/>
                <a:gd name="T13" fmla="*/ 158 h 158"/>
                <a:gd name="T14" fmla="*/ 180 w 189"/>
                <a:gd name="T15" fmla="*/ 43 h 158"/>
                <a:gd name="T16" fmla="*/ 180 w 189"/>
                <a:gd name="T1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58">
                  <a:moveTo>
                    <a:pt x="180" y="9"/>
                  </a:moveTo>
                  <a:cubicBezTo>
                    <a:pt x="170" y="0"/>
                    <a:pt x="155" y="0"/>
                    <a:pt x="145" y="9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34" y="59"/>
                    <a:pt x="19" y="59"/>
                    <a:pt x="10" y="68"/>
                  </a:cubicBezTo>
                  <a:cubicBezTo>
                    <a:pt x="0" y="78"/>
                    <a:pt x="0" y="93"/>
                    <a:pt x="10" y="103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9" y="34"/>
                    <a:pt x="189" y="19"/>
                    <a:pt x="18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1" name="Freeform 158"/>
            <p:cNvSpPr>
              <a:spLocks/>
            </p:cNvSpPr>
            <p:nvPr/>
          </p:nvSpPr>
          <p:spPr bwMode="auto">
            <a:xfrm>
              <a:off x="8988782" y="3588828"/>
              <a:ext cx="200023" cy="166687"/>
            </a:xfrm>
            <a:custGeom>
              <a:avLst/>
              <a:gdLst>
                <a:gd name="T0" fmla="*/ 180 w 189"/>
                <a:gd name="T1" fmla="*/ 9 h 158"/>
                <a:gd name="T2" fmla="*/ 145 w 189"/>
                <a:gd name="T3" fmla="*/ 9 h 158"/>
                <a:gd name="T4" fmla="*/ 65 w 189"/>
                <a:gd name="T5" fmla="*/ 90 h 158"/>
                <a:gd name="T6" fmla="*/ 44 w 189"/>
                <a:gd name="T7" fmla="*/ 68 h 158"/>
                <a:gd name="T8" fmla="*/ 10 w 189"/>
                <a:gd name="T9" fmla="*/ 68 h 158"/>
                <a:gd name="T10" fmla="*/ 10 w 189"/>
                <a:gd name="T11" fmla="*/ 103 h 158"/>
                <a:gd name="T12" fmla="*/ 65 w 189"/>
                <a:gd name="T13" fmla="*/ 158 h 158"/>
                <a:gd name="T14" fmla="*/ 180 w 189"/>
                <a:gd name="T15" fmla="*/ 43 h 158"/>
                <a:gd name="T16" fmla="*/ 180 w 189"/>
                <a:gd name="T1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58">
                  <a:moveTo>
                    <a:pt x="180" y="9"/>
                  </a:moveTo>
                  <a:cubicBezTo>
                    <a:pt x="170" y="0"/>
                    <a:pt x="155" y="0"/>
                    <a:pt x="145" y="9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34" y="59"/>
                    <a:pt x="19" y="59"/>
                    <a:pt x="10" y="68"/>
                  </a:cubicBezTo>
                  <a:cubicBezTo>
                    <a:pt x="0" y="78"/>
                    <a:pt x="0" y="93"/>
                    <a:pt x="10" y="103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9" y="34"/>
                    <a:pt x="189" y="19"/>
                    <a:pt x="18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2" name="Freeform 158"/>
            <p:cNvSpPr>
              <a:spLocks/>
            </p:cNvSpPr>
            <p:nvPr/>
          </p:nvSpPr>
          <p:spPr bwMode="auto">
            <a:xfrm>
              <a:off x="8988782" y="4097339"/>
              <a:ext cx="200023" cy="166687"/>
            </a:xfrm>
            <a:custGeom>
              <a:avLst/>
              <a:gdLst>
                <a:gd name="T0" fmla="*/ 180 w 189"/>
                <a:gd name="T1" fmla="*/ 9 h 158"/>
                <a:gd name="T2" fmla="*/ 145 w 189"/>
                <a:gd name="T3" fmla="*/ 9 h 158"/>
                <a:gd name="T4" fmla="*/ 65 w 189"/>
                <a:gd name="T5" fmla="*/ 90 h 158"/>
                <a:gd name="T6" fmla="*/ 44 w 189"/>
                <a:gd name="T7" fmla="*/ 68 h 158"/>
                <a:gd name="T8" fmla="*/ 10 w 189"/>
                <a:gd name="T9" fmla="*/ 68 h 158"/>
                <a:gd name="T10" fmla="*/ 10 w 189"/>
                <a:gd name="T11" fmla="*/ 103 h 158"/>
                <a:gd name="T12" fmla="*/ 65 w 189"/>
                <a:gd name="T13" fmla="*/ 158 h 158"/>
                <a:gd name="T14" fmla="*/ 180 w 189"/>
                <a:gd name="T15" fmla="*/ 43 h 158"/>
                <a:gd name="T16" fmla="*/ 180 w 189"/>
                <a:gd name="T1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58">
                  <a:moveTo>
                    <a:pt x="180" y="9"/>
                  </a:moveTo>
                  <a:cubicBezTo>
                    <a:pt x="170" y="0"/>
                    <a:pt x="155" y="0"/>
                    <a:pt x="145" y="9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34" y="59"/>
                    <a:pt x="19" y="59"/>
                    <a:pt x="10" y="68"/>
                  </a:cubicBezTo>
                  <a:cubicBezTo>
                    <a:pt x="0" y="78"/>
                    <a:pt x="0" y="93"/>
                    <a:pt x="10" y="103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9" y="34"/>
                    <a:pt x="189" y="19"/>
                    <a:pt x="18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3" name="Freeform 158"/>
            <p:cNvSpPr>
              <a:spLocks/>
            </p:cNvSpPr>
            <p:nvPr/>
          </p:nvSpPr>
          <p:spPr bwMode="auto">
            <a:xfrm>
              <a:off x="8988782" y="5121695"/>
              <a:ext cx="200023" cy="166687"/>
            </a:xfrm>
            <a:custGeom>
              <a:avLst/>
              <a:gdLst>
                <a:gd name="T0" fmla="*/ 180 w 189"/>
                <a:gd name="T1" fmla="*/ 9 h 158"/>
                <a:gd name="T2" fmla="*/ 145 w 189"/>
                <a:gd name="T3" fmla="*/ 9 h 158"/>
                <a:gd name="T4" fmla="*/ 65 w 189"/>
                <a:gd name="T5" fmla="*/ 90 h 158"/>
                <a:gd name="T6" fmla="*/ 44 w 189"/>
                <a:gd name="T7" fmla="*/ 68 h 158"/>
                <a:gd name="T8" fmla="*/ 10 w 189"/>
                <a:gd name="T9" fmla="*/ 68 h 158"/>
                <a:gd name="T10" fmla="*/ 10 w 189"/>
                <a:gd name="T11" fmla="*/ 103 h 158"/>
                <a:gd name="T12" fmla="*/ 65 w 189"/>
                <a:gd name="T13" fmla="*/ 158 h 158"/>
                <a:gd name="T14" fmla="*/ 180 w 189"/>
                <a:gd name="T15" fmla="*/ 43 h 158"/>
                <a:gd name="T16" fmla="*/ 180 w 189"/>
                <a:gd name="T1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58">
                  <a:moveTo>
                    <a:pt x="180" y="9"/>
                  </a:moveTo>
                  <a:cubicBezTo>
                    <a:pt x="170" y="0"/>
                    <a:pt x="155" y="0"/>
                    <a:pt x="145" y="9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34" y="59"/>
                    <a:pt x="19" y="59"/>
                    <a:pt x="10" y="68"/>
                  </a:cubicBezTo>
                  <a:cubicBezTo>
                    <a:pt x="0" y="78"/>
                    <a:pt x="0" y="93"/>
                    <a:pt x="10" y="103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9" y="34"/>
                    <a:pt x="189" y="19"/>
                    <a:pt x="18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Freeform 161"/>
            <p:cNvSpPr>
              <a:spLocks/>
            </p:cNvSpPr>
            <p:nvPr/>
          </p:nvSpPr>
          <p:spPr bwMode="auto">
            <a:xfrm>
              <a:off x="9005868" y="4606787"/>
              <a:ext cx="165854" cy="162520"/>
            </a:xfrm>
            <a:custGeom>
              <a:avLst/>
              <a:gdLst>
                <a:gd name="T0" fmla="*/ 112 w 157"/>
                <a:gd name="T1" fmla="*/ 78 h 154"/>
                <a:gd name="T2" fmla="*/ 148 w 157"/>
                <a:gd name="T3" fmla="*/ 43 h 154"/>
                <a:gd name="T4" fmla="*/ 148 w 157"/>
                <a:gd name="T5" fmla="*/ 9 h 154"/>
                <a:gd name="T6" fmla="*/ 114 w 157"/>
                <a:gd name="T7" fmla="*/ 9 h 154"/>
                <a:gd name="T8" fmla="*/ 79 w 157"/>
                <a:gd name="T9" fmla="*/ 44 h 154"/>
                <a:gd name="T10" fmla="*/ 43 w 157"/>
                <a:gd name="T11" fmla="*/ 9 h 154"/>
                <a:gd name="T12" fmla="*/ 10 w 157"/>
                <a:gd name="T13" fmla="*/ 9 h 154"/>
                <a:gd name="T14" fmla="*/ 10 w 157"/>
                <a:gd name="T15" fmla="*/ 43 h 154"/>
                <a:gd name="T16" fmla="*/ 45 w 157"/>
                <a:gd name="T17" fmla="*/ 78 h 154"/>
                <a:gd name="T18" fmla="*/ 10 w 157"/>
                <a:gd name="T19" fmla="*/ 113 h 154"/>
                <a:gd name="T20" fmla="*/ 10 w 157"/>
                <a:gd name="T21" fmla="*/ 147 h 154"/>
                <a:gd name="T22" fmla="*/ 26 w 157"/>
                <a:gd name="T23" fmla="*/ 154 h 154"/>
                <a:gd name="T24" fmla="*/ 43 w 157"/>
                <a:gd name="T25" fmla="*/ 147 h 154"/>
                <a:gd name="T26" fmla="*/ 79 w 157"/>
                <a:gd name="T27" fmla="*/ 112 h 154"/>
                <a:gd name="T28" fmla="*/ 114 w 157"/>
                <a:gd name="T29" fmla="*/ 147 h 154"/>
                <a:gd name="T30" fmla="*/ 131 w 157"/>
                <a:gd name="T31" fmla="*/ 154 h 154"/>
                <a:gd name="T32" fmla="*/ 148 w 157"/>
                <a:gd name="T33" fmla="*/ 147 h 154"/>
                <a:gd name="T34" fmla="*/ 148 w 157"/>
                <a:gd name="T35" fmla="*/ 113 h 154"/>
                <a:gd name="T36" fmla="*/ 112 w 157"/>
                <a:gd name="T37" fmla="*/ 7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154">
                  <a:moveTo>
                    <a:pt x="112" y="78"/>
                  </a:moveTo>
                  <a:cubicBezTo>
                    <a:pt x="148" y="43"/>
                    <a:pt x="148" y="43"/>
                    <a:pt x="148" y="43"/>
                  </a:cubicBezTo>
                  <a:cubicBezTo>
                    <a:pt x="157" y="34"/>
                    <a:pt x="157" y="18"/>
                    <a:pt x="148" y="9"/>
                  </a:cubicBezTo>
                  <a:cubicBezTo>
                    <a:pt x="138" y="0"/>
                    <a:pt x="123" y="0"/>
                    <a:pt x="114" y="9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0"/>
                    <a:pt x="19" y="0"/>
                    <a:pt x="10" y="9"/>
                  </a:cubicBezTo>
                  <a:cubicBezTo>
                    <a:pt x="0" y="18"/>
                    <a:pt x="0" y="34"/>
                    <a:pt x="10" y="4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0" y="123"/>
                    <a:pt x="0" y="138"/>
                    <a:pt x="10" y="147"/>
                  </a:cubicBezTo>
                  <a:cubicBezTo>
                    <a:pt x="14" y="152"/>
                    <a:pt x="20" y="154"/>
                    <a:pt x="26" y="154"/>
                  </a:cubicBezTo>
                  <a:cubicBezTo>
                    <a:pt x="33" y="154"/>
                    <a:pt x="39" y="152"/>
                    <a:pt x="43" y="147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9" y="152"/>
                    <a:pt x="125" y="154"/>
                    <a:pt x="131" y="154"/>
                  </a:cubicBezTo>
                  <a:cubicBezTo>
                    <a:pt x="137" y="154"/>
                    <a:pt x="143" y="152"/>
                    <a:pt x="148" y="147"/>
                  </a:cubicBezTo>
                  <a:cubicBezTo>
                    <a:pt x="157" y="138"/>
                    <a:pt x="157" y="123"/>
                    <a:pt x="148" y="113"/>
                  </a:cubicBezTo>
                  <a:cubicBezTo>
                    <a:pt x="112" y="78"/>
                    <a:pt x="112" y="78"/>
                    <a:pt x="112" y="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77549"/>
              </p:ext>
            </p:extLst>
          </p:nvPr>
        </p:nvGraphicFramePr>
        <p:xfrm>
          <a:off x="4853195" y="1905142"/>
          <a:ext cx="2485610" cy="3776454"/>
        </p:xfrm>
        <a:graphic>
          <a:graphicData uri="http://schemas.openxmlformats.org/drawingml/2006/table">
            <a:tbl>
              <a:tblPr firstRow="1" bandRow="1">
                <a:effectLst>
                  <a:outerShdw blurRad="254000" dist="127000" dir="5400000" algn="t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2485610"/>
              </a:tblGrid>
              <a:tr h="435133">
                <a:tc>
                  <a:txBody>
                    <a:bodyPr/>
                    <a:lstStyle/>
                    <a:p>
                      <a:pPr algn="ctr"/>
                      <a:endParaRPr lang="en-GB" sz="2300" dirty="0"/>
                    </a:p>
                  </a:txBody>
                  <a:tcPr marL="78535" marR="78535" marT="39267" marB="392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653387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78535" marR="78535" marT="39267" marB="3926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447989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78535" marR="78535" marT="39267" marB="392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7989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78535" marR="78535" marT="39267" marB="392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447989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78535" marR="78535" marT="39267" marB="392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7989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78535" marR="78535" marT="39267" marB="392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447989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78535" marR="78535" marT="39267" marB="392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7989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78535" marR="78535" marT="39267" marB="392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5157082" y="1946231"/>
            <a:ext cx="1706084" cy="3622442"/>
            <a:chOff x="5016534" y="1561484"/>
            <a:chExt cx="2150136" cy="4565279"/>
          </a:xfrm>
        </p:grpSpPr>
        <p:sp>
          <p:nvSpPr>
            <p:cNvPr id="47" name="Text Placeholder 16"/>
            <p:cNvSpPr txBox="1">
              <a:spLocks/>
            </p:cNvSpPr>
            <p:nvPr/>
          </p:nvSpPr>
          <p:spPr>
            <a:xfrm>
              <a:off x="5016534" y="1561484"/>
              <a:ext cx="2150136" cy="447305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PRO</a:t>
              </a:r>
              <a:endParaRPr lang="en-GB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8" name="Text Placeholder 16"/>
            <p:cNvSpPr txBox="1">
              <a:spLocks/>
            </p:cNvSpPr>
            <p:nvPr/>
          </p:nvSpPr>
          <p:spPr>
            <a:xfrm>
              <a:off x="5016534" y="2164696"/>
              <a:ext cx="2150136" cy="58442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$95</a:t>
              </a:r>
              <a:endParaRPr lang="en-GB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9" name="Text Placeholder 16"/>
            <p:cNvSpPr txBox="1">
              <a:spLocks/>
            </p:cNvSpPr>
            <p:nvPr/>
          </p:nvSpPr>
          <p:spPr>
            <a:xfrm>
              <a:off x="5153832" y="2842759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0" name="Text Placeholder 16"/>
            <p:cNvSpPr txBox="1">
              <a:spLocks/>
            </p:cNvSpPr>
            <p:nvPr/>
          </p:nvSpPr>
          <p:spPr>
            <a:xfrm>
              <a:off x="5153832" y="3408233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Text Placeholder 16"/>
            <p:cNvSpPr txBox="1">
              <a:spLocks/>
            </p:cNvSpPr>
            <p:nvPr/>
          </p:nvSpPr>
          <p:spPr>
            <a:xfrm>
              <a:off x="5153832" y="3982333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2" name="Text Placeholder 16"/>
            <p:cNvSpPr txBox="1">
              <a:spLocks/>
            </p:cNvSpPr>
            <p:nvPr/>
          </p:nvSpPr>
          <p:spPr>
            <a:xfrm>
              <a:off x="5153832" y="4548610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3" name="Text Placeholder 16"/>
            <p:cNvSpPr txBox="1">
              <a:spLocks/>
            </p:cNvSpPr>
            <p:nvPr/>
          </p:nvSpPr>
          <p:spPr>
            <a:xfrm>
              <a:off x="5153832" y="5125548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4" name="Text Placeholder 16"/>
            <p:cNvSpPr txBox="1">
              <a:spLocks/>
            </p:cNvSpPr>
            <p:nvPr/>
          </p:nvSpPr>
          <p:spPr>
            <a:xfrm>
              <a:off x="5153832" y="5678679"/>
              <a:ext cx="1867856" cy="44808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 smtClean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Description</a:t>
              </a:r>
              <a:endPara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5" name="Freeform 158"/>
            <p:cNvSpPr>
              <a:spLocks/>
            </p:cNvSpPr>
            <p:nvPr/>
          </p:nvSpPr>
          <p:spPr bwMode="auto">
            <a:xfrm>
              <a:off x="6794335" y="2975385"/>
              <a:ext cx="200023" cy="166687"/>
            </a:xfrm>
            <a:custGeom>
              <a:avLst/>
              <a:gdLst>
                <a:gd name="T0" fmla="*/ 180 w 189"/>
                <a:gd name="T1" fmla="*/ 9 h 158"/>
                <a:gd name="T2" fmla="*/ 145 w 189"/>
                <a:gd name="T3" fmla="*/ 9 h 158"/>
                <a:gd name="T4" fmla="*/ 65 w 189"/>
                <a:gd name="T5" fmla="*/ 90 h 158"/>
                <a:gd name="T6" fmla="*/ 44 w 189"/>
                <a:gd name="T7" fmla="*/ 68 h 158"/>
                <a:gd name="T8" fmla="*/ 10 w 189"/>
                <a:gd name="T9" fmla="*/ 68 h 158"/>
                <a:gd name="T10" fmla="*/ 10 w 189"/>
                <a:gd name="T11" fmla="*/ 103 h 158"/>
                <a:gd name="T12" fmla="*/ 65 w 189"/>
                <a:gd name="T13" fmla="*/ 158 h 158"/>
                <a:gd name="T14" fmla="*/ 180 w 189"/>
                <a:gd name="T15" fmla="*/ 43 h 158"/>
                <a:gd name="T16" fmla="*/ 180 w 189"/>
                <a:gd name="T1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58">
                  <a:moveTo>
                    <a:pt x="180" y="9"/>
                  </a:moveTo>
                  <a:cubicBezTo>
                    <a:pt x="170" y="0"/>
                    <a:pt x="155" y="0"/>
                    <a:pt x="145" y="9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34" y="59"/>
                    <a:pt x="19" y="59"/>
                    <a:pt x="10" y="68"/>
                  </a:cubicBezTo>
                  <a:cubicBezTo>
                    <a:pt x="0" y="78"/>
                    <a:pt x="0" y="93"/>
                    <a:pt x="10" y="103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9" y="34"/>
                    <a:pt x="189" y="19"/>
                    <a:pt x="18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6" name="Freeform 158"/>
            <p:cNvSpPr>
              <a:spLocks/>
            </p:cNvSpPr>
            <p:nvPr/>
          </p:nvSpPr>
          <p:spPr bwMode="auto">
            <a:xfrm>
              <a:off x="6794335" y="3529102"/>
              <a:ext cx="200023" cy="166687"/>
            </a:xfrm>
            <a:custGeom>
              <a:avLst/>
              <a:gdLst>
                <a:gd name="T0" fmla="*/ 180 w 189"/>
                <a:gd name="T1" fmla="*/ 9 h 158"/>
                <a:gd name="T2" fmla="*/ 145 w 189"/>
                <a:gd name="T3" fmla="*/ 9 h 158"/>
                <a:gd name="T4" fmla="*/ 65 w 189"/>
                <a:gd name="T5" fmla="*/ 90 h 158"/>
                <a:gd name="T6" fmla="*/ 44 w 189"/>
                <a:gd name="T7" fmla="*/ 68 h 158"/>
                <a:gd name="T8" fmla="*/ 10 w 189"/>
                <a:gd name="T9" fmla="*/ 68 h 158"/>
                <a:gd name="T10" fmla="*/ 10 w 189"/>
                <a:gd name="T11" fmla="*/ 103 h 158"/>
                <a:gd name="T12" fmla="*/ 65 w 189"/>
                <a:gd name="T13" fmla="*/ 158 h 158"/>
                <a:gd name="T14" fmla="*/ 180 w 189"/>
                <a:gd name="T15" fmla="*/ 43 h 158"/>
                <a:gd name="T16" fmla="*/ 180 w 189"/>
                <a:gd name="T1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58">
                  <a:moveTo>
                    <a:pt x="180" y="9"/>
                  </a:moveTo>
                  <a:cubicBezTo>
                    <a:pt x="170" y="0"/>
                    <a:pt x="155" y="0"/>
                    <a:pt x="145" y="9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34" y="59"/>
                    <a:pt x="19" y="59"/>
                    <a:pt x="10" y="68"/>
                  </a:cubicBezTo>
                  <a:cubicBezTo>
                    <a:pt x="0" y="78"/>
                    <a:pt x="0" y="93"/>
                    <a:pt x="10" y="103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9" y="34"/>
                    <a:pt x="189" y="19"/>
                    <a:pt x="18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7" name="Freeform 158"/>
            <p:cNvSpPr>
              <a:spLocks/>
            </p:cNvSpPr>
            <p:nvPr/>
          </p:nvSpPr>
          <p:spPr bwMode="auto">
            <a:xfrm>
              <a:off x="6794335" y="4104047"/>
              <a:ext cx="200023" cy="166687"/>
            </a:xfrm>
            <a:custGeom>
              <a:avLst/>
              <a:gdLst>
                <a:gd name="T0" fmla="*/ 180 w 189"/>
                <a:gd name="T1" fmla="*/ 9 h 158"/>
                <a:gd name="T2" fmla="*/ 145 w 189"/>
                <a:gd name="T3" fmla="*/ 9 h 158"/>
                <a:gd name="T4" fmla="*/ 65 w 189"/>
                <a:gd name="T5" fmla="*/ 90 h 158"/>
                <a:gd name="T6" fmla="*/ 44 w 189"/>
                <a:gd name="T7" fmla="*/ 68 h 158"/>
                <a:gd name="T8" fmla="*/ 10 w 189"/>
                <a:gd name="T9" fmla="*/ 68 h 158"/>
                <a:gd name="T10" fmla="*/ 10 w 189"/>
                <a:gd name="T11" fmla="*/ 103 h 158"/>
                <a:gd name="T12" fmla="*/ 65 w 189"/>
                <a:gd name="T13" fmla="*/ 158 h 158"/>
                <a:gd name="T14" fmla="*/ 180 w 189"/>
                <a:gd name="T15" fmla="*/ 43 h 158"/>
                <a:gd name="T16" fmla="*/ 180 w 189"/>
                <a:gd name="T1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58">
                  <a:moveTo>
                    <a:pt x="180" y="9"/>
                  </a:moveTo>
                  <a:cubicBezTo>
                    <a:pt x="170" y="0"/>
                    <a:pt x="155" y="0"/>
                    <a:pt x="145" y="9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34" y="59"/>
                    <a:pt x="19" y="59"/>
                    <a:pt x="10" y="68"/>
                  </a:cubicBezTo>
                  <a:cubicBezTo>
                    <a:pt x="0" y="78"/>
                    <a:pt x="0" y="93"/>
                    <a:pt x="10" y="103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9" y="34"/>
                    <a:pt x="189" y="19"/>
                    <a:pt x="18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8" name="Freeform 158"/>
            <p:cNvSpPr>
              <a:spLocks/>
            </p:cNvSpPr>
            <p:nvPr/>
          </p:nvSpPr>
          <p:spPr bwMode="auto">
            <a:xfrm>
              <a:off x="6794335" y="4670702"/>
              <a:ext cx="200023" cy="166687"/>
            </a:xfrm>
            <a:custGeom>
              <a:avLst/>
              <a:gdLst>
                <a:gd name="T0" fmla="*/ 180 w 189"/>
                <a:gd name="T1" fmla="*/ 9 h 158"/>
                <a:gd name="T2" fmla="*/ 145 w 189"/>
                <a:gd name="T3" fmla="*/ 9 h 158"/>
                <a:gd name="T4" fmla="*/ 65 w 189"/>
                <a:gd name="T5" fmla="*/ 90 h 158"/>
                <a:gd name="T6" fmla="*/ 44 w 189"/>
                <a:gd name="T7" fmla="*/ 68 h 158"/>
                <a:gd name="T8" fmla="*/ 10 w 189"/>
                <a:gd name="T9" fmla="*/ 68 h 158"/>
                <a:gd name="T10" fmla="*/ 10 w 189"/>
                <a:gd name="T11" fmla="*/ 103 h 158"/>
                <a:gd name="T12" fmla="*/ 65 w 189"/>
                <a:gd name="T13" fmla="*/ 158 h 158"/>
                <a:gd name="T14" fmla="*/ 180 w 189"/>
                <a:gd name="T15" fmla="*/ 43 h 158"/>
                <a:gd name="T16" fmla="*/ 180 w 189"/>
                <a:gd name="T1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58">
                  <a:moveTo>
                    <a:pt x="180" y="9"/>
                  </a:moveTo>
                  <a:cubicBezTo>
                    <a:pt x="170" y="0"/>
                    <a:pt x="155" y="0"/>
                    <a:pt x="145" y="9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34" y="59"/>
                    <a:pt x="19" y="59"/>
                    <a:pt x="10" y="68"/>
                  </a:cubicBezTo>
                  <a:cubicBezTo>
                    <a:pt x="0" y="78"/>
                    <a:pt x="0" y="93"/>
                    <a:pt x="10" y="103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9" y="34"/>
                    <a:pt x="189" y="19"/>
                    <a:pt x="18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9" name="Freeform 158"/>
            <p:cNvSpPr>
              <a:spLocks/>
            </p:cNvSpPr>
            <p:nvPr/>
          </p:nvSpPr>
          <p:spPr bwMode="auto">
            <a:xfrm>
              <a:off x="6794335" y="5263179"/>
              <a:ext cx="200023" cy="166687"/>
            </a:xfrm>
            <a:custGeom>
              <a:avLst/>
              <a:gdLst>
                <a:gd name="T0" fmla="*/ 180 w 189"/>
                <a:gd name="T1" fmla="*/ 9 h 158"/>
                <a:gd name="T2" fmla="*/ 145 w 189"/>
                <a:gd name="T3" fmla="*/ 9 h 158"/>
                <a:gd name="T4" fmla="*/ 65 w 189"/>
                <a:gd name="T5" fmla="*/ 90 h 158"/>
                <a:gd name="T6" fmla="*/ 44 w 189"/>
                <a:gd name="T7" fmla="*/ 68 h 158"/>
                <a:gd name="T8" fmla="*/ 10 w 189"/>
                <a:gd name="T9" fmla="*/ 68 h 158"/>
                <a:gd name="T10" fmla="*/ 10 w 189"/>
                <a:gd name="T11" fmla="*/ 103 h 158"/>
                <a:gd name="T12" fmla="*/ 65 w 189"/>
                <a:gd name="T13" fmla="*/ 158 h 158"/>
                <a:gd name="T14" fmla="*/ 180 w 189"/>
                <a:gd name="T15" fmla="*/ 43 h 158"/>
                <a:gd name="T16" fmla="*/ 180 w 189"/>
                <a:gd name="T1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58">
                  <a:moveTo>
                    <a:pt x="180" y="9"/>
                  </a:moveTo>
                  <a:cubicBezTo>
                    <a:pt x="170" y="0"/>
                    <a:pt x="155" y="0"/>
                    <a:pt x="145" y="9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34" y="59"/>
                    <a:pt x="19" y="59"/>
                    <a:pt x="10" y="68"/>
                  </a:cubicBezTo>
                  <a:cubicBezTo>
                    <a:pt x="0" y="78"/>
                    <a:pt x="0" y="93"/>
                    <a:pt x="10" y="103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9" y="34"/>
                    <a:pt x="189" y="19"/>
                    <a:pt x="18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0" name="Freeform 158"/>
            <p:cNvSpPr>
              <a:spLocks/>
            </p:cNvSpPr>
            <p:nvPr/>
          </p:nvSpPr>
          <p:spPr bwMode="auto">
            <a:xfrm>
              <a:off x="6794335" y="5817134"/>
              <a:ext cx="200023" cy="166687"/>
            </a:xfrm>
            <a:custGeom>
              <a:avLst/>
              <a:gdLst>
                <a:gd name="T0" fmla="*/ 180 w 189"/>
                <a:gd name="T1" fmla="*/ 9 h 158"/>
                <a:gd name="T2" fmla="*/ 145 w 189"/>
                <a:gd name="T3" fmla="*/ 9 h 158"/>
                <a:gd name="T4" fmla="*/ 65 w 189"/>
                <a:gd name="T5" fmla="*/ 90 h 158"/>
                <a:gd name="T6" fmla="*/ 44 w 189"/>
                <a:gd name="T7" fmla="*/ 68 h 158"/>
                <a:gd name="T8" fmla="*/ 10 w 189"/>
                <a:gd name="T9" fmla="*/ 68 h 158"/>
                <a:gd name="T10" fmla="*/ 10 w 189"/>
                <a:gd name="T11" fmla="*/ 103 h 158"/>
                <a:gd name="T12" fmla="*/ 65 w 189"/>
                <a:gd name="T13" fmla="*/ 158 h 158"/>
                <a:gd name="T14" fmla="*/ 180 w 189"/>
                <a:gd name="T15" fmla="*/ 43 h 158"/>
                <a:gd name="T16" fmla="*/ 180 w 189"/>
                <a:gd name="T1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58">
                  <a:moveTo>
                    <a:pt x="180" y="9"/>
                  </a:moveTo>
                  <a:cubicBezTo>
                    <a:pt x="170" y="0"/>
                    <a:pt x="155" y="0"/>
                    <a:pt x="145" y="9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34" y="59"/>
                    <a:pt x="19" y="59"/>
                    <a:pt x="10" y="68"/>
                  </a:cubicBezTo>
                  <a:cubicBezTo>
                    <a:pt x="0" y="78"/>
                    <a:pt x="0" y="93"/>
                    <a:pt x="10" y="103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9" y="34"/>
                    <a:pt x="189" y="19"/>
                    <a:pt x="18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Table prices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762375" y="1319213"/>
            <a:ext cx="3824288" cy="2919413"/>
          </a:xfrm>
          <a:custGeom>
            <a:avLst/>
            <a:gdLst>
              <a:gd name="connsiteX0" fmla="*/ 0 w 3871913"/>
              <a:gd name="connsiteY0" fmla="*/ 0 h 2971800"/>
              <a:gd name="connsiteX1" fmla="*/ 3871913 w 3871913"/>
              <a:gd name="connsiteY1" fmla="*/ 2971800 h 2971800"/>
              <a:gd name="connsiteX2" fmla="*/ 1500188 w 3871913"/>
              <a:gd name="connsiteY2" fmla="*/ 2100262 h 2971800"/>
              <a:gd name="connsiteX3" fmla="*/ 0 w 3871913"/>
              <a:gd name="connsiteY3" fmla="*/ 0 h 2971800"/>
              <a:gd name="connsiteX0" fmla="*/ 0 w 3852863"/>
              <a:gd name="connsiteY0" fmla="*/ 0 h 2924175"/>
              <a:gd name="connsiteX1" fmla="*/ 3852863 w 3852863"/>
              <a:gd name="connsiteY1" fmla="*/ 2924175 h 2924175"/>
              <a:gd name="connsiteX2" fmla="*/ 1481138 w 3852863"/>
              <a:gd name="connsiteY2" fmla="*/ 2052637 h 2924175"/>
              <a:gd name="connsiteX3" fmla="*/ 0 w 3852863"/>
              <a:gd name="connsiteY3" fmla="*/ 0 h 2924175"/>
              <a:gd name="connsiteX0" fmla="*/ 0 w 3833813"/>
              <a:gd name="connsiteY0" fmla="*/ 0 h 2695575"/>
              <a:gd name="connsiteX1" fmla="*/ 3833813 w 3833813"/>
              <a:gd name="connsiteY1" fmla="*/ 2695575 h 2695575"/>
              <a:gd name="connsiteX2" fmla="*/ 1481138 w 3833813"/>
              <a:gd name="connsiteY2" fmla="*/ 2052637 h 2695575"/>
              <a:gd name="connsiteX3" fmla="*/ 0 w 3833813"/>
              <a:gd name="connsiteY3" fmla="*/ 0 h 2695575"/>
              <a:gd name="connsiteX0" fmla="*/ 0 w 3824288"/>
              <a:gd name="connsiteY0" fmla="*/ 0 h 2919413"/>
              <a:gd name="connsiteX1" fmla="*/ 3824288 w 3824288"/>
              <a:gd name="connsiteY1" fmla="*/ 2919413 h 2919413"/>
              <a:gd name="connsiteX2" fmla="*/ 1481138 w 3824288"/>
              <a:gd name="connsiteY2" fmla="*/ 2052637 h 2919413"/>
              <a:gd name="connsiteX3" fmla="*/ 0 w 3824288"/>
              <a:gd name="connsiteY3" fmla="*/ 0 h 291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4288" h="2919413">
                <a:moveTo>
                  <a:pt x="0" y="0"/>
                </a:moveTo>
                <a:lnTo>
                  <a:pt x="3824288" y="2919413"/>
                </a:lnTo>
                <a:lnTo>
                  <a:pt x="1481138" y="20526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-214313" y="-300038"/>
            <a:ext cx="6357938" cy="3743326"/>
          </a:xfrm>
          <a:custGeom>
            <a:avLst/>
            <a:gdLst>
              <a:gd name="connsiteX0" fmla="*/ 2286001 w 6357938"/>
              <a:gd name="connsiteY0" fmla="*/ 100013 h 3743326"/>
              <a:gd name="connsiteX1" fmla="*/ 6357938 w 6357938"/>
              <a:gd name="connsiteY1" fmla="*/ 3743326 h 3743326"/>
              <a:gd name="connsiteX2" fmla="*/ 14288 w 6357938"/>
              <a:gd name="connsiteY2" fmla="*/ 814388 h 3743326"/>
              <a:gd name="connsiteX3" fmla="*/ 0 w 6357938"/>
              <a:gd name="connsiteY3" fmla="*/ 0 h 3743326"/>
              <a:gd name="connsiteX4" fmla="*/ 2286001 w 6357938"/>
              <a:gd name="connsiteY4" fmla="*/ 100013 h 374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38" h="3743326">
                <a:moveTo>
                  <a:pt x="2286001" y="100013"/>
                </a:moveTo>
                <a:lnTo>
                  <a:pt x="6357938" y="3743326"/>
                </a:lnTo>
                <a:lnTo>
                  <a:pt x="14288" y="814388"/>
                </a:lnTo>
                <a:lnTo>
                  <a:pt x="0" y="0"/>
                </a:lnTo>
                <a:lnTo>
                  <a:pt x="2286001" y="1000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-128587" y="-185738"/>
            <a:ext cx="8786814" cy="7200901"/>
          </a:xfrm>
          <a:custGeom>
            <a:avLst/>
            <a:gdLst>
              <a:gd name="connsiteX0" fmla="*/ 14288 w 8158163"/>
              <a:gd name="connsiteY0" fmla="*/ 0 h 7200901"/>
              <a:gd name="connsiteX1" fmla="*/ 8158163 w 8158163"/>
              <a:gd name="connsiteY1" fmla="*/ 4672013 h 7200901"/>
              <a:gd name="connsiteX2" fmla="*/ 0 w 8158163"/>
              <a:gd name="connsiteY2" fmla="*/ 7200901 h 7200901"/>
              <a:gd name="connsiteX3" fmla="*/ 14288 w 8158163"/>
              <a:gd name="connsiteY3" fmla="*/ 0 h 7200901"/>
              <a:gd name="connsiteX0" fmla="*/ 14288 w 8158163"/>
              <a:gd name="connsiteY0" fmla="*/ 0 h 7200901"/>
              <a:gd name="connsiteX1" fmla="*/ 8158163 w 8158163"/>
              <a:gd name="connsiteY1" fmla="*/ 4672013 h 7200901"/>
              <a:gd name="connsiteX2" fmla="*/ 6829426 w 8158163"/>
              <a:gd name="connsiteY2" fmla="*/ 5086351 h 7200901"/>
              <a:gd name="connsiteX3" fmla="*/ 0 w 8158163"/>
              <a:gd name="connsiteY3" fmla="*/ 7200901 h 7200901"/>
              <a:gd name="connsiteX4" fmla="*/ 14288 w 8158163"/>
              <a:gd name="connsiteY4" fmla="*/ 0 h 7200901"/>
              <a:gd name="connsiteX0" fmla="*/ 14288 w 8786814"/>
              <a:gd name="connsiteY0" fmla="*/ 0 h 7200901"/>
              <a:gd name="connsiteX1" fmla="*/ 8158163 w 8786814"/>
              <a:gd name="connsiteY1" fmla="*/ 4672013 h 7200901"/>
              <a:gd name="connsiteX2" fmla="*/ 8786814 w 8786814"/>
              <a:gd name="connsiteY2" fmla="*/ 7100888 h 7200901"/>
              <a:gd name="connsiteX3" fmla="*/ 0 w 8786814"/>
              <a:gd name="connsiteY3" fmla="*/ 7200901 h 7200901"/>
              <a:gd name="connsiteX4" fmla="*/ 14288 w 8786814"/>
              <a:gd name="connsiteY4" fmla="*/ 0 h 720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6814" h="7200901">
                <a:moveTo>
                  <a:pt x="14288" y="0"/>
                </a:moveTo>
                <a:lnTo>
                  <a:pt x="8158163" y="4672013"/>
                </a:lnTo>
                <a:lnTo>
                  <a:pt x="8786814" y="7100888"/>
                </a:lnTo>
                <a:lnTo>
                  <a:pt x="0" y="7200901"/>
                </a:lnTo>
                <a:cubicBezTo>
                  <a:pt x="4763" y="4800601"/>
                  <a:pt x="9525" y="2400300"/>
                  <a:pt x="142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19462" y="2028616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GREAT 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PORTFOLIO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40114" y="1912501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38512" y="4771327"/>
            <a:ext cx="45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SUBHEADLINE TEXT</a:t>
            </a:r>
          </a:p>
        </p:txBody>
      </p:sp>
    </p:spTree>
    <p:extLst>
      <p:ext uri="{BB962C8B-B14F-4D97-AF65-F5344CB8AC3E}">
        <p14:creationId xmlns:p14="http://schemas.microsoft.com/office/powerpoint/2010/main" val="16241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build="p"/>
      <p:bldP spid="15" grpId="0" animBg="1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Name 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9" name="Freeform 28"/>
          <p:cNvSpPr/>
          <p:nvPr/>
        </p:nvSpPr>
        <p:spPr>
          <a:xfrm>
            <a:off x="5448301" y="2355056"/>
            <a:ext cx="1452562" cy="3888582"/>
          </a:xfrm>
          <a:custGeom>
            <a:avLst/>
            <a:gdLst>
              <a:gd name="connsiteX0" fmla="*/ 0 w 1428750"/>
              <a:gd name="connsiteY0" fmla="*/ 0 h 3886200"/>
              <a:gd name="connsiteX1" fmla="*/ 1428750 w 1428750"/>
              <a:gd name="connsiteY1" fmla="*/ 3886200 h 3886200"/>
              <a:gd name="connsiteX2" fmla="*/ 100012 w 1428750"/>
              <a:gd name="connsiteY2" fmla="*/ 1471612 h 3886200"/>
              <a:gd name="connsiteX3" fmla="*/ 0 w 1428750"/>
              <a:gd name="connsiteY3" fmla="*/ 0 h 3886200"/>
              <a:gd name="connsiteX0" fmla="*/ 0 w 1452562"/>
              <a:gd name="connsiteY0" fmla="*/ 0 h 3888582"/>
              <a:gd name="connsiteX1" fmla="*/ 1452562 w 1452562"/>
              <a:gd name="connsiteY1" fmla="*/ 3888582 h 3888582"/>
              <a:gd name="connsiteX2" fmla="*/ 123824 w 1452562"/>
              <a:gd name="connsiteY2" fmla="*/ 1473994 h 3888582"/>
              <a:gd name="connsiteX3" fmla="*/ 0 w 1452562"/>
              <a:gd name="connsiteY3" fmla="*/ 0 h 388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562" h="3888582">
                <a:moveTo>
                  <a:pt x="0" y="0"/>
                </a:moveTo>
                <a:lnTo>
                  <a:pt x="1452562" y="3888582"/>
                </a:lnTo>
                <a:lnTo>
                  <a:pt x="123824" y="14739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471863" y="-128588"/>
            <a:ext cx="2128837" cy="3986213"/>
          </a:xfrm>
          <a:custGeom>
            <a:avLst/>
            <a:gdLst>
              <a:gd name="connsiteX0" fmla="*/ 1714500 w 2128837"/>
              <a:gd name="connsiteY0" fmla="*/ 14288 h 3986213"/>
              <a:gd name="connsiteX1" fmla="*/ 2128837 w 2128837"/>
              <a:gd name="connsiteY1" fmla="*/ 3986213 h 3986213"/>
              <a:gd name="connsiteX2" fmla="*/ 0 w 2128837"/>
              <a:gd name="connsiteY2" fmla="*/ 0 h 3986213"/>
              <a:gd name="connsiteX3" fmla="*/ 1714500 w 2128837"/>
              <a:gd name="connsiteY3" fmla="*/ 14288 h 398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837" h="3986213">
                <a:moveTo>
                  <a:pt x="1714500" y="14288"/>
                </a:moveTo>
                <a:lnTo>
                  <a:pt x="2128837" y="3986213"/>
                </a:lnTo>
                <a:lnTo>
                  <a:pt x="0" y="0"/>
                </a:lnTo>
                <a:lnTo>
                  <a:pt x="1714500" y="142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Single Corner Rectangle 2"/>
          <p:cNvSpPr/>
          <p:nvPr/>
        </p:nvSpPr>
        <p:spPr>
          <a:xfrm>
            <a:off x="1" y="0"/>
            <a:ext cx="7219949" cy="6858000"/>
          </a:xfrm>
          <a:custGeom>
            <a:avLst/>
            <a:gdLst>
              <a:gd name="connsiteX0" fmla="*/ 0 w 6076949"/>
              <a:gd name="connsiteY0" fmla="*/ 0 h 6858000"/>
              <a:gd name="connsiteX1" fmla="*/ 5064104 w 6076949"/>
              <a:gd name="connsiteY1" fmla="*/ 0 h 6858000"/>
              <a:gd name="connsiteX2" fmla="*/ 6076949 w 6076949"/>
              <a:gd name="connsiteY2" fmla="*/ 1012845 h 6858000"/>
              <a:gd name="connsiteX3" fmla="*/ 6076949 w 6076949"/>
              <a:gd name="connsiteY3" fmla="*/ 6858000 h 6858000"/>
              <a:gd name="connsiteX4" fmla="*/ 0 w 6076949"/>
              <a:gd name="connsiteY4" fmla="*/ 6858000 h 6858000"/>
              <a:gd name="connsiteX5" fmla="*/ 0 w 6076949"/>
              <a:gd name="connsiteY5" fmla="*/ 0 h 6858000"/>
              <a:gd name="connsiteX0" fmla="*/ 0 w 8848724"/>
              <a:gd name="connsiteY0" fmla="*/ 0 h 6870720"/>
              <a:gd name="connsiteX1" fmla="*/ 5064104 w 8848724"/>
              <a:gd name="connsiteY1" fmla="*/ 0 h 6870720"/>
              <a:gd name="connsiteX2" fmla="*/ 8848724 w 8848724"/>
              <a:gd name="connsiteY2" fmla="*/ 6870720 h 6870720"/>
              <a:gd name="connsiteX3" fmla="*/ 6076949 w 8848724"/>
              <a:gd name="connsiteY3" fmla="*/ 6858000 h 6870720"/>
              <a:gd name="connsiteX4" fmla="*/ 0 w 8848724"/>
              <a:gd name="connsiteY4" fmla="*/ 6858000 h 6870720"/>
              <a:gd name="connsiteX5" fmla="*/ 0 w 8848724"/>
              <a:gd name="connsiteY5" fmla="*/ 0 h 6870720"/>
              <a:gd name="connsiteX0" fmla="*/ 0 w 8848724"/>
              <a:gd name="connsiteY0" fmla="*/ 0 h 6870720"/>
              <a:gd name="connsiteX1" fmla="*/ 5206979 w 8848724"/>
              <a:gd name="connsiteY1" fmla="*/ 0 h 6870720"/>
              <a:gd name="connsiteX2" fmla="*/ 8848724 w 8848724"/>
              <a:gd name="connsiteY2" fmla="*/ 6870720 h 6870720"/>
              <a:gd name="connsiteX3" fmla="*/ 6076949 w 8848724"/>
              <a:gd name="connsiteY3" fmla="*/ 6858000 h 6870720"/>
              <a:gd name="connsiteX4" fmla="*/ 0 w 8848724"/>
              <a:gd name="connsiteY4" fmla="*/ 6858000 h 6870720"/>
              <a:gd name="connsiteX5" fmla="*/ 0 w 8848724"/>
              <a:gd name="connsiteY5" fmla="*/ 0 h 6870720"/>
              <a:gd name="connsiteX0" fmla="*/ 0 w 8848724"/>
              <a:gd name="connsiteY0" fmla="*/ 0 h 6870720"/>
              <a:gd name="connsiteX1" fmla="*/ 3206729 w 8848724"/>
              <a:gd name="connsiteY1" fmla="*/ 0 h 6870720"/>
              <a:gd name="connsiteX2" fmla="*/ 8848724 w 8848724"/>
              <a:gd name="connsiteY2" fmla="*/ 6870720 h 6870720"/>
              <a:gd name="connsiteX3" fmla="*/ 6076949 w 8848724"/>
              <a:gd name="connsiteY3" fmla="*/ 6858000 h 6870720"/>
              <a:gd name="connsiteX4" fmla="*/ 0 w 8848724"/>
              <a:gd name="connsiteY4" fmla="*/ 6858000 h 6870720"/>
              <a:gd name="connsiteX5" fmla="*/ 0 w 8848724"/>
              <a:gd name="connsiteY5" fmla="*/ 0 h 6870720"/>
              <a:gd name="connsiteX0" fmla="*/ 0 w 7219949"/>
              <a:gd name="connsiteY0" fmla="*/ 0 h 6858000"/>
              <a:gd name="connsiteX1" fmla="*/ 3206729 w 7219949"/>
              <a:gd name="connsiteY1" fmla="*/ 0 h 6858000"/>
              <a:gd name="connsiteX2" fmla="*/ 7219949 w 7219949"/>
              <a:gd name="connsiteY2" fmla="*/ 6842145 h 6858000"/>
              <a:gd name="connsiteX3" fmla="*/ 6076949 w 7219949"/>
              <a:gd name="connsiteY3" fmla="*/ 6858000 h 6858000"/>
              <a:gd name="connsiteX4" fmla="*/ 0 w 7219949"/>
              <a:gd name="connsiteY4" fmla="*/ 6858000 h 6858000"/>
              <a:gd name="connsiteX5" fmla="*/ 0 w 7219949"/>
              <a:gd name="connsiteY5" fmla="*/ 0 h 6858000"/>
              <a:gd name="connsiteX0" fmla="*/ 0 w 7219949"/>
              <a:gd name="connsiteY0" fmla="*/ 0 h 6858000"/>
              <a:gd name="connsiteX1" fmla="*/ 3349604 w 7219949"/>
              <a:gd name="connsiteY1" fmla="*/ 14288 h 6858000"/>
              <a:gd name="connsiteX2" fmla="*/ 7219949 w 7219949"/>
              <a:gd name="connsiteY2" fmla="*/ 6842145 h 6858000"/>
              <a:gd name="connsiteX3" fmla="*/ 6076949 w 7219949"/>
              <a:gd name="connsiteY3" fmla="*/ 6858000 h 6858000"/>
              <a:gd name="connsiteX4" fmla="*/ 0 w 7219949"/>
              <a:gd name="connsiteY4" fmla="*/ 6858000 h 6858000"/>
              <a:gd name="connsiteX5" fmla="*/ 0 w 7219949"/>
              <a:gd name="connsiteY5" fmla="*/ 0 h 6858000"/>
              <a:gd name="connsiteX0" fmla="*/ 0 w 7219949"/>
              <a:gd name="connsiteY0" fmla="*/ 0 h 6858000"/>
              <a:gd name="connsiteX1" fmla="*/ 3578204 w 7219949"/>
              <a:gd name="connsiteY1" fmla="*/ 1 h 6858000"/>
              <a:gd name="connsiteX2" fmla="*/ 7219949 w 7219949"/>
              <a:gd name="connsiteY2" fmla="*/ 6842145 h 6858000"/>
              <a:gd name="connsiteX3" fmla="*/ 6076949 w 7219949"/>
              <a:gd name="connsiteY3" fmla="*/ 6858000 h 6858000"/>
              <a:gd name="connsiteX4" fmla="*/ 0 w 7219949"/>
              <a:gd name="connsiteY4" fmla="*/ 6858000 h 6858000"/>
              <a:gd name="connsiteX5" fmla="*/ 0 w 721994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9949" h="6858000">
                <a:moveTo>
                  <a:pt x="0" y="0"/>
                </a:moveTo>
                <a:lnTo>
                  <a:pt x="3578204" y="1"/>
                </a:lnTo>
                <a:lnTo>
                  <a:pt x="7219949" y="6842145"/>
                </a:lnTo>
                <a:lnTo>
                  <a:pt x="607694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8876" y="1571416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HAVE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BEST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PORTFOLIO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2015</a:t>
            </a:r>
          </a:p>
        </p:txBody>
      </p:sp>
      <p:sp>
        <p:nvSpPr>
          <p:cNvPr id="5" name="Rectangle 4"/>
          <p:cNvSpPr/>
          <p:nvPr/>
        </p:nvSpPr>
        <p:spPr>
          <a:xfrm>
            <a:off x="749528" y="1455301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4052" y="4372183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</a:t>
            </a:r>
            <a:r>
              <a:rPr lang="en-GB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.” </a:t>
            </a:r>
            <a:endParaRPr lang="en-GB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6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" grpId="0" animBg="1"/>
      <p:bldP spid="4" grpId="0" uiExpand="1" build="p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1524000" y="1765080"/>
            <a:ext cx="9144000" cy="4221383"/>
          </a:xfrm>
          <a:prstGeom prst="rect">
            <a:avLst/>
          </a:prstGeom>
        </p:spPr>
        <p:txBody>
          <a:bodyPr numCol="3" spcCol="27432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pulvinar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pulvinar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dictum.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efficitur</a:t>
            </a: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Three </a:t>
            </a:r>
            <a:r>
              <a:rPr lang="en-US" sz="2800" b="1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coloum</a:t>
            </a:r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text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2" y="1719333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FOUR</a:t>
            </a:r>
          </a:p>
          <a:p>
            <a:r>
              <a:rPr lang="en-US" sz="4400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AMAZING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PORTFOLIO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9164" y="1603218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3688" y="4520100"/>
            <a:ext cx="4532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.”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9686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917371" y="2047966"/>
            <a:ext cx="5457372" cy="1013097"/>
          </a:xfrm>
          <a:custGeom>
            <a:avLst/>
            <a:gdLst>
              <a:gd name="connsiteX0" fmla="*/ 0 w 5457372"/>
              <a:gd name="connsiteY0" fmla="*/ 0 h 1074057"/>
              <a:gd name="connsiteX1" fmla="*/ 5457372 w 5457372"/>
              <a:gd name="connsiteY1" fmla="*/ 87085 h 1074057"/>
              <a:gd name="connsiteX2" fmla="*/ 3309258 w 5457372"/>
              <a:gd name="connsiteY2" fmla="*/ 1074057 h 1074057"/>
              <a:gd name="connsiteX3" fmla="*/ 0 w 5457372"/>
              <a:gd name="connsiteY3" fmla="*/ 0 h 1074057"/>
              <a:gd name="connsiteX0" fmla="*/ 0 w 5457372"/>
              <a:gd name="connsiteY0" fmla="*/ 0 h 1043577"/>
              <a:gd name="connsiteX1" fmla="*/ 5457372 w 5457372"/>
              <a:gd name="connsiteY1" fmla="*/ 56605 h 1043577"/>
              <a:gd name="connsiteX2" fmla="*/ 3309258 w 5457372"/>
              <a:gd name="connsiteY2" fmla="*/ 1043577 h 1043577"/>
              <a:gd name="connsiteX3" fmla="*/ 0 w 5457372"/>
              <a:gd name="connsiteY3" fmla="*/ 0 h 1043577"/>
              <a:gd name="connsiteX0" fmla="*/ 0 w 5457372"/>
              <a:gd name="connsiteY0" fmla="*/ 0 h 677817"/>
              <a:gd name="connsiteX1" fmla="*/ 5457372 w 5457372"/>
              <a:gd name="connsiteY1" fmla="*/ 56605 h 677817"/>
              <a:gd name="connsiteX2" fmla="*/ 3301638 w 5457372"/>
              <a:gd name="connsiteY2" fmla="*/ 677817 h 677817"/>
              <a:gd name="connsiteX3" fmla="*/ 0 w 5457372"/>
              <a:gd name="connsiteY3" fmla="*/ 0 h 677817"/>
              <a:gd name="connsiteX0" fmla="*/ 0 w 5457372"/>
              <a:gd name="connsiteY0" fmla="*/ 0 h 982617"/>
              <a:gd name="connsiteX1" fmla="*/ 5457372 w 5457372"/>
              <a:gd name="connsiteY1" fmla="*/ 56605 h 982617"/>
              <a:gd name="connsiteX2" fmla="*/ 3271158 w 5457372"/>
              <a:gd name="connsiteY2" fmla="*/ 982617 h 982617"/>
              <a:gd name="connsiteX3" fmla="*/ 0 w 5457372"/>
              <a:gd name="connsiteY3" fmla="*/ 0 h 982617"/>
              <a:gd name="connsiteX0" fmla="*/ 0 w 5457372"/>
              <a:gd name="connsiteY0" fmla="*/ 0 h 1013097"/>
              <a:gd name="connsiteX1" fmla="*/ 5457372 w 5457372"/>
              <a:gd name="connsiteY1" fmla="*/ 56605 h 1013097"/>
              <a:gd name="connsiteX2" fmla="*/ 3332118 w 5457372"/>
              <a:gd name="connsiteY2" fmla="*/ 1013097 h 1013097"/>
              <a:gd name="connsiteX3" fmla="*/ 0 w 5457372"/>
              <a:gd name="connsiteY3" fmla="*/ 0 h 101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7372" h="1013097">
                <a:moveTo>
                  <a:pt x="0" y="0"/>
                </a:moveTo>
                <a:lnTo>
                  <a:pt x="5457372" y="56605"/>
                </a:lnTo>
                <a:lnTo>
                  <a:pt x="3332118" y="10130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232475" y="1116914"/>
            <a:ext cx="9185611" cy="3410858"/>
          </a:xfrm>
          <a:custGeom>
            <a:avLst/>
            <a:gdLst>
              <a:gd name="connsiteX0" fmla="*/ 0 w 9173028"/>
              <a:gd name="connsiteY0" fmla="*/ 0 h 2786743"/>
              <a:gd name="connsiteX1" fmla="*/ 0 w 9173028"/>
              <a:gd name="connsiteY1" fmla="*/ 1712686 h 2786743"/>
              <a:gd name="connsiteX2" fmla="*/ 9173028 w 9173028"/>
              <a:gd name="connsiteY2" fmla="*/ 2786743 h 2786743"/>
              <a:gd name="connsiteX3" fmla="*/ 0 w 9173028"/>
              <a:gd name="connsiteY3" fmla="*/ 0 h 2786743"/>
              <a:gd name="connsiteX0" fmla="*/ 0 w 8753928"/>
              <a:gd name="connsiteY0" fmla="*/ 0 h 3083923"/>
              <a:gd name="connsiteX1" fmla="*/ 0 w 8753928"/>
              <a:gd name="connsiteY1" fmla="*/ 1712686 h 3083923"/>
              <a:gd name="connsiteX2" fmla="*/ 8753928 w 8753928"/>
              <a:gd name="connsiteY2" fmla="*/ 3083923 h 3083923"/>
              <a:gd name="connsiteX3" fmla="*/ 0 w 8753928"/>
              <a:gd name="connsiteY3" fmla="*/ 0 h 3083923"/>
              <a:gd name="connsiteX0" fmla="*/ 0 w 9127308"/>
              <a:gd name="connsiteY0" fmla="*/ 0 h 2748643"/>
              <a:gd name="connsiteX1" fmla="*/ 0 w 9127308"/>
              <a:gd name="connsiteY1" fmla="*/ 1712686 h 2748643"/>
              <a:gd name="connsiteX2" fmla="*/ 9127308 w 9127308"/>
              <a:gd name="connsiteY2" fmla="*/ 2748643 h 2748643"/>
              <a:gd name="connsiteX3" fmla="*/ 0 w 9127308"/>
              <a:gd name="connsiteY3" fmla="*/ 0 h 2748643"/>
              <a:gd name="connsiteX0" fmla="*/ 740228 w 9867536"/>
              <a:gd name="connsiteY0" fmla="*/ 0 h 2748643"/>
              <a:gd name="connsiteX1" fmla="*/ 0 w 9867536"/>
              <a:gd name="connsiteY1" fmla="*/ 1901372 h 2748643"/>
              <a:gd name="connsiteX2" fmla="*/ 9867536 w 9867536"/>
              <a:gd name="connsiteY2" fmla="*/ 2748643 h 2748643"/>
              <a:gd name="connsiteX3" fmla="*/ 740228 w 9867536"/>
              <a:gd name="connsiteY3" fmla="*/ 0 h 2748643"/>
              <a:gd name="connsiteX0" fmla="*/ 0 w 9127308"/>
              <a:gd name="connsiteY0" fmla="*/ 0 h 2748643"/>
              <a:gd name="connsiteX1" fmla="*/ 14515 w 9127308"/>
              <a:gd name="connsiteY1" fmla="*/ 2220686 h 2748643"/>
              <a:gd name="connsiteX2" fmla="*/ 9127308 w 9127308"/>
              <a:gd name="connsiteY2" fmla="*/ 2748643 h 2748643"/>
              <a:gd name="connsiteX3" fmla="*/ 0 w 9127308"/>
              <a:gd name="connsiteY3" fmla="*/ 0 h 2748643"/>
              <a:gd name="connsiteX0" fmla="*/ 58303 w 9185611"/>
              <a:gd name="connsiteY0" fmla="*/ 0 h 3410858"/>
              <a:gd name="connsiteX1" fmla="*/ 247 w 9185611"/>
              <a:gd name="connsiteY1" fmla="*/ 3410858 h 3410858"/>
              <a:gd name="connsiteX2" fmla="*/ 9185611 w 9185611"/>
              <a:gd name="connsiteY2" fmla="*/ 2748643 h 3410858"/>
              <a:gd name="connsiteX3" fmla="*/ 58303 w 9185611"/>
              <a:gd name="connsiteY3" fmla="*/ 0 h 341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85611" h="3410858">
                <a:moveTo>
                  <a:pt x="58303" y="0"/>
                </a:moveTo>
                <a:cubicBezTo>
                  <a:pt x="63141" y="740229"/>
                  <a:pt x="-4591" y="2670629"/>
                  <a:pt x="247" y="3410858"/>
                </a:cubicBezTo>
                <a:lnTo>
                  <a:pt x="9185611" y="2748643"/>
                </a:lnTo>
                <a:lnTo>
                  <a:pt x="5830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/>
          <p:nvPr/>
        </p:nvSpPr>
        <p:spPr>
          <a:xfrm flipV="1">
            <a:off x="-87088" y="1756229"/>
            <a:ext cx="12337145" cy="5101771"/>
          </a:xfrm>
          <a:custGeom>
            <a:avLst/>
            <a:gdLst>
              <a:gd name="connsiteX0" fmla="*/ 0 w 12192003"/>
              <a:gd name="connsiteY0" fmla="*/ 0 h 6858000"/>
              <a:gd name="connsiteX1" fmla="*/ 12192003 w 12192003"/>
              <a:gd name="connsiteY1" fmla="*/ 0 h 6858000"/>
              <a:gd name="connsiteX2" fmla="*/ 12192003 w 12192003"/>
              <a:gd name="connsiteY2" fmla="*/ 6858000 h 6858000"/>
              <a:gd name="connsiteX3" fmla="*/ 0 w 12192003"/>
              <a:gd name="connsiteY3" fmla="*/ 6858000 h 6858000"/>
              <a:gd name="connsiteX4" fmla="*/ 0 w 12192003"/>
              <a:gd name="connsiteY4" fmla="*/ 0 h 6858000"/>
              <a:gd name="connsiteX0" fmla="*/ 14514 w 12206517"/>
              <a:gd name="connsiteY0" fmla="*/ 0 h 6858000"/>
              <a:gd name="connsiteX1" fmla="*/ 12206517 w 12206517"/>
              <a:gd name="connsiteY1" fmla="*/ 0 h 6858000"/>
              <a:gd name="connsiteX2" fmla="*/ 12206517 w 12206517"/>
              <a:gd name="connsiteY2" fmla="*/ 6858000 h 6858000"/>
              <a:gd name="connsiteX3" fmla="*/ 0 w 12206517"/>
              <a:gd name="connsiteY3" fmla="*/ 3693886 h 6858000"/>
              <a:gd name="connsiteX4" fmla="*/ 14514 w 12206517"/>
              <a:gd name="connsiteY4" fmla="*/ 0 h 6858000"/>
              <a:gd name="connsiteX0" fmla="*/ 29028 w 12221031"/>
              <a:gd name="connsiteY0" fmla="*/ 0 h 6858000"/>
              <a:gd name="connsiteX1" fmla="*/ 12221031 w 12221031"/>
              <a:gd name="connsiteY1" fmla="*/ 0 h 6858000"/>
              <a:gd name="connsiteX2" fmla="*/ 12221031 w 12221031"/>
              <a:gd name="connsiteY2" fmla="*/ 6858000 h 6858000"/>
              <a:gd name="connsiteX3" fmla="*/ 0 w 12221031"/>
              <a:gd name="connsiteY3" fmla="*/ 4071257 h 6858000"/>
              <a:gd name="connsiteX4" fmla="*/ 29028 w 12221031"/>
              <a:gd name="connsiteY4" fmla="*/ 0 h 6858000"/>
              <a:gd name="connsiteX0" fmla="*/ 29028 w 12250059"/>
              <a:gd name="connsiteY0" fmla="*/ 0 h 4709885"/>
              <a:gd name="connsiteX1" fmla="*/ 12221031 w 12250059"/>
              <a:gd name="connsiteY1" fmla="*/ 0 h 4709885"/>
              <a:gd name="connsiteX2" fmla="*/ 12250059 w 12250059"/>
              <a:gd name="connsiteY2" fmla="*/ 4709885 h 4709885"/>
              <a:gd name="connsiteX3" fmla="*/ 0 w 12250059"/>
              <a:gd name="connsiteY3" fmla="*/ 4071257 h 4709885"/>
              <a:gd name="connsiteX4" fmla="*/ 29028 w 12250059"/>
              <a:gd name="connsiteY4" fmla="*/ 0 h 4709885"/>
              <a:gd name="connsiteX0" fmla="*/ 87085 w 12308116"/>
              <a:gd name="connsiteY0" fmla="*/ 0 h 4709885"/>
              <a:gd name="connsiteX1" fmla="*/ 12279088 w 12308116"/>
              <a:gd name="connsiteY1" fmla="*/ 0 h 4709885"/>
              <a:gd name="connsiteX2" fmla="*/ 12308116 w 12308116"/>
              <a:gd name="connsiteY2" fmla="*/ 4709885 h 4709885"/>
              <a:gd name="connsiteX3" fmla="*/ 0 w 12308116"/>
              <a:gd name="connsiteY3" fmla="*/ 2431143 h 4709885"/>
              <a:gd name="connsiteX4" fmla="*/ 87085 w 12308116"/>
              <a:gd name="connsiteY4" fmla="*/ 0 h 4709885"/>
              <a:gd name="connsiteX0" fmla="*/ 87085 w 12337145"/>
              <a:gd name="connsiteY0" fmla="*/ 0 h 5101771"/>
              <a:gd name="connsiteX1" fmla="*/ 12279088 w 12337145"/>
              <a:gd name="connsiteY1" fmla="*/ 0 h 5101771"/>
              <a:gd name="connsiteX2" fmla="*/ 12337145 w 12337145"/>
              <a:gd name="connsiteY2" fmla="*/ 5101771 h 5101771"/>
              <a:gd name="connsiteX3" fmla="*/ 0 w 12337145"/>
              <a:gd name="connsiteY3" fmla="*/ 2431143 h 5101771"/>
              <a:gd name="connsiteX4" fmla="*/ 87085 w 12337145"/>
              <a:gd name="connsiteY4" fmla="*/ 0 h 51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7145" h="5101771">
                <a:moveTo>
                  <a:pt x="87085" y="0"/>
                </a:moveTo>
                <a:lnTo>
                  <a:pt x="12279088" y="0"/>
                </a:lnTo>
                <a:lnTo>
                  <a:pt x="12337145" y="5101771"/>
                </a:lnTo>
                <a:lnTo>
                  <a:pt x="0" y="2431143"/>
                </a:lnTo>
                <a:lnTo>
                  <a:pt x="870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44649" y="3151170"/>
            <a:ext cx="4895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dictum.” 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9462" y="2285896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SHOWING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USED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MOCKUPS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0114" y="2169781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8512" y="5028607"/>
            <a:ext cx="45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SUBHEADLINE TEXT</a:t>
            </a:r>
          </a:p>
        </p:txBody>
      </p:sp>
    </p:spTree>
    <p:extLst>
      <p:ext uri="{BB962C8B-B14F-4D97-AF65-F5344CB8AC3E}">
        <p14:creationId xmlns:p14="http://schemas.microsoft.com/office/powerpoint/2010/main" val="1224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3" grpId="0"/>
      <p:bldP spid="5" grpId="0" uiExpand="1" build="p"/>
      <p:bldP spid="6" grpId="0" animBg="1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97736" y="1571416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PROGRESS</a:t>
            </a:r>
          </a:p>
          <a:p>
            <a:r>
              <a:rPr lang="en-US" sz="4400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MOBILE APPS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PORTFOLIO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18388" y="1455301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22912" y="4372183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gravida lorem id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sollicitudin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dictum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.” </a:t>
            </a:r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>
            <a:fillRect/>
          </a:stretch>
        </p:blipFill>
        <p:spPr/>
      </p:pic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24717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animBg="1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92" y="2427486"/>
            <a:ext cx="4833164" cy="2924868"/>
          </a:xfrm>
          <a:prstGeom prst="rect">
            <a:avLst/>
          </a:prstGeom>
        </p:spPr>
      </p:pic>
      <p:sp>
        <p:nvSpPr>
          <p:cNvPr id="33" name="Freeform 47"/>
          <p:cNvSpPr>
            <a:spLocks noEditPoints="1"/>
          </p:cNvSpPr>
          <p:nvPr/>
        </p:nvSpPr>
        <p:spPr bwMode="auto">
          <a:xfrm>
            <a:off x="1609606" y="1966706"/>
            <a:ext cx="344382" cy="389546"/>
          </a:xfrm>
          <a:custGeom>
            <a:avLst/>
            <a:gdLst>
              <a:gd name="T0" fmla="*/ 61 w 240"/>
              <a:gd name="T1" fmla="*/ 48 h 272"/>
              <a:gd name="T2" fmla="*/ 35 w 240"/>
              <a:gd name="T3" fmla="*/ 35 h 272"/>
              <a:gd name="T4" fmla="*/ 48 w 240"/>
              <a:gd name="T5" fmla="*/ 61 h 272"/>
              <a:gd name="T6" fmla="*/ 61 w 240"/>
              <a:gd name="T7" fmla="*/ 61 h 272"/>
              <a:gd name="T8" fmla="*/ 9 w 240"/>
              <a:gd name="T9" fmla="*/ 110 h 272"/>
              <a:gd name="T10" fmla="*/ 9 w 240"/>
              <a:gd name="T11" fmla="*/ 129 h 272"/>
              <a:gd name="T12" fmla="*/ 37 w 240"/>
              <a:gd name="T13" fmla="*/ 120 h 272"/>
              <a:gd name="T14" fmla="*/ 120 w 240"/>
              <a:gd name="T15" fmla="*/ 37 h 272"/>
              <a:gd name="T16" fmla="*/ 129 w 240"/>
              <a:gd name="T17" fmla="*/ 9 h 272"/>
              <a:gd name="T18" fmla="*/ 110 w 240"/>
              <a:gd name="T19" fmla="*/ 9 h 272"/>
              <a:gd name="T20" fmla="*/ 120 w 240"/>
              <a:gd name="T21" fmla="*/ 37 h 272"/>
              <a:gd name="T22" fmla="*/ 106 w 240"/>
              <a:gd name="T23" fmla="*/ 272 h 272"/>
              <a:gd name="T24" fmla="*/ 152 w 240"/>
              <a:gd name="T25" fmla="*/ 252 h 272"/>
              <a:gd name="T26" fmla="*/ 87 w 240"/>
              <a:gd name="T27" fmla="*/ 243 h 272"/>
              <a:gd name="T28" fmla="*/ 204 w 240"/>
              <a:gd name="T29" fmla="*/ 35 h 272"/>
              <a:gd name="T30" fmla="*/ 178 w 240"/>
              <a:gd name="T31" fmla="*/ 48 h 272"/>
              <a:gd name="T32" fmla="*/ 184 w 240"/>
              <a:gd name="T33" fmla="*/ 64 h 272"/>
              <a:gd name="T34" fmla="*/ 204 w 240"/>
              <a:gd name="T35" fmla="*/ 48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5 h 272"/>
              <a:gd name="T42" fmla="*/ 74 w 240"/>
              <a:gd name="T43" fmla="*/ 199 h 272"/>
              <a:gd name="T44" fmla="*/ 68 w 240"/>
              <a:gd name="T45" fmla="*/ 229 h 272"/>
              <a:gd name="T46" fmla="*/ 165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7 w 240"/>
              <a:gd name="T53" fmla="*/ 157 h 272"/>
              <a:gd name="T54" fmla="*/ 120 w 240"/>
              <a:gd name="T55" fmla="*/ 49 h 272"/>
              <a:gd name="T56" fmla="*/ 116 w 240"/>
              <a:gd name="T57" fmla="*/ 136 h 272"/>
              <a:gd name="T58" fmla="*/ 120 w 240"/>
              <a:gd name="T59" fmla="*/ 169 h 272"/>
              <a:gd name="T60" fmla="*/ 143 w 240"/>
              <a:gd name="T61" fmla="*/ 185 h 272"/>
              <a:gd name="T62" fmla="*/ 126 w 240"/>
              <a:gd name="T63" fmla="*/ 199 h 272"/>
              <a:gd name="T64" fmla="*/ 141 w 240"/>
              <a:gd name="T65" fmla="*/ 136 h 272"/>
              <a:gd name="T66" fmla="*/ 141 w 240"/>
              <a:gd name="T67" fmla="*/ 106 h 272"/>
              <a:gd name="T68" fmla="*/ 125 w 240"/>
              <a:gd name="T69" fmla="*/ 126 h 272"/>
              <a:gd name="T70" fmla="*/ 110 w 240"/>
              <a:gd name="T71" fmla="*/ 110 h 272"/>
              <a:gd name="T72" fmla="*/ 84 w 240"/>
              <a:gd name="T73" fmla="*/ 121 h 272"/>
              <a:gd name="T74" fmla="*/ 107 w 240"/>
              <a:gd name="T75" fmla="*/ 136 h 272"/>
              <a:gd name="T76" fmla="*/ 96 w 240"/>
              <a:gd name="T77" fmla="*/ 199 h 272"/>
              <a:gd name="T78" fmla="*/ 77 w 240"/>
              <a:gd name="T79" fmla="*/ 146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6 h 272"/>
              <a:gd name="T86" fmla="*/ 138 w 240"/>
              <a:gd name="T87" fmla="*/ 117 h 272"/>
              <a:gd name="T88" fmla="*/ 146 w 240"/>
              <a:gd name="T89" fmla="*/ 121 h 272"/>
              <a:gd name="T90" fmla="*/ 134 w 240"/>
              <a:gd name="T91" fmla="*/ 126 h 272"/>
              <a:gd name="T92" fmla="*/ 100 w 240"/>
              <a:gd name="T93" fmla="*/ 126 h 272"/>
              <a:gd name="T94" fmla="*/ 100 w 240"/>
              <a:gd name="T95" fmla="*/ 115 h 272"/>
              <a:gd name="T96" fmla="*/ 106 w 240"/>
              <a:gd name="T97" fmla="*/ 126 h 272"/>
              <a:gd name="T98" fmla="*/ 211 w 240"/>
              <a:gd name="T99" fmla="*/ 110 h 272"/>
              <a:gd name="T100" fmla="*/ 211 w 240"/>
              <a:gd name="T101" fmla="*/ 129 h 272"/>
              <a:gd name="T102" fmla="*/ 240 w 240"/>
              <a:gd name="T103" fmla="*/ 119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1" y="61"/>
                </a:moveTo>
                <a:cubicBezTo>
                  <a:pt x="65" y="58"/>
                  <a:pt x="65" y="52"/>
                  <a:pt x="61" y="48"/>
                </a:cubicBezTo>
                <a:cubicBezTo>
                  <a:pt x="48" y="35"/>
                  <a:pt x="48" y="35"/>
                  <a:pt x="48" y="35"/>
                </a:cubicBezTo>
                <a:cubicBezTo>
                  <a:pt x="44" y="31"/>
                  <a:pt x="38" y="31"/>
                  <a:pt x="35" y="35"/>
                </a:cubicBezTo>
                <a:cubicBezTo>
                  <a:pt x="31" y="38"/>
                  <a:pt x="31" y="44"/>
                  <a:pt x="35" y="48"/>
                </a:cubicBezTo>
                <a:cubicBezTo>
                  <a:pt x="48" y="61"/>
                  <a:pt x="48" y="61"/>
                  <a:pt x="48" y="61"/>
                </a:cubicBezTo>
                <a:cubicBezTo>
                  <a:pt x="50" y="63"/>
                  <a:pt x="52" y="64"/>
                  <a:pt x="55" y="64"/>
                </a:cubicBezTo>
                <a:cubicBezTo>
                  <a:pt x="57" y="64"/>
                  <a:pt x="60" y="63"/>
                  <a:pt x="61" y="61"/>
                </a:cubicBezTo>
                <a:moveTo>
                  <a:pt x="28" y="110"/>
                </a:moveTo>
                <a:cubicBezTo>
                  <a:pt x="9" y="110"/>
                  <a:pt x="9" y="110"/>
                  <a:pt x="9" y="110"/>
                </a:cubicBezTo>
                <a:cubicBezTo>
                  <a:pt x="4" y="110"/>
                  <a:pt x="0" y="114"/>
                  <a:pt x="0" y="120"/>
                </a:cubicBezTo>
                <a:cubicBezTo>
                  <a:pt x="0" y="125"/>
                  <a:pt x="4" y="129"/>
                  <a:pt x="9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3" y="129"/>
                  <a:pt x="37" y="125"/>
                  <a:pt x="37" y="120"/>
                </a:cubicBezTo>
                <a:cubicBezTo>
                  <a:pt x="37" y="114"/>
                  <a:pt x="33" y="110"/>
                  <a:pt x="28" y="110"/>
                </a:cubicBezTo>
                <a:moveTo>
                  <a:pt x="120" y="37"/>
                </a:moveTo>
                <a:cubicBezTo>
                  <a:pt x="125" y="37"/>
                  <a:pt x="129" y="33"/>
                  <a:pt x="129" y="28"/>
                </a:cubicBezTo>
                <a:cubicBezTo>
                  <a:pt x="129" y="9"/>
                  <a:pt x="129" y="9"/>
                  <a:pt x="129" y="9"/>
                </a:cubicBezTo>
                <a:cubicBezTo>
                  <a:pt x="129" y="4"/>
                  <a:pt x="125" y="0"/>
                  <a:pt x="120" y="0"/>
                </a:cubicBezTo>
                <a:cubicBezTo>
                  <a:pt x="114" y="0"/>
                  <a:pt x="110" y="4"/>
                  <a:pt x="110" y="9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10" y="33"/>
                  <a:pt x="114" y="37"/>
                  <a:pt x="120" y="37"/>
                </a:cubicBezTo>
                <a:moveTo>
                  <a:pt x="87" y="252"/>
                </a:moveTo>
                <a:cubicBezTo>
                  <a:pt x="87" y="263"/>
                  <a:pt x="96" y="272"/>
                  <a:pt x="106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2" y="263"/>
                  <a:pt x="152" y="252"/>
                </a:cubicBezTo>
                <a:cubicBezTo>
                  <a:pt x="152" y="243"/>
                  <a:pt x="152" y="243"/>
                  <a:pt x="152" y="243"/>
                </a:cubicBezTo>
                <a:cubicBezTo>
                  <a:pt x="87" y="243"/>
                  <a:pt x="87" y="243"/>
                  <a:pt x="87" y="243"/>
                </a:cubicBezTo>
                <a:cubicBezTo>
                  <a:pt x="87" y="252"/>
                  <a:pt x="87" y="252"/>
                  <a:pt x="87" y="252"/>
                </a:cubicBezTo>
                <a:close/>
                <a:moveTo>
                  <a:pt x="204" y="35"/>
                </a:moveTo>
                <a:cubicBezTo>
                  <a:pt x="201" y="31"/>
                  <a:pt x="195" y="31"/>
                  <a:pt x="191" y="35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4" y="52"/>
                  <a:pt x="174" y="58"/>
                  <a:pt x="178" y="61"/>
                </a:cubicBezTo>
                <a:cubicBezTo>
                  <a:pt x="180" y="63"/>
                  <a:pt x="182" y="64"/>
                  <a:pt x="184" y="64"/>
                </a:cubicBezTo>
                <a:cubicBezTo>
                  <a:pt x="187" y="64"/>
                  <a:pt x="189" y="63"/>
                  <a:pt x="191" y="61"/>
                </a:cubicBezTo>
                <a:cubicBezTo>
                  <a:pt x="204" y="48"/>
                  <a:pt x="204" y="48"/>
                  <a:pt x="204" y="48"/>
                </a:cubicBezTo>
                <a:cubicBezTo>
                  <a:pt x="208" y="44"/>
                  <a:pt x="208" y="38"/>
                  <a:pt x="204" y="35"/>
                </a:cubicBezTo>
                <a:moveTo>
                  <a:pt x="120" y="49"/>
                </a:moveTo>
                <a:cubicBezTo>
                  <a:pt x="81" y="49"/>
                  <a:pt x="49" y="80"/>
                  <a:pt x="49" y="118"/>
                </a:cubicBezTo>
                <a:cubicBezTo>
                  <a:pt x="49" y="131"/>
                  <a:pt x="53" y="144"/>
                  <a:pt x="61" y="156"/>
                </a:cubicBezTo>
                <a:cubicBezTo>
                  <a:pt x="61" y="156"/>
                  <a:pt x="62" y="157"/>
                  <a:pt x="62" y="157"/>
                </a:cubicBezTo>
                <a:cubicBezTo>
                  <a:pt x="75" y="176"/>
                  <a:pt x="78" y="182"/>
                  <a:pt x="78" y="185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4" y="199"/>
                  <a:pt x="74" y="199"/>
                  <a:pt x="74" y="199"/>
                </a:cubicBezTo>
                <a:cubicBezTo>
                  <a:pt x="71" y="199"/>
                  <a:pt x="68" y="200"/>
                  <a:pt x="68" y="204"/>
                </a:cubicBezTo>
                <a:cubicBezTo>
                  <a:pt x="68" y="229"/>
                  <a:pt x="68" y="229"/>
                  <a:pt x="68" y="229"/>
                </a:cubicBezTo>
                <a:cubicBezTo>
                  <a:pt x="68" y="233"/>
                  <a:pt x="71" y="235"/>
                  <a:pt x="74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8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8" y="199"/>
                  <a:pt x="165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2"/>
                  <a:pt x="163" y="177"/>
                  <a:pt x="177" y="157"/>
                </a:cubicBezTo>
                <a:cubicBezTo>
                  <a:pt x="186" y="146"/>
                  <a:pt x="190" y="132"/>
                  <a:pt x="190" y="118"/>
                </a:cubicBezTo>
                <a:cubicBezTo>
                  <a:pt x="190" y="80"/>
                  <a:pt x="158" y="49"/>
                  <a:pt x="120" y="49"/>
                </a:cubicBezTo>
                <a:moveTo>
                  <a:pt x="120" y="169"/>
                </a:moveTo>
                <a:cubicBezTo>
                  <a:pt x="116" y="136"/>
                  <a:pt x="116" y="136"/>
                  <a:pt x="116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69"/>
                </a:lnTo>
                <a:close/>
                <a:moveTo>
                  <a:pt x="162" y="146"/>
                </a:moveTo>
                <a:cubicBezTo>
                  <a:pt x="147" y="167"/>
                  <a:pt x="143" y="176"/>
                  <a:pt x="143" y="185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6" y="199"/>
                  <a:pt x="126" y="199"/>
                  <a:pt x="126" y="199"/>
                </a:cubicBezTo>
                <a:cubicBezTo>
                  <a:pt x="133" y="136"/>
                  <a:pt x="133" y="136"/>
                  <a:pt x="133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29"/>
                  <a:pt x="156" y="121"/>
                </a:cubicBezTo>
                <a:cubicBezTo>
                  <a:pt x="156" y="113"/>
                  <a:pt x="149" y="106"/>
                  <a:pt x="141" y="106"/>
                </a:cubicBezTo>
                <a:cubicBezTo>
                  <a:pt x="137" y="106"/>
                  <a:pt x="133" y="107"/>
                  <a:pt x="131" y="110"/>
                </a:cubicBezTo>
                <a:cubicBezTo>
                  <a:pt x="126" y="115"/>
                  <a:pt x="125" y="122"/>
                  <a:pt x="125" y="126"/>
                </a:cubicBezTo>
                <a:cubicBezTo>
                  <a:pt x="116" y="126"/>
                  <a:pt x="116" y="126"/>
                  <a:pt x="116" y="126"/>
                </a:cubicBezTo>
                <a:cubicBezTo>
                  <a:pt x="116" y="122"/>
                  <a:pt x="114" y="115"/>
                  <a:pt x="110" y="110"/>
                </a:cubicBezTo>
                <a:cubicBezTo>
                  <a:pt x="107" y="108"/>
                  <a:pt x="104" y="106"/>
                  <a:pt x="100" y="106"/>
                </a:cubicBezTo>
                <a:cubicBezTo>
                  <a:pt x="91" y="106"/>
                  <a:pt x="84" y="113"/>
                  <a:pt x="84" y="121"/>
                </a:cubicBezTo>
                <a:cubicBezTo>
                  <a:pt x="84" y="129"/>
                  <a:pt x="91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6" y="199"/>
                  <a:pt x="96" y="199"/>
                  <a:pt x="96" y="199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76"/>
                  <a:pt x="92" y="167"/>
                  <a:pt x="77" y="146"/>
                </a:cubicBezTo>
                <a:cubicBezTo>
                  <a:pt x="77" y="146"/>
                  <a:pt x="77" y="146"/>
                  <a:pt x="77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7"/>
                  <a:pt x="68" y="128"/>
                  <a:pt x="68" y="118"/>
                </a:cubicBezTo>
                <a:cubicBezTo>
                  <a:pt x="68" y="90"/>
                  <a:pt x="91" y="68"/>
                  <a:pt x="120" y="68"/>
                </a:cubicBezTo>
                <a:cubicBezTo>
                  <a:pt x="148" y="68"/>
                  <a:pt x="171" y="90"/>
                  <a:pt x="171" y="118"/>
                </a:cubicBezTo>
                <a:cubicBezTo>
                  <a:pt x="171" y="128"/>
                  <a:pt x="168" y="138"/>
                  <a:pt x="162" y="146"/>
                </a:cubicBezTo>
                <a:moveTo>
                  <a:pt x="134" y="126"/>
                </a:moveTo>
                <a:cubicBezTo>
                  <a:pt x="134" y="123"/>
                  <a:pt x="135" y="119"/>
                  <a:pt x="138" y="117"/>
                </a:cubicBezTo>
                <a:cubicBezTo>
                  <a:pt x="138" y="116"/>
                  <a:pt x="139" y="115"/>
                  <a:pt x="141" y="115"/>
                </a:cubicBezTo>
                <a:cubicBezTo>
                  <a:pt x="144" y="115"/>
                  <a:pt x="146" y="118"/>
                  <a:pt x="146" y="121"/>
                </a:cubicBezTo>
                <a:cubicBezTo>
                  <a:pt x="146" y="124"/>
                  <a:pt x="144" y="126"/>
                  <a:pt x="141" y="126"/>
                </a:cubicBezTo>
                <a:cubicBezTo>
                  <a:pt x="134" y="126"/>
                  <a:pt x="134" y="126"/>
                  <a:pt x="134" y="126"/>
                </a:cubicBezTo>
                <a:close/>
                <a:moveTo>
                  <a:pt x="106" y="126"/>
                </a:moveTo>
                <a:cubicBezTo>
                  <a:pt x="100" y="126"/>
                  <a:pt x="100" y="126"/>
                  <a:pt x="100" y="126"/>
                </a:cubicBezTo>
                <a:cubicBezTo>
                  <a:pt x="96" y="126"/>
                  <a:pt x="94" y="124"/>
                  <a:pt x="94" y="121"/>
                </a:cubicBezTo>
                <a:cubicBezTo>
                  <a:pt x="94" y="118"/>
                  <a:pt x="96" y="115"/>
                  <a:pt x="100" y="115"/>
                </a:cubicBezTo>
                <a:cubicBezTo>
                  <a:pt x="101" y="115"/>
                  <a:pt x="102" y="116"/>
                  <a:pt x="103" y="117"/>
                </a:cubicBezTo>
                <a:cubicBezTo>
                  <a:pt x="105" y="119"/>
                  <a:pt x="106" y="123"/>
                  <a:pt x="106" y="126"/>
                </a:cubicBezTo>
                <a:moveTo>
                  <a:pt x="230" y="110"/>
                </a:moveTo>
                <a:cubicBezTo>
                  <a:pt x="211" y="110"/>
                  <a:pt x="211" y="110"/>
                  <a:pt x="211" y="110"/>
                </a:cubicBezTo>
                <a:cubicBezTo>
                  <a:pt x="206" y="110"/>
                  <a:pt x="202" y="114"/>
                  <a:pt x="202" y="119"/>
                </a:cubicBezTo>
                <a:cubicBezTo>
                  <a:pt x="202" y="125"/>
                  <a:pt x="206" y="129"/>
                  <a:pt x="211" y="129"/>
                </a:cubicBezTo>
                <a:cubicBezTo>
                  <a:pt x="230" y="129"/>
                  <a:pt x="230" y="129"/>
                  <a:pt x="230" y="129"/>
                </a:cubicBezTo>
                <a:cubicBezTo>
                  <a:pt x="235" y="129"/>
                  <a:pt x="240" y="125"/>
                  <a:pt x="240" y="119"/>
                </a:cubicBezTo>
                <a:cubicBezTo>
                  <a:pt x="240" y="114"/>
                  <a:pt x="235" y="110"/>
                  <a:pt x="230" y="110"/>
                </a:cubicBezTo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459"/>
          <p:cNvSpPr>
            <a:spLocks noEditPoints="1"/>
          </p:cNvSpPr>
          <p:nvPr/>
        </p:nvSpPr>
        <p:spPr bwMode="auto">
          <a:xfrm>
            <a:off x="3995952" y="1997758"/>
            <a:ext cx="327446" cy="327444"/>
          </a:xfrm>
          <a:custGeom>
            <a:avLst/>
            <a:gdLst>
              <a:gd name="T0" fmla="*/ 126 w 228"/>
              <a:gd name="T1" fmla="*/ 116 h 228"/>
              <a:gd name="T2" fmla="*/ 133 w 228"/>
              <a:gd name="T3" fmla="*/ 119 h 228"/>
              <a:gd name="T4" fmla="*/ 139 w 228"/>
              <a:gd name="T5" fmla="*/ 117 h 228"/>
              <a:gd name="T6" fmla="*/ 169 w 228"/>
              <a:gd name="T7" fmla="*/ 89 h 228"/>
              <a:gd name="T8" fmla="*/ 172 w 228"/>
              <a:gd name="T9" fmla="*/ 82 h 228"/>
              <a:gd name="T10" fmla="*/ 169 w 228"/>
              <a:gd name="T11" fmla="*/ 75 h 228"/>
              <a:gd name="T12" fmla="*/ 139 w 228"/>
              <a:gd name="T13" fmla="*/ 47 h 228"/>
              <a:gd name="T14" fmla="*/ 126 w 228"/>
              <a:gd name="T15" fmla="*/ 48 h 228"/>
              <a:gd name="T16" fmla="*/ 126 w 228"/>
              <a:gd name="T17" fmla="*/ 61 h 228"/>
              <a:gd name="T18" fmla="*/ 148 w 228"/>
              <a:gd name="T19" fmla="*/ 82 h 228"/>
              <a:gd name="T20" fmla="*/ 126 w 228"/>
              <a:gd name="T21" fmla="*/ 103 h 228"/>
              <a:gd name="T22" fmla="*/ 126 w 228"/>
              <a:gd name="T23" fmla="*/ 116 h 228"/>
              <a:gd name="T24" fmla="*/ 88 w 228"/>
              <a:gd name="T25" fmla="*/ 117 h 228"/>
              <a:gd name="T26" fmla="*/ 95 w 228"/>
              <a:gd name="T27" fmla="*/ 119 h 228"/>
              <a:gd name="T28" fmla="*/ 102 w 228"/>
              <a:gd name="T29" fmla="*/ 116 h 228"/>
              <a:gd name="T30" fmla="*/ 101 w 228"/>
              <a:gd name="T31" fmla="*/ 103 h 228"/>
              <a:gd name="T32" fmla="*/ 79 w 228"/>
              <a:gd name="T33" fmla="*/ 82 h 228"/>
              <a:gd name="T34" fmla="*/ 101 w 228"/>
              <a:gd name="T35" fmla="*/ 61 h 228"/>
              <a:gd name="T36" fmla="*/ 102 w 228"/>
              <a:gd name="T37" fmla="*/ 48 h 228"/>
              <a:gd name="T38" fmla="*/ 88 w 228"/>
              <a:gd name="T39" fmla="*/ 47 h 228"/>
              <a:gd name="T40" fmla="*/ 59 w 228"/>
              <a:gd name="T41" fmla="*/ 75 h 228"/>
              <a:gd name="T42" fmla="*/ 56 w 228"/>
              <a:gd name="T43" fmla="*/ 82 h 228"/>
              <a:gd name="T44" fmla="*/ 59 w 228"/>
              <a:gd name="T45" fmla="*/ 89 h 228"/>
              <a:gd name="T46" fmla="*/ 88 w 228"/>
              <a:gd name="T47" fmla="*/ 117 h 228"/>
              <a:gd name="T48" fmla="*/ 209 w 228"/>
              <a:gd name="T49" fmla="*/ 0 h 228"/>
              <a:gd name="T50" fmla="*/ 19 w 228"/>
              <a:gd name="T51" fmla="*/ 0 h 228"/>
              <a:gd name="T52" fmla="*/ 0 w 228"/>
              <a:gd name="T53" fmla="*/ 19 h 228"/>
              <a:gd name="T54" fmla="*/ 0 w 228"/>
              <a:gd name="T55" fmla="*/ 171 h 228"/>
              <a:gd name="T56" fmla="*/ 14 w 228"/>
              <a:gd name="T57" fmla="*/ 185 h 228"/>
              <a:gd name="T58" fmla="*/ 83 w 228"/>
              <a:gd name="T59" fmla="*/ 185 h 228"/>
              <a:gd name="T60" fmla="*/ 70 w 228"/>
              <a:gd name="T61" fmla="*/ 219 h 228"/>
              <a:gd name="T62" fmla="*/ 76 w 228"/>
              <a:gd name="T63" fmla="*/ 228 h 228"/>
              <a:gd name="T64" fmla="*/ 152 w 228"/>
              <a:gd name="T65" fmla="*/ 228 h 228"/>
              <a:gd name="T66" fmla="*/ 158 w 228"/>
              <a:gd name="T67" fmla="*/ 219 h 228"/>
              <a:gd name="T68" fmla="*/ 144 w 228"/>
              <a:gd name="T69" fmla="*/ 185 h 228"/>
              <a:gd name="T70" fmla="*/ 214 w 228"/>
              <a:gd name="T71" fmla="*/ 185 h 228"/>
              <a:gd name="T72" fmla="*/ 228 w 228"/>
              <a:gd name="T73" fmla="*/ 171 h 228"/>
              <a:gd name="T74" fmla="*/ 228 w 228"/>
              <a:gd name="T75" fmla="*/ 19 h 228"/>
              <a:gd name="T76" fmla="*/ 209 w 228"/>
              <a:gd name="T77" fmla="*/ 0 h 228"/>
              <a:gd name="T78" fmla="*/ 114 w 228"/>
              <a:gd name="T79" fmla="*/ 173 h 228"/>
              <a:gd name="T80" fmla="*/ 104 w 228"/>
              <a:gd name="T81" fmla="*/ 163 h 228"/>
              <a:gd name="T82" fmla="*/ 114 w 228"/>
              <a:gd name="T83" fmla="*/ 153 h 228"/>
              <a:gd name="T84" fmla="*/ 124 w 228"/>
              <a:gd name="T85" fmla="*/ 163 h 228"/>
              <a:gd name="T86" fmla="*/ 114 w 228"/>
              <a:gd name="T87" fmla="*/ 173 h 228"/>
              <a:gd name="T88" fmla="*/ 204 w 228"/>
              <a:gd name="T89" fmla="*/ 138 h 228"/>
              <a:gd name="T90" fmla="*/ 24 w 228"/>
              <a:gd name="T91" fmla="*/ 138 h 228"/>
              <a:gd name="T92" fmla="*/ 24 w 228"/>
              <a:gd name="T93" fmla="*/ 24 h 228"/>
              <a:gd name="T94" fmla="*/ 204 w 228"/>
              <a:gd name="T95" fmla="*/ 24 h 228"/>
              <a:gd name="T96" fmla="*/ 204 w 228"/>
              <a:gd name="T97" fmla="*/ 13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8" h="228">
                <a:moveTo>
                  <a:pt x="126" y="116"/>
                </a:moveTo>
                <a:cubicBezTo>
                  <a:pt x="128" y="118"/>
                  <a:pt x="130" y="119"/>
                  <a:pt x="133" y="119"/>
                </a:cubicBezTo>
                <a:cubicBezTo>
                  <a:pt x="135" y="119"/>
                  <a:pt x="137" y="118"/>
                  <a:pt x="139" y="117"/>
                </a:cubicBezTo>
                <a:cubicBezTo>
                  <a:pt x="169" y="89"/>
                  <a:pt x="169" y="89"/>
                  <a:pt x="169" y="89"/>
                </a:cubicBezTo>
                <a:cubicBezTo>
                  <a:pt x="171" y="87"/>
                  <a:pt x="172" y="85"/>
                  <a:pt x="172" y="82"/>
                </a:cubicBezTo>
                <a:cubicBezTo>
                  <a:pt x="172" y="79"/>
                  <a:pt x="171" y="77"/>
                  <a:pt x="169" y="75"/>
                </a:cubicBezTo>
                <a:cubicBezTo>
                  <a:pt x="139" y="47"/>
                  <a:pt x="139" y="47"/>
                  <a:pt x="139" y="47"/>
                </a:cubicBezTo>
                <a:cubicBezTo>
                  <a:pt x="135" y="44"/>
                  <a:pt x="129" y="44"/>
                  <a:pt x="126" y="48"/>
                </a:cubicBezTo>
                <a:cubicBezTo>
                  <a:pt x="122" y="52"/>
                  <a:pt x="122" y="58"/>
                  <a:pt x="126" y="61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26" y="103"/>
                  <a:pt x="126" y="103"/>
                  <a:pt x="126" y="103"/>
                </a:cubicBezTo>
                <a:cubicBezTo>
                  <a:pt x="122" y="106"/>
                  <a:pt x="122" y="112"/>
                  <a:pt x="126" y="116"/>
                </a:cubicBezTo>
                <a:close/>
                <a:moveTo>
                  <a:pt x="88" y="117"/>
                </a:moveTo>
                <a:cubicBezTo>
                  <a:pt x="90" y="118"/>
                  <a:pt x="93" y="119"/>
                  <a:pt x="95" y="119"/>
                </a:cubicBezTo>
                <a:cubicBezTo>
                  <a:pt x="97" y="119"/>
                  <a:pt x="100" y="118"/>
                  <a:pt x="102" y="116"/>
                </a:cubicBezTo>
                <a:cubicBezTo>
                  <a:pt x="105" y="112"/>
                  <a:pt x="105" y="106"/>
                  <a:pt x="101" y="103"/>
                </a:cubicBezTo>
                <a:cubicBezTo>
                  <a:pt x="79" y="82"/>
                  <a:pt x="79" y="82"/>
                  <a:pt x="79" y="82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5" y="58"/>
                  <a:pt x="105" y="52"/>
                  <a:pt x="102" y="48"/>
                </a:cubicBezTo>
                <a:cubicBezTo>
                  <a:pt x="98" y="44"/>
                  <a:pt x="92" y="44"/>
                  <a:pt x="88" y="47"/>
                </a:cubicBezTo>
                <a:cubicBezTo>
                  <a:pt x="59" y="75"/>
                  <a:pt x="59" y="75"/>
                  <a:pt x="59" y="75"/>
                </a:cubicBezTo>
                <a:cubicBezTo>
                  <a:pt x="57" y="77"/>
                  <a:pt x="56" y="79"/>
                  <a:pt x="56" y="82"/>
                </a:cubicBezTo>
                <a:cubicBezTo>
                  <a:pt x="56" y="85"/>
                  <a:pt x="57" y="87"/>
                  <a:pt x="59" y="89"/>
                </a:cubicBezTo>
                <a:cubicBezTo>
                  <a:pt x="88" y="117"/>
                  <a:pt x="88" y="117"/>
                  <a:pt x="88" y="117"/>
                </a:cubicBezTo>
                <a:close/>
                <a:moveTo>
                  <a:pt x="209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9"/>
                  <a:pt x="6" y="185"/>
                  <a:pt x="14" y="185"/>
                </a:cubicBezTo>
                <a:cubicBezTo>
                  <a:pt x="83" y="185"/>
                  <a:pt x="83" y="185"/>
                  <a:pt x="83" y="185"/>
                </a:cubicBezTo>
                <a:cubicBezTo>
                  <a:pt x="70" y="219"/>
                  <a:pt x="70" y="219"/>
                  <a:pt x="70" y="219"/>
                </a:cubicBezTo>
                <a:cubicBezTo>
                  <a:pt x="68" y="224"/>
                  <a:pt x="71" y="228"/>
                  <a:pt x="76" y="228"/>
                </a:cubicBezTo>
                <a:cubicBezTo>
                  <a:pt x="152" y="228"/>
                  <a:pt x="152" y="228"/>
                  <a:pt x="152" y="228"/>
                </a:cubicBezTo>
                <a:cubicBezTo>
                  <a:pt x="157" y="228"/>
                  <a:pt x="160" y="224"/>
                  <a:pt x="158" y="219"/>
                </a:cubicBezTo>
                <a:cubicBezTo>
                  <a:pt x="144" y="185"/>
                  <a:pt x="144" y="185"/>
                  <a:pt x="144" y="185"/>
                </a:cubicBezTo>
                <a:cubicBezTo>
                  <a:pt x="214" y="185"/>
                  <a:pt x="214" y="185"/>
                  <a:pt x="214" y="185"/>
                </a:cubicBezTo>
                <a:cubicBezTo>
                  <a:pt x="221" y="185"/>
                  <a:pt x="228" y="179"/>
                  <a:pt x="228" y="171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28" y="9"/>
                  <a:pt x="219" y="0"/>
                  <a:pt x="209" y="0"/>
                </a:cubicBezTo>
                <a:close/>
                <a:moveTo>
                  <a:pt x="114" y="173"/>
                </a:moveTo>
                <a:cubicBezTo>
                  <a:pt x="108" y="173"/>
                  <a:pt x="104" y="169"/>
                  <a:pt x="104" y="163"/>
                </a:cubicBezTo>
                <a:cubicBezTo>
                  <a:pt x="104" y="157"/>
                  <a:pt x="108" y="153"/>
                  <a:pt x="114" y="153"/>
                </a:cubicBezTo>
                <a:cubicBezTo>
                  <a:pt x="119" y="153"/>
                  <a:pt x="124" y="158"/>
                  <a:pt x="124" y="163"/>
                </a:cubicBezTo>
                <a:cubicBezTo>
                  <a:pt x="124" y="169"/>
                  <a:pt x="119" y="173"/>
                  <a:pt x="114" y="173"/>
                </a:cubicBezTo>
                <a:close/>
                <a:moveTo>
                  <a:pt x="204" y="138"/>
                </a:moveTo>
                <a:cubicBezTo>
                  <a:pt x="24" y="138"/>
                  <a:pt x="24" y="138"/>
                  <a:pt x="24" y="138"/>
                </a:cubicBezTo>
                <a:cubicBezTo>
                  <a:pt x="24" y="24"/>
                  <a:pt x="24" y="24"/>
                  <a:pt x="24" y="24"/>
                </a:cubicBezTo>
                <a:cubicBezTo>
                  <a:pt x="204" y="24"/>
                  <a:pt x="204" y="24"/>
                  <a:pt x="204" y="24"/>
                </a:cubicBezTo>
                <a:lnTo>
                  <a:pt x="204" y="1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583"/>
          <p:cNvSpPr>
            <a:spLocks noEditPoints="1"/>
          </p:cNvSpPr>
          <p:nvPr/>
        </p:nvSpPr>
        <p:spPr bwMode="auto">
          <a:xfrm>
            <a:off x="3974500" y="3979120"/>
            <a:ext cx="348898" cy="348898"/>
          </a:xfrm>
          <a:custGeom>
            <a:avLst/>
            <a:gdLst>
              <a:gd name="T0" fmla="*/ 58 w 244"/>
              <a:gd name="T1" fmla="*/ 24 h 244"/>
              <a:gd name="T2" fmla="*/ 202 w 244"/>
              <a:gd name="T3" fmla="*/ 24 h 244"/>
              <a:gd name="T4" fmla="*/ 202 w 244"/>
              <a:gd name="T5" fmla="*/ 84 h 244"/>
              <a:gd name="T6" fmla="*/ 225 w 244"/>
              <a:gd name="T7" fmla="*/ 97 h 244"/>
              <a:gd name="T8" fmla="*/ 225 w 244"/>
              <a:gd name="T9" fmla="*/ 19 h 244"/>
              <a:gd name="T10" fmla="*/ 206 w 244"/>
              <a:gd name="T11" fmla="*/ 0 h 244"/>
              <a:gd name="T12" fmla="*/ 19 w 244"/>
              <a:gd name="T13" fmla="*/ 0 h 244"/>
              <a:gd name="T14" fmla="*/ 0 w 244"/>
              <a:gd name="T15" fmla="*/ 19 h 244"/>
              <a:gd name="T16" fmla="*/ 0 w 244"/>
              <a:gd name="T17" fmla="*/ 155 h 244"/>
              <a:gd name="T18" fmla="*/ 19 w 244"/>
              <a:gd name="T19" fmla="*/ 174 h 244"/>
              <a:gd name="T20" fmla="*/ 110 w 244"/>
              <a:gd name="T21" fmla="*/ 174 h 244"/>
              <a:gd name="T22" fmla="*/ 110 w 244"/>
              <a:gd name="T23" fmla="*/ 151 h 244"/>
              <a:gd name="T24" fmla="*/ 58 w 244"/>
              <a:gd name="T25" fmla="*/ 151 h 244"/>
              <a:gd name="T26" fmla="*/ 58 w 244"/>
              <a:gd name="T27" fmla="*/ 24 h 244"/>
              <a:gd name="T28" fmla="*/ 32 w 244"/>
              <a:gd name="T29" fmla="*/ 97 h 244"/>
              <a:gd name="T30" fmla="*/ 23 w 244"/>
              <a:gd name="T31" fmla="*/ 87 h 244"/>
              <a:gd name="T32" fmla="*/ 32 w 244"/>
              <a:gd name="T33" fmla="*/ 78 h 244"/>
              <a:gd name="T34" fmla="*/ 42 w 244"/>
              <a:gd name="T35" fmla="*/ 87 h 244"/>
              <a:gd name="T36" fmla="*/ 32 w 244"/>
              <a:gd name="T37" fmla="*/ 97 h 244"/>
              <a:gd name="T38" fmla="*/ 244 w 244"/>
              <a:gd name="T39" fmla="*/ 137 h 244"/>
              <a:gd name="T40" fmla="*/ 244 w 244"/>
              <a:gd name="T41" fmla="*/ 133 h 244"/>
              <a:gd name="T42" fmla="*/ 238 w 244"/>
              <a:gd name="T43" fmla="*/ 123 h 244"/>
              <a:gd name="T44" fmla="*/ 191 w 244"/>
              <a:gd name="T45" fmla="*/ 98 h 244"/>
              <a:gd name="T46" fmla="*/ 180 w 244"/>
              <a:gd name="T47" fmla="*/ 98 h 244"/>
              <a:gd name="T48" fmla="*/ 177 w 244"/>
              <a:gd name="T49" fmla="*/ 100 h 244"/>
              <a:gd name="T50" fmla="*/ 177 w 244"/>
              <a:gd name="T51" fmla="*/ 66 h 244"/>
              <a:gd name="T52" fmla="*/ 165 w 244"/>
              <a:gd name="T53" fmla="*/ 55 h 244"/>
              <a:gd name="T54" fmla="*/ 154 w 244"/>
              <a:gd name="T55" fmla="*/ 66 h 244"/>
              <a:gd name="T56" fmla="*/ 154 w 244"/>
              <a:gd name="T57" fmla="*/ 146 h 244"/>
              <a:gd name="T58" fmla="*/ 154 w 244"/>
              <a:gd name="T59" fmla="*/ 149 h 244"/>
              <a:gd name="T60" fmla="*/ 154 w 244"/>
              <a:gd name="T61" fmla="*/ 160 h 244"/>
              <a:gd name="T62" fmla="*/ 143 w 244"/>
              <a:gd name="T63" fmla="*/ 129 h 244"/>
              <a:gd name="T64" fmla="*/ 128 w 244"/>
              <a:gd name="T65" fmla="*/ 122 h 244"/>
              <a:gd name="T66" fmla="*/ 121 w 244"/>
              <a:gd name="T67" fmla="*/ 137 h 244"/>
              <a:gd name="T68" fmla="*/ 136 w 244"/>
              <a:gd name="T69" fmla="*/ 180 h 244"/>
              <a:gd name="T70" fmla="*/ 139 w 244"/>
              <a:gd name="T71" fmla="*/ 184 h 244"/>
              <a:gd name="T72" fmla="*/ 161 w 244"/>
              <a:gd name="T73" fmla="*/ 208 h 244"/>
              <a:gd name="T74" fmla="*/ 165 w 244"/>
              <a:gd name="T75" fmla="*/ 214 h 244"/>
              <a:gd name="T76" fmla="*/ 165 w 244"/>
              <a:gd name="T77" fmla="*/ 237 h 244"/>
              <a:gd name="T78" fmla="*/ 173 w 244"/>
              <a:gd name="T79" fmla="*/ 244 h 244"/>
              <a:gd name="T80" fmla="*/ 218 w 244"/>
              <a:gd name="T81" fmla="*/ 244 h 244"/>
              <a:gd name="T82" fmla="*/ 225 w 244"/>
              <a:gd name="T83" fmla="*/ 237 h 244"/>
              <a:gd name="T84" fmla="*/ 225 w 244"/>
              <a:gd name="T85" fmla="*/ 220 h 244"/>
              <a:gd name="T86" fmla="*/ 244 w 244"/>
              <a:gd name="T87" fmla="*/ 185 h 244"/>
              <a:gd name="T88" fmla="*/ 244 w 244"/>
              <a:gd name="T89" fmla="*/ 13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4" h="244">
                <a:moveTo>
                  <a:pt x="58" y="24"/>
                </a:moveTo>
                <a:cubicBezTo>
                  <a:pt x="202" y="24"/>
                  <a:pt x="202" y="24"/>
                  <a:pt x="202" y="24"/>
                </a:cubicBezTo>
                <a:cubicBezTo>
                  <a:pt x="202" y="84"/>
                  <a:pt x="202" y="84"/>
                  <a:pt x="202" y="84"/>
                </a:cubicBezTo>
                <a:cubicBezTo>
                  <a:pt x="225" y="97"/>
                  <a:pt x="225" y="97"/>
                  <a:pt x="225" y="97"/>
                </a:cubicBezTo>
                <a:cubicBezTo>
                  <a:pt x="225" y="19"/>
                  <a:pt x="225" y="19"/>
                  <a:pt x="225" y="19"/>
                </a:cubicBezTo>
                <a:cubicBezTo>
                  <a:pt x="225" y="9"/>
                  <a:pt x="217" y="0"/>
                  <a:pt x="20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66"/>
                  <a:pt x="8" y="174"/>
                  <a:pt x="19" y="174"/>
                </a:cubicBezTo>
                <a:cubicBezTo>
                  <a:pt x="110" y="174"/>
                  <a:pt x="110" y="174"/>
                  <a:pt x="110" y="174"/>
                </a:cubicBezTo>
                <a:cubicBezTo>
                  <a:pt x="110" y="151"/>
                  <a:pt x="110" y="151"/>
                  <a:pt x="110" y="151"/>
                </a:cubicBezTo>
                <a:cubicBezTo>
                  <a:pt x="58" y="151"/>
                  <a:pt x="58" y="151"/>
                  <a:pt x="58" y="151"/>
                </a:cubicBezTo>
                <a:lnTo>
                  <a:pt x="58" y="24"/>
                </a:lnTo>
                <a:close/>
                <a:moveTo>
                  <a:pt x="32" y="97"/>
                </a:moveTo>
                <a:cubicBezTo>
                  <a:pt x="27" y="97"/>
                  <a:pt x="23" y="93"/>
                  <a:pt x="23" y="87"/>
                </a:cubicBezTo>
                <a:cubicBezTo>
                  <a:pt x="23" y="82"/>
                  <a:pt x="27" y="78"/>
                  <a:pt x="32" y="78"/>
                </a:cubicBezTo>
                <a:cubicBezTo>
                  <a:pt x="37" y="78"/>
                  <a:pt x="42" y="82"/>
                  <a:pt x="42" y="87"/>
                </a:cubicBezTo>
                <a:cubicBezTo>
                  <a:pt x="42" y="93"/>
                  <a:pt x="37" y="97"/>
                  <a:pt x="32" y="97"/>
                </a:cubicBezTo>
                <a:close/>
                <a:moveTo>
                  <a:pt x="244" y="137"/>
                </a:moveTo>
                <a:cubicBezTo>
                  <a:pt x="244" y="133"/>
                  <a:pt x="244" y="133"/>
                  <a:pt x="244" y="133"/>
                </a:cubicBezTo>
                <a:cubicBezTo>
                  <a:pt x="244" y="129"/>
                  <a:pt x="242" y="125"/>
                  <a:pt x="238" y="123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7" y="96"/>
                  <a:pt x="183" y="96"/>
                  <a:pt x="180" y="98"/>
                </a:cubicBezTo>
                <a:cubicBezTo>
                  <a:pt x="179" y="99"/>
                  <a:pt x="178" y="100"/>
                  <a:pt x="177" y="100"/>
                </a:cubicBezTo>
                <a:cubicBezTo>
                  <a:pt x="177" y="66"/>
                  <a:pt x="177" y="66"/>
                  <a:pt x="177" y="66"/>
                </a:cubicBezTo>
                <a:cubicBezTo>
                  <a:pt x="177" y="60"/>
                  <a:pt x="172" y="55"/>
                  <a:pt x="165" y="55"/>
                </a:cubicBezTo>
                <a:cubicBezTo>
                  <a:pt x="159" y="55"/>
                  <a:pt x="154" y="60"/>
                  <a:pt x="154" y="66"/>
                </a:cubicBezTo>
                <a:cubicBezTo>
                  <a:pt x="154" y="146"/>
                  <a:pt x="154" y="146"/>
                  <a:pt x="154" y="146"/>
                </a:cubicBezTo>
                <a:cubicBezTo>
                  <a:pt x="154" y="147"/>
                  <a:pt x="154" y="148"/>
                  <a:pt x="154" y="149"/>
                </a:cubicBezTo>
                <a:cubicBezTo>
                  <a:pt x="154" y="160"/>
                  <a:pt x="154" y="160"/>
                  <a:pt x="154" y="160"/>
                </a:cubicBezTo>
                <a:cubicBezTo>
                  <a:pt x="143" y="129"/>
                  <a:pt x="143" y="129"/>
                  <a:pt x="143" y="129"/>
                </a:cubicBezTo>
                <a:cubicBezTo>
                  <a:pt x="141" y="123"/>
                  <a:pt x="134" y="120"/>
                  <a:pt x="128" y="122"/>
                </a:cubicBezTo>
                <a:cubicBezTo>
                  <a:pt x="122" y="124"/>
                  <a:pt x="119" y="131"/>
                  <a:pt x="121" y="137"/>
                </a:cubicBezTo>
                <a:cubicBezTo>
                  <a:pt x="136" y="180"/>
                  <a:pt x="136" y="180"/>
                  <a:pt x="136" y="180"/>
                </a:cubicBezTo>
                <a:cubicBezTo>
                  <a:pt x="137" y="182"/>
                  <a:pt x="138" y="183"/>
                  <a:pt x="139" y="184"/>
                </a:cubicBezTo>
                <a:cubicBezTo>
                  <a:pt x="161" y="208"/>
                  <a:pt x="161" y="208"/>
                  <a:pt x="161" y="208"/>
                </a:cubicBezTo>
                <a:cubicBezTo>
                  <a:pt x="162" y="210"/>
                  <a:pt x="164" y="212"/>
                  <a:pt x="165" y="214"/>
                </a:cubicBezTo>
                <a:cubicBezTo>
                  <a:pt x="165" y="237"/>
                  <a:pt x="165" y="237"/>
                  <a:pt x="165" y="237"/>
                </a:cubicBezTo>
                <a:cubicBezTo>
                  <a:pt x="165" y="241"/>
                  <a:pt x="169" y="244"/>
                  <a:pt x="173" y="244"/>
                </a:cubicBezTo>
                <a:cubicBezTo>
                  <a:pt x="218" y="244"/>
                  <a:pt x="218" y="244"/>
                  <a:pt x="218" y="244"/>
                </a:cubicBezTo>
                <a:cubicBezTo>
                  <a:pt x="222" y="244"/>
                  <a:pt x="225" y="241"/>
                  <a:pt x="225" y="237"/>
                </a:cubicBezTo>
                <a:cubicBezTo>
                  <a:pt x="225" y="220"/>
                  <a:pt x="225" y="220"/>
                  <a:pt x="225" y="220"/>
                </a:cubicBezTo>
                <a:cubicBezTo>
                  <a:pt x="237" y="212"/>
                  <a:pt x="244" y="199"/>
                  <a:pt x="244" y="185"/>
                </a:cubicBezTo>
                <a:cubicBezTo>
                  <a:pt x="244" y="137"/>
                  <a:pt x="244" y="137"/>
                  <a:pt x="244" y="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78"/>
          <p:cNvSpPr>
            <a:spLocks noEditPoints="1"/>
          </p:cNvSpPr>
          <p:nvPr/>
        </p:nvSpPr>
        <p:spPr bwMode="auto">
          <a:xfrm>
            <a:off x="1591948" y="3984767"/>
            <a:ext cx="337608" cy="337606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45 w 236"/>
              <a:gd name="T5" fmla="*/ 48 h 236"/>
              <a:gd name="T6" fmla="*/ 152 w 236"/>
              <a:gd name="T7" fmla="*/ 48 h 236"/>
              <a:gd name="T8" fmla="*/ 162 w 236"/>
              <a:gd name="T9" fmla="*/ 61 h 236"/>
              <a:gd name="T10" fmla="*/ 145 w 236"/>
              <a:gd name="T11" fmla="*/ 68 h 236"/>
              <a:gd name="T12" fmla="*/ 119 w 236"/>
              <a:gd name="T13" fmla="*/ 48 h 236"/>
              <a:gd name="T14" fmla="*/ 130 w 236"/>
              <a:gd name="T15" fmla="*/ 55 h 236"/>
              <a:gd name="T16" fmla="*/ 142 w 236"/>
              <a:gd name="T17" fmla="*/ 48 h 236"/>
              <a:gd name="T18" fmla="*/ 135 w 236"/>
              <a:gd name="T19" fmla="*/ 68 h 236"/>
              <a:gd name="T20" fmla="*/ 130 w 236"/>
              <a:gd name="T21" fmla="*/ 65 h 236"/>
              <a:gd name="T22" fmla="*/ 125 w 236"/>
              <a:gd name="T23" fmla="*/ 58 h 236"/>
              <a:gd name="T24" fmla="*/ 119 w 236"/>
              <a:gd name="T25" fmla="*/ 68 h 236"/>
              <a:gd name="T26" fmla="*/ 97 w 236"/>
              <a:gd name="T27" fmla="*/ 48 h 236"/>
              <a:gd name="T28" fmla="*/ 116 w 236"/>
              <a:gd name="T29" fmla="*/ 55 h 236"/>
              <a:gd name="T30" fmla="*/ 110 w 236"/>
              <a:gd name="T31" fmla="*/ 68 h 236"/>
              <a:gd name="T32" fmla="*/ 103 w 236"/>
              <a:gd name="T33" fmla="*/ 55 h 236"/>
              <a:gd name="T34" fmla="*/ 97 w 236"/>
              <a:gd name="T35" fmla="*/ 48 h 236"/>
              <a:gd name="T36" fmla="*/ 81 w 236"/>
              <a:gd name="T37" fmla="*/ 48 h 236"/>
              <a:gd name="T38" fmla="*/ 87 w 236"/>
              <a:gd name="T39" fmla="*/ 54 h 236"/>
              <a:gd name="T40" fmla="*/ 94 w 236"/>
              <a:gd name="T41" fmla="*/ 48 h 236"/>
              <a:gd name="T42" fmla="*/ 87 w 236"/>
              <a:gd name="T43" fmla="*/ 68 h 236"/>
              <a:gd name="T44" fmla="*/ 81 w 236"/>
              <a:gd name="T45" fmla="*/ 61 h 236"/>
              <a:gd name="T46" fmla="*/ 74 w 236"/>
              <a:gd name="T47" fmla="*/ 68 h 236"/>
              <a:gd name="T48" fmla="*/ 162 w 236"/>
              <a:gd name="T49" fmla="*/ 187 h 236"/>
              <a:gd name="T50" fmla="*/ 74 w 236"/>
              <a:gd name="T51" fmla="*/ 187 h 236"/>
              <a:gd name="T52" fmla="*/ 172 w 236"/>
              <a:gd name="T53" fmla="*/ 77 h 236"/>
              <a:gd name="T54" fmla="*/ 118 w 236"/>
              <a:gd name="T55" fmla="*/ 141 h 236"/>
              <a:gd name="T56" fmla="*/ 133 w 236"/>
              <a:gd name="T57" fmla="*/ 158 h 236"/>
              <a:gd name="T58" fmla="*/ 118 w 236"/>
              <a:gd name="T59" fmla="*/ 162 h 236"/>
              <a:gd name="T60" fmla="*/ 102 w 236"/>
              <a:gd name="T61" fmla="*/ 147 h 236"/>
              <a:gd name="T62" fmla="*/ 90 w 236"/>
              <a:gd name="T63" fmla="*/ 169 h 236"/>
              <a:gd name="T64" fmla="*/ 118 w 236"/>
              <a:gd name="T65" fmla="*/ 176 h 236"/>
              <a:gd name="T66" fmla="*/ 149 w 236"/>
              <a:gd name="T67" fmla="*/ 127 h 236"/>
              <a:gd name="T68" fmla="*/ 100 w 236"/>
              <a:gd name="T69" fmla="*/ 127 h 236"/>
              <a:gd name="T70" fmla="*/ 118 w 236"/>
              <a:gd name="T71" fmla="*/ 113 h 236"/>
              <a:gd name="T72" fmla="*/ 152 w 236"/>
              <a:gd name="T73" fmla="*/ 100 h 236"/>
              <a:gd name="T74" fmla="*/ 84 w 236"/>
              <a:gd name="T75" fmla="*/ 100 h 236"/>
              <a:gd name="T76" fmla="*/ 118 w 236"/>
              <a:gd name="T77" fmla="*/ 14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45" y="48"/>
                </a:moveTo>
                <a:cubicBezTo>
                  <a:pt x="145" y="48"/>
                  <a:pt x="145" y="48"/>
                  <a:pt x="145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8"/>
                  <a:pt x="162" y="68"/>
                  <a:pt x="162" y="68"/>
                </a:cubicBezTo>
                <a:cubicBezTo>
                  <a:pt x="145" y="68"/>
                  <a:pt x="145" y="68"/>
                  <a:pt x="145" y="68"/>
                </a:cubicBezTo>
                <a:lnTo>
                  <a:pt x="145" y="48"/>
                </a:lnTo>
                <a:close/>
                <a:moveTo>
                  <a:pt x="119" y="48"/>
                </a:moveTo>
                <a:cubicBezTo>
                  <a:pt x="126" y="48"/>
                  <a:pt x="126" y="48"/>
                  <a:pt x="126" y="48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42" y="48"/>
                  <a:pt x="142" y="48"/>
                  <a:pt x="142" y="4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5" y="58"/>
                  <a:pt x="135" y="58"/>
                  <a:pt x="135" y="58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19" y="68"/>
                  <a:pt x="119" y="68"/>
                  <a:pt x="119" y="68"/>
                </a:cubicBezTo>
                <a:cubicBezTo>
                  <a:pt x="119" y="48"/>
                  <a:pt x="119" y="48"/>
                  <a:pt x="119" y="48"/>
                </a:cubicBezTo>
                <a:close/>
                <a:moveTo>
                  <a:pt x="97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97" y="55"/>
                  <a:pt x="97" y="55"/>
                  <a:pt x="97" y="55"/>
                </a:cubicBezTo>
                <a:cubicBezTo>
                  <a:pt x="97" y="48"/>
                  <a:pt x="97" y="48"/>
                  <a:pt x="97" y="48"/>
                </a:cubicBezTo>
                <a:close/>
                <a:moveTo>
                  <a:pt x="74" y="48"/>
                </a:moveTo>
                <a:cubicBezTo>
                  <a:pt x="81" y="48"/>
                  <a:pt x="81" y="48"/>
                  <a:pt x="81" y="48"/>
                </a:cubicBezTo>
                <a:cubicBezTo>
                  <a:pt x="81" y="54"/>
                  <a:pt x="81" y="54"/>
                  <a:pt x="81" y="54"/>
                </a:cubicBezTo>
                <a:cubicBezTo>
                  <a:pt x="87" y="54"/>
                  <a:pt x="87" y="54"/>
                  <a:pt x="87" y="54"/>
                </a:cubicBezTo>
                <a:cubicBezTo>
                  <a:pt x="87" y="48"/>
                  <a:pt x="87" y="48"/>
                  <a:pt x="87" y="48"/>
                </a:cubicBezTo>
                <a:cubicBezTo>
                  <a:pt x="94" y="48"/>
                  <a:pt x="94" y="48"/>
                  <a:pt x="94" y="48"/>
                </a:cubicBezTo>
                <a:cubicBezTo>
                  <a:pt x="94" y="68"/>
                  <a:pt x="94" y="68"/>
                  <a:pt x="94" y="68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1"/>
                  <a:pt x="87" y="61"/>
                  <a:pt x="87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8"/>
                  <a:pt x="81" y="68"/>
                  <a:pt x="81" y="68"/>
                </a:cubicBezTo>
                <a:cubicBezTo>
                  <a:pt x="74" y="68"/>
                  <a:pt x="74" y="68"/>
                  <a:pt x="74" y="68"/>
                </a:cubicBezTo>
                <a:lnTo>
                  <a:pt x="74" y="48"/>
                </a:lnTo>
                <a:close/>
                <a:moveTo>
                  <a:pt x="162" y="187"/>
                </a:moveTo>
                <a:cubicBezTo>
                  <a:pt x="118" y="200"/>
                  <a:pt x="118" y="200"/>
                  <a:pt x="118" y="200"/>
                </a:cubicBezTo>
                <a:cubicBezTo>
                  <a:pt x="74" y="187"/>
                  <a:pt x="74" y="187"/>
                  <a:pt x="74" y="187"/>
                </a:cubicBezTo>
                <a:cubicBezTo>
                  <a:pt x="64" y="77"/>
                  <a:pt x="64" y="77"/>
                  <a:pt x="64" y="77"/>
                </a:cubicBezTo>
                <a:cubicBezTo>
                  <a:pt x="172" y="77"/>
                  <a:pt x="172" y="77"/>
                  <a:pt x="172" y="77"/>
                </a:cubicBezTo>
                <a:lnTo>
                  <a:pt x="162" y="187"/>
                </a:lnTo>
                <a:close/>
                <a:moveTo>
                  <a:pt x="118" y="141"/>
                </a:moveTo>
                <a:cubicBezTo>
                  <a:pt x="134" y="141"/>
                  <a:pt x="134" y="141"/>
                  <a:pt x="134" y="141"/>
                </a:cubicBezTo>
                <a:cubicBezTo>
                  <a:pt x="133" y="158"/>
                  <a:pt x="133" y="158"/>
                  <a:pt x="133" y="158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103" y="158"/>
                  <a:pt x="103" y="158"/>
                  <a:pt x="103" y="158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0" y="169"/>
                  <a:pt x="90" y="169"/>
                  <a:pt x="90" y="169"/>
                </a:cubicBezTo>
                <a:cubicBezTo>
                  <a:pt x="118" y="176"/>
                  <a:pt x="118" y="176"/>
                  <a:pt x="118" y="176"/>
                </a:cubicBezTo>
                <a:cubicBezTo>
                  <a:pt x="118" y="176"/>
                  <a:pt x="118" y="176"/>
                  <a:pt x="118" y="176"/>
                </a:cubicBezTo>
                <a:cubicBezTo>
                  <a:pt x="145" y="169"/>
                  <a:pt x="145" y="169"/>
                  <a:pt x="145" y="169"/>
                </a:cubicBezTo>
                <a:cubicBezTo>
                  <a:pt x="149" y="127"/>
                  <a:pt x="149" y="127"/>
                  <a:pt x="149" y="127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118" y="113"/>
                  <a:pt x="118" y="113"/>
                  <a:pt x="118" y="113"/>
                </a:cubicBezTo>
                <a:cubicBezTo>
                  <a:pt x="150" y="113"/>
                  <a:pt x="150" y="113"/>
                  <a:pt x="150" y="113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118" y="141"/>
                  <a:pt x="118" y="141"/>
                  <a:pt x="118" y="1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1519462" y="2437744"/>
            <a:ext cx="2204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 HERE</a:t>
            </a:r>
          </a:p>
          <a:p>
            <a:pPr algn="just">
              <a:lnSpc>
                <a:spcPct val="150000"/>
              </a:lnSpc>
            </a:pP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88218" y="2437744"/>
            <a:ext cx="2204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 HERE</a:t>
            </a:r>
          </a:p>
          <a:p>
            <a:pPr algn="just">
              <a:lnSpc>
                <a:spcPct val="150000"/>
              </a:lnSpc>
            </a:pP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19462" y="4420961"/>
            <a:ext cx="2204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 HERE</a:t>
            </a:r>
          </a:p>
          <a:p>
            <a:pPr algn="just">
              <a:lnSpc>
                <a:spcPct val="150000"/>
              </a:lnSpc>
            </a:pP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88218" y="4420961"/>
            <a:ext cx="2204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TEXT HERE</a:t>
            </a:r>
          </a:p>
          <a:p>
            <a:pPr algn="just">
              <a:lnSpc>
                <a:spcPct val="150000"/>
              </a:lnSpc>
            </a:pP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 responsive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966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22" grpId="0"/>
      <p:bldP spid="2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20" y="2060903"/>
            <a:ext cx="3783106" cy="32103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38512" y="1934487"/>
            <a:ext cx="455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SHOWING</a:t>
            </a:r>
          </a:p>
          <a:p>
            <a:r>
              <a:rPr lang="en-US" sz="4400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AMAZING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PORTFOLIO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MOCKUP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59164" y="1818372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63688" y="4735254"/>
            <a:ext cx="4532312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37" y="3459531"/>
            <a:ext cx="3170818" cy="191887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6762" y="4310524"/>
            <a:ext cx="653643" cy="137496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72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 animBg="1"/>
      <p:bldP spid="2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3493729" y="1460299"/>
            <a:ext cx="5204542" cy="4508902"/>
            <a:chOff x="4895421" y="2370219"/>
            <a:chExt cx="8169416" cy="7077490"/>
          </a:xfrm>
          <a:solidFill>
            <a:schemeClr val="accent1"/>
          </a:solidFill>
        </p:grpSpPr>
        <p:sp>
          <p:nvSpPr>
            <p:cNvPr id="2" name="Freeform 5"/>
            <p:cNvSpPr>
              <a:spLocks noEditPoints="1"/>
            </p:cNvSpPr>
            <p:nvPr/>
          </p:nvSpPr>
          <p:spPr bwMode="auto">
            <a:xfrm>
              <a:off x="10021553" y="7351522"/>
              <a:ext cx="524048" cy="350635"/>
            </a:xfrm>
            <a:custGeom>
              <a:avLst/>
              <a:gdLst>
                <a:gd name="T0" fmla="*/ 54 w 240"/>
                <a:gd name="T1" fmla="*/ 112 h 160"/>
                <a:gd name="T2" fmla="*/ 31 w 240"/>
                <a:gd name="T3" fmla="*/ 136 h 160"/>
                <a:gd name="T4" fmla="*/ 54 w 240"/>
                <a:gd name="T5" fmla="*/ 160 h 160"/>
                <a:gd name="T6" fmla="*/ 78 w 240"/>
                <a:gd name="T7" fmla="*/ 136 h 160"/>
                <a:gd name="T8" fmla="*/ 54 w 240"/>
                <a:gd name="T9" fmla="*/ 112 h 160"/>
                <a:gd name="T10" fmla="*/ 54 w 240"/>
                <a:gd name="T11" fmla="*/ 144 h 160"/>
                <a:gd name="T12" fmla="*/ 46 w 240"/>
                <a:gd name="T13" fmla="*/ 136 h 160"/>
                <a:gd name="T14" fmla="*/ 54 w 240"/>
                <a:gd name="T15" fmla="*/ 128 h 160"/>
                <a:gd name="T16" fmla="*/ 62 w 240"/>
                <a:gd name="T17" fmla="*/ 136 h 160"/>
                <a:gd name="T18" fmla="*/ 54 w 240"/>
                <a:gd name="T19" fmla="*/ 144 h 160"/>
                <a:gd name="T20" fmla="*/ 235 w 240"/>
                <a:gd name="T21" fmla="*/ 109 h 160"/>
                <a:gd name="T22" fmla="*/ 234 w 240"/>
                <a:gd name="T23" fmla="*/ 109 h 160"/>
                <a:gd name="T24" fmla="*/ 234 w 240"/>
                <a:gd name="T25" fmla="*/ 59 h 160"/>
                <a:gd name="T26" fmla="*/ 225 w 240"/>
                <a:gd name="T27" fmla="*/ 49 h 160"/>
                <a:gd name="T28" fmla="*/ 211 w 240"/>
                <a:gd name="T29" fmla="*/ 49 h 160"/>
                <a:gd name="T30" fmla="*/ 196 w 240"/>
                <a:gd name="T31" fmla="*/ 5 h 160"/>
                <a:gd name="T32" fmla="*/ 190 w 240"/>
                <a:gd name="T33" fmla="*/ 0 h 160"/>
                <a:gd name="T34" fmla="*/ 74 w 240"/>
                <a:gd name="T35" fmla="*/ 0 h 160"/>
                <a:gd name="T36" fmla="*/ 68 w 240"/>
                <a:gd name="T37" fmla="*/ 5 h 160"/>
                <a:gd name="T38" fmla="*/ 48 w 240"/>
                <a:gd name="T39" fmla="*/ 49 h 160"/>
                <a:gd name="T40" fmla="*/ 25 w 240"/>
                <a:gd name="T41" fmla="*/ 49 h 160"/>
                <a:gd name="T42" fmla="*/ 6 w 240"/>
                <a:gd name="T43" fmla="*/ 69 h 160"/>
                <a:gd name="T44" fmla="*/ 6 w 240"/>
                <a:gd name="T45" fmla="*/ 109 h 160"/>
                <a:gd name="T46" fmla="*/ 5 w 240"/>
                <a:gd name="T47" fmla="*/ 109 h 160"/>
                <a:gd name="T48" fmla="*/ 0 w 240"/>
                <a:gd name="T49" fmla="*/ 114 h 160"/>
                <a:gd name="T50" fmla="*/ 0 w 240"/>
                <a:gd name="T51" fmla="*/ 131 h 160"/>
                <a:gd name="T52" fmla="*/ 5 w 240"/>
                <a:gd name="T53" fmla="*/ 136 h 160"/>
                <a:gd name="T54" fmla="*/ 21 w 240"/>
                <a:gd name="T55" fmla="*/ 136 h 160"/>
                <a:gd name="T56" fmla="*/ 54 w 240"/>
                <a:gd name="T57" fmla="*/ 102 h 160"/>
                <a:gd name="T58" fmla="*/ 87 w 240"/>
                <a:gd name="T59" fmla="*/ 136 h 160"/>
                <a:gd name="T60" fmla="*/ 152 w 240"/>
                <a:gd name="T61" fmla="*/ 136 h 160"/>
                <a:gd name="T62" fmla="*/ 186 w 240"/>
                <a:gd name="T63" fmla="*/ 102 h 160"/>
                <a:gd name="T64" fmla="*/ 219 w 240"/>
                <a:gd name="T65" fmla="*/ 136 h 160"/>
                <a:gd name="T66" fmla="*/ 235 w 240"/>
                <a:gd name="T67" fmla="*/ 136 h 160"/>
                <a:gd name="T68" fmla="*/ 240 w 240"/>
                <a:gd name="T69" fmla="*/ 131 h 160"/>
                <a:gd name="T70" fmla="*/ 240 w 240"/>
                <a:gd name="T71" fmla="*/ 114 h 160"/>
                <a:gd name="T72" fmla="*/ 235 w 240"/>
                <a:gd name="T73" fmla="*/ 109 h 160"/>
                <a:gd name="T74" fmla="*/ 125 w 240"/>
                <a:gd name="T75" fmla="*/ 50 h 160"/>
                <a:gd name="T76" fmla="*/ 69 w 240"/>
                <a:gd name="T77" fmla="*/ 50 h 160"/>
                <a:gd name="T78" fmla="*/ 81 w 240"/>
                <a:gd name="T79" fmla="*/ 23 h 160"/>
                <a:gd name="T80" fmla="*/ 88 w 240"/>
                <a:gd name="T81" fmla="*/ 19 h 160"/>
                <a:gd name="T82" fmla="*/ 125 w 240"/>
                <a:gd name="T83" fmla="*/ 19 h 160"/>
                <a:gd name="T84" fmla="*/ 125 w 240"/>
                <a:gd name="T85" fmla="*/ 50 h 160"/>
                <a:gd name="T86" fmla="*/ 144 w 240"/>
                <a:gd name="T87" fmla="*/ 50 h 160"/>
                <a:gd name="T88" fmla="*/ 144 w 240"/>
                <a:gd name="T89" fmla="*/ 19 h 160"/>
                <a:gd name="T90" fmla="*/ 175 w 240"/>
                <a:gd name="T91" fmla="*/ 19 h 160"/>
                <a:gd name="T92" fmla="*/ 181 w 240"/>
                <a:gd name="T93" fmla="*/ 23 h 160"/>
                <a:gd name="T94" fmla="*/ 190 w 240"/>
                <a:gd name="T95" fmla="*/ 50 h 160"/>
                <a:gd name="T96" fmla="*/ 144 w 240"/>
                <a:gd name="T97" fmla="*/ 50 h 160"/>
                <a:gd name="T98" fmla="*/ 186 w 240"/>
                <a:gd name="T99" fmla="*/ 112 h 160"/>
                <a:gd name="T100" fmla="*/ 162 w 240"/>
                <a:gd name="T101" fmla="*/ 136 h 160"/>
                <a:gd name="T102" fmla="*/ 186 w 240"/>
                <a:gd name="T103" fmla="*/ 160 h 160"/>
                <a:gd name="T104" fmla="*/ 209 w 240"/>
                <a:gd name="T105" fmla="*/ 136 h 160"/>
                <a:gd name="T106" fmla="*/ 186 w 240"/>
                <a:gd name="T107" fmla="*/ 112 h 160"/>
                <a:gd name="T108" fmla="*/ 186 w 240"/>
                <a:gd name="T109" fmla="*/ 144 h 160"/>
                <a:gd name="T110" fmla="*/ 178 w 240"/>
                <a:gd name="T111" fmla="*/ 136 h 160"/>
                <a:gd name="T112" fmla="*/ 186 w 240"/>
                <a:gd name="T113" fmla="*/ 128 h 160"/>
                <a:gd name="T114" fmla="*/ 193 w 240"/>
                <a:gd name="T115" fmla="*/ 136 h 160"/>
                <a:gd name="T116" fmla="*/ 186 w 240"/>
                <a:gd name="T1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160">
                  <a:moveTo>
                    <a:pt x="54" y="112"/>
                  </a:moveTo>
                  <a:cubicBezTo>
                    <a:pt x="41" y="112"/>
                    <a:pt x="31" y="123"/>
                    <a:pt x="31" y="136"/>
                  </a:cubicBezTo>
                  <a:cubicBezTo>
                    <a:pt x="31" y="150"/>
                    <a:pt x="41" y="160"/>
                    <a:pt x="54" y="160"/>
                  </a:cubicBezTo>
                  <a:cubicBezTo>
                    <a:pt x="67" y="160"/>
                    <a:pt x="78" y="150"/>
                    <a:pt x="78" y="136"/>
                  </a:cubicBezTo>
                  <a:cubicBezTo>
                    <a:pt x="78" y="123"/>
                    <a:pt x="67" y="112"/>
                    <a:pt x="54" y="112"/>
                  </a:cubicBezTo>
                  <a:close/>
                  <a:moveTo>
                    <a:pt x="54" y="144"/>
                  </a:moveTo>
                  <a:cubicBezTo>
                    <a:pt x="50" y="144"/>
                    <a:pt x="46" y="141"/>
                    <a:pt x="46" y="136"/>
                  </a:cubicBezTo>
                  <a:cubicBezTo>
                    <a:pt x="46" y="132"/>
                    <a:pt x="50" y="128"/>
                    <a:pt x="54" y="128"/>
                  </a:cubicBezTo>
                  <a:cubicBezTo>
                    <a:pt x="59" y="128"/>
                    <a:pt x="62" y="132"/>
                    <a:pt x="62" y="136"/>
                  </a:cubicBezTo>
                  <a:cubicBezTo>
                    <a:pt x="62" y="141"/>
                    <a:pt x="59" y="144"/>
                    <a:pt x="54" y="144"/>
                  </a:cubicBezTo>
                  <a:close/>
                  <a:moveTo>
                    <a:pt x="235" y="109"/>
                  </a:moveTo>
                  <a:cubicBezTo>
                    <a:pt x="234" y="109"/>
                    <a:pt x="234" y="109"/>
                    <a:pt x="234" y="109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4"/>
                    <a:pt x="230" y="49"/>
                    <a:pt x="225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5" y="2"/>
                    <a:pt x="192" y="0"/>
                    <a:pt x="19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2" y="0"/>
                    <a:pt x="69" y="2"/>
                    <a:pt x="68" y="5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15" y="49"/>
                    <a:pt x="6" y="58"/>
                    <a:pt x="6" y="6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09"/>
                    <a:pt x="0" y="111"/>
                    <a:pt x="0" y="11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6"/>
                    <a:pt x="5" y="136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1" y="118"/>
                    <a:pt x="36" y="102"/>
                    <a:pt x="54" y="102"/>
                  </a:cubicBezTo>
                  <a:cubicBezTo>
                    <a:pt x="72" y="102"/>
                    <a:pt x="87" y="118"/>
                    <a:pt x="87" y="136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2" y="118"/>
                    <a:pt x="167" y="102"/>
                    <a:pt x="186" y="102"/>
                  </a:cubicBezTo>
                  <a:cubicBezTo>
                    <a:pt x="204" y="102"/>
                    <a:pt x="219" y="118"/>
                    <a:pt x="219" y="136"/>
                  </a:cubicBezTo>
                  <a:cubicBezTo>
                    <a:pt x="235" y="136"/>
                    <a:pt x="235" y="136"/>
                    <a:pt x="235" y="136"/>
                  </a:cubicBezTo>
                  <a:cubicBezTo>
                    <a:pt x="238" y="136"/>
                    <a:pt x="240" y="134"/>
                    <a:pt x="240" y="131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40" y="111"/>
                    <a:pt x="238" y="109"/>
                    <a:pt x="235" y="109"/>
                  </a:cubicBezTo>
                  <a:close/>
                  <a:moveTo>
                    <a:pt x="125" y="50"/>
                  </a:moveTo>
                  <a:cubicBezTo>
                    <a:pt x="69" y="50"/>
                    <a:pt x="69" y="50"/>
                    <a:pt x="69" y="50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1"/>
                    <a:pt x="85" y="19"/>
                    <a:pt x="88" y="19"/>
                  </a:cubicBezTo>
                  <a:cubicBezTo>
                    <a:pt x="125" y="19"/>
                    <a:pt x="125" y="19"/>
                    <a:pt x="125" y="19"/>
                  </a:cubicBezTo>
                  <a:lnTo>
                    <a:pt x="125" y="50"/>
                  </a:lnTo>
                  <a:close/>
                  <a:moveTo>
                    <a:pt x="144" y="50"/>
                  </a:moveTo>
                  <a:cubicBezTo>
                    <a:pt x="144" y="19"/>
                    <a:pt x="144" y="19"/>
                    <a:pt x="144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7" y="19"/>
                    <a:pt x="180" y="21"/>
                    <a:pt x="181" y="23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44" y="50"/>
                    <a:pt x="144" y="50"/>
                    <a:pt x="144" y="50"/>
                  </a:cubicBezTo>
                  <a:close/>
                  <a:moveTo>
                    <a:pt x="186" y="112"/>
                  </a:moveTo>
                  <a:cubicBezTo>
                    <a:pt x="173" y="112"/>
                    <a:pt x="162" y="123"/>
                    <a:pt x="162" y="136"/>
                  </a:cubicBezTo>
                  <a:cubicBezTo>
                    <a:pt x="162" y="150"/>
                    <a:pt x="173" y="160"/>
                    <a:pt x="186" y="160"/>
                  </a:cubicBezTo>
                  <a:cubicBezTo>
                    <a:pt x="199" y="160"/>
                    <a:pt x="209" y="150"/>
                    <a:pt x="209" y="136"/>
                  </a:cubicBezTo>
                  <a:cubicBezTo>
                    <a:pt x="209" y="123"/>
                    <a:pt x="199" y="112"/>
                    <a:pt x="186" y="112"/>
                  </a:cubicBezTo>
                  <a:close/>
                  <a:moveTo>
                    <a:pt x="186" y="144"/>
                  </a:moveTo>
                  <a:cubicBezTo>
                    <a:pt x="181" y="144"/>
                    <a:pt x="178" y="141"/>
                    <a:pt x="178" y="136"/>
                  </a:cubicBezTo>
                  <a:cubicBezTo>
                    <a:pt x="178" y="132"/>
                    <a:pt x="181" y="128"/>
                    <a:pt x="186" y="128"/>
                  </a:cubicBezTo>
                  <a:cubicBezTo>
                    <a:pt x="190" y="128"/>
                    <a:pt x="193" y="132"/>
                    <a:pt x="193" y="136"/>
                  </a:cubicBezTo>
                  <a:cubicBezTo>
                    <a:pt x="193" y="141"/>
                    <a:pt x="190" y="144"/>
                    <a:pt x="186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10909574" y="7321032"/>
              <a:ext cx="499274" cy="411615"/>
            </a:xfrm>
            <a:custGeom>
              <a:avLst/>
              <a:gdLst>
                <a:gd name="T0" fmla="*/ 206 w 228"/>
                <a:gd name="T1" fmla="*/ 72 h 188"/>
                <a:gd name="T2" fmla="*/ 150 w 228"/>
                <a:gd name="T3" fmla="*/ 72 h 188"/>
                <a:gd name="T4" fmla="*/ 129 w 228"/>
                <a:gd name="T5" fmla="*/ 47 h 188"/>
                <a:gd name="T6" fmla="*/ 136 w 228"/>
                <a:gd name="T7" fmla="*/ 47 h 188"/>
                <a:gd name="T8" fmla="*/ 147 w 228"/>
                <a:gd name="T9" fmla="*/ 36 h 188"/>
                <a:gd name="T10" fmla="*/ 136 w 228"/>
                <a:gd name="T11" fmla="*/ 25 h 188"/>
                <a:gd name="T12" fmla="*/ 111 w 228"/>
                <a:gd name="T13" fmla="*/ 25 h 188"/>
                <a:gd name="T14" fmla="*/ 91 w 228"/>
                <a:gd name="T15" fmla="*/ 0 h 188"/>
                <a:gd name="T16" fmla="*/ 60 w 228"/>
                <a:gd name="T17" fmla="*/ 0 h 188"/>
                <a:gd name="T18" fmla="*/ 103 w 228"/>
                <a:gd name="T19" fmla="*/ 72 h 188"/>
                <a:gd name="T20" fmla="*/ 37 w 228"/>
                <a:gd name="T21" fmla="*/ 72 h 188"/>
                <a:gd name="T22" fmla="*/ 37 w 228"/>
                <a:gd name="T23" fmla="*/ 73 h 188"/>
                <a:gd name="T24" fmla="*/ 18 w 228"/>
                <a:gd name="T25" fmla="*/ 42 h 188"/>
                <a:gd name="T26" fmla="*/ 3 w 228"/>
                <a:gd name="T27" fmla="*/ 42 h 188"/>
                <a:gd name="T28" fmla="*/ 16 w 228"/>
                <a:gd name="T29" fmla="*/ 95 h 188"/>
                <a:gd name="T30" fmla="*/ 0 w 228"/>
                <a:gd name="T31" fmla="*/ 147 h 188"/>
                <a:gd name="T32" fmla="*/ 17 w 228"/>
                <a:gd name="T33" fmla="*/ 147 h 188"/>
                <a:gd name="T34" fmla="*/ 37 w 228"/>
                <a:gd name="T35" fmla="*/ 117 h 188"/>
                <a:gd name="T36" fmla="*/ 103 w 228"/>
                <a:gd name="T37" fmla="*/ 117 h 188"/>
                <a:gd name="T38" fmla="*/ 59 w 228"/>
                <a:gd name="T39" fmla="*/ 188 h 188"/>
                <a:gd name="T40" fmla="*/ 89 w 228"/>
                <a:gd name="T41" fmla="*/ 188 h 188"/>
                <a:gd name="T42" fmla="*/ 110 w 228"/>
                <a:gd name="T43" fmla="*/ 164 h 188"/>
                <a:gd name="T44" fmla="*/ 113 w 228"/>
                <a:gd name="T45" fmla="*/ 164 h 188"/>
                <a:gd name="T46" fmla="*/ 141 w 228"/>
                <a:gd name="T47" fmla="*/ 164 h 188"/>
                <a:gd name="T48" fmla="*/ 152 w 228"/>
                <a:gd name="T49" fmla="*/ 153 h 188"/>
                <a:gd name="T50" fmla="*/ 141 w 228"/>
                <a:gd name="T51" fmla="*/ 142 h 188"/>
                <a:gd name="T52" fmla="*/ 129 w 228"/>
                <a:gd name="T53" fmla="*/ 142 h 188"/>
                <a:gd name="T54" fmla="*/ 150 w 228"/>
                <a:gd name="T55" fmla="*/ 117 h 188"/>
                <a:gd name="T56" fmla="*/ 206 w 228"/>
                <a:gd name="T57" fmla="*/ 117 h 188"/>
                <a:gd name="T58" fmla="*/ 228 w 228"/>
                <a:gd name="T59" fmla="*/ 94 h 188"/>
                <a:gd name="T60" fmla="*/ 206 w 228"/>
                <a:gd name="T61" fmla="*/ 7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8" h="188">
                  <a:moveTo>
                    <a:pt x="206" y="72"/>
                  </a:moveTo>
                  <a:cubicBezTo>
                    <a:pt x="150" y="72"/>
                    <a:pt x="150" y="72"/>
                    <a:pt x="150" y="72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42" y="47"/>
                    <a:pt x="147" y="42"/>
                    <a:pt x="147" y="36"/>
                  </a:cubicBezTo>
                  <a:cubicBezTo>
                    <a:pt x="147" y="30"/>
                    <a:pt x="142" y="25"/>
                    <a:pt x="136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59" y="188"/>
                    <a:pt x="59" y="188"/>
                    <a:pt x="59" y="18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110" y="164"/>
                    <a:pt x="110" y="164"/>
                    <a:pt x="110" y="164"/>
                  </a:cubicBezTo>
                  <a:cubicBezTo>
                    <a:pt x="111" y="164"/>
                    <a:pt x="112" y="164"/>
                    <a:pt x="113" y="164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47" y="164"/>
                    <a:pt x="152" y="159"/>
                    <a:pt x="152" y="153"/>
                  </a:cubicBezTo>
                  <a:cubicBezTo>
                    <a:pt x="152" y="147"/>
                    <a:pt x="147" y="142"/>
                    <a:pt x="141" y="142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18" y="117"/>
                    <a:pt x="228" y="107"/>
                    <a:pt x="228" y="94"/>
                  </a:cubicBezTo>
                  <a:cubicBezTo>
                    <a:pt x="228" y="82"/>
                    <a:pt x="218" y="72"/>
                    <a:pt x="20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11776634" y="2370219"/>
              <a:ext cx="516425" cy="51642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10900047" y="2370219"/>
              <a:ext cx="518330" cy="516425"/>
            </a:xfrm>
            <a:custGeom>
              <a:avLst/>
              <a:gdLst>
                <a:gd name="T0" fmla="*/ 99 w 236"/>
                <a:gd name="T1" fmla="*/ 99 h 236"/>
                <a:gd name="T2" fmla="*/ 93 w 236"/>
                <a:gd name="T3" fmla="*/ 90 h 236"/>
                <a:gd name="T4" fmla="*/ 90 w 236"/>
                <a:gd name="T5" fmla="*/ 90 h 236"/>
                <a:gd name="T6" fmla="*/ 68 w 236"/>
                <a:gd name="T7" fmla="*/ 90 h 236"/>
                <a:gd name="T8" fmla="*/ 68 w 236"/>
                <a:gd name="T9" fmla="*/ 90 h 236"/>
                <a:gd name="T10" fmla="*/ 68 w 236"/>
                <a:gd name="T11" fmla="*/ 109 h 236"/>
                <a:gd name="T12" fmla="*/ 92 w 236"/>
                <a:gd name="T13" fmla="*/ 109 h 236"/>
                <a:gd name="T14" fmla="*/ 99 w 236"/>
                <a:gd name="T15" fmla="*/ 99 h 236"/>
                <a:gd name="T16" fmla="*/ 158 w 236"/>
                <a:gd name="T17" fmla="*/ 109 h 236"/>
                <a:gd name="T18" fmla="*/ 143 w 236"/>
                <a:gd name="T19" fmla="*/ 122 h 236"/>
                <a:gd name="T20" fmla="*/ 171 w 236"/>
                <a:gd name="T21" fmla="*/ 122 h 236"/>
                <a:gd name="T22" fmla="*/ 158 w 236"/>
                <a:gd name="T23" fmla="*/ 109 h 236"/>
                <a:gd name="T24" fmla="*/ 118 w 236"/>
                <a:gd name="T25" fmla="*/ 0 h 236"/>
                <a:gd name="T26" fmla="*/ 0 w 236"/>
                <a:gd name="T27" fmla="*/ 118 h 236"/>
                <a:gd name="T28" fmla="*/ 118 w 236"/>
                <a:gd name="T29" fmla="*/ 236 h 236"/>
                <a:gd name="T30" fmla="*/ 236 w 236"/>
                <a:gd name="T31" fmla="*/ 118 h 236"/>
                <a:gd name="T32" fmla="*/ 118 w 236"/>
                <a:gd name="T33" fmla="*/ 0 h 236"/>
                <a:gd name="T34" fmla="*/ 139 w 236"/>
                <a:gd name="T35" fmla="*/ 79 h 236"/>
                <a:gd name="T36" fmla="*/ 175 w 236"/>
                <a:gd name="T37" fmla="*/ 79 h 236"/>
                <a:gd name="T38" fmla="*/ 175 w 236"/>
                <a:gd name="T39" fmla="*/ 90 h 236"/>
                <a:gd name="T40" fmla="*/ 139 w 236"/>
                <a:gd name="T41" fmla="*/ 90 h 236"/>
                <a:gd name="T42" fmla="*/ 139 w 236"/>
                <a:gd name="T43" fmla="*/ 79 h 236"/>
                <a:gd name="T44" fmla="*/ 121 w 236"/>
                <a:gd name="T45" fmla="*/ 135 h 236"/>
                <a:gd name="T46" fmla="*/ 93 w 236"/>
                <a:gd name="T47" fmla="*/ 161 h 236"/>
                <a:gd name="T48" fmla="*/ 68 w 236"/>
                <a:gd name="T49" fmla="*/ 161 h 236"/>
                <a:gd name="T50" fmla="*/ 67 w 236"/>
                <a:gd name="T51" fmla="*/ 161 h 236"/>
                <a:gd name="T52" fmla="*/ 48 w 236"/>
                <a:gd name="T53" fmla="*/ 161 h 236"/>
                <a:gd name="T54" fmla="*/ 48 w 236"/>
                <a:gd name="T55" fmla="*/ 74 h 236"/>
                <a:gd name="T56" fmla="*/ 67 w 236"/>
                <a:gd name="T57" fmla="*/ 74 h 236"/>
                <a:gd name="T58" fmla="*/ 68 w 236"/>
                <a:gd name="T59" fmla="*/ 74 h 236"/>
                <a:gd name="T60" fmla="*/ 93 w 236"/>
                <a:gd name="T61" fmla="*/ 74 h 236"/>
                <a:gd name="T62" fmla="*/ 118 w 236"/>
                <a:gd name="T63" fmla="*/ 97 h 236"/>
                <a:gd name="T64" fmla="*/ 104 w 236"/>
                <a:gd name="T65" fmla="*/ 114 h 236"/>
                <a:gd name="T66" fmla="*/ 121 w 236"/>
                <a:gd name="T67" fmla="*/ 135 h 236"/>
                <a:gd name="T68" fmla="*/ 188 w 236"/>
                <a:gd name="T69" fmla="*/ 134 h 236"/>
                <a:gd name="T70" fmla="*/ 143 w 236"/>
                <a:gd name="T71" fmla="*/ 134 h 236"/>
                <a:gd name="T72" fmla="*/ 158 w 236"/>
                <a:gd name="T73" fmla="*/ 149 h 236"/>
                <a:gd name="T74" fmla="*/ 172 w 236"/>
                <a:gd name="T75" fmla="*/ 140 h 236"/>
                <a:gd name="T76" fmla="*/ 187 w 236"/>
                <a:gd name="T77" fmla="*/ 140 h 236"/>
                <a:gd name="T78" fmla="*/ 158 w 236"/>
                <a:gd name="T79" fmla="*/ 163 h 236"/>
                <a:gd name="T80" fmla="*/ 124 w 236"/>
                <a:gd name="T81" fmla="*/ 130 h 236"/>
                <a:gd name="T82" fmla="*/ 158 w 236"/>
                <a:gd name="T83" fmla="*/ 96 h 236"/>
                <a:gd name="T84" fmla="*/ 188 w 236"/>
                <a:gd name="T85" fmla="*/ 134 h 236"/>
                <a:gd name="T86" fmla="*/ 93 w 236"/>
                <a:gd name="T87" fmla="*/ 122 h 236"/>
                <a:gd name="T88" fmla="*/ 68 w 236"/>
                <a:gd name="T89" fmla="*/ 122 h 236"/>
                <a:gd name="T90" fmla="*/ 68 w 236"/>
                <a:gd name="T91" fmla="*/ 146 h 236"/>
                <a:gd name="T92" fmla="*/ 90 w 236"/>
                <a:gd name="T93" fmla="*/ 146 h 236"/>
                <a:gd name="T94" fmla="*/ 92 w 236"/>
                <a:gd name="T95" fmla="*/ 146 h 236"/>
                <a:gd name="T96" fmla="*/ 102 w 236"/>
                <a:gd name="T97" fmla="*/ 134 h 236"/>
                <a:gd name="T98" fmla="*/ 93 w 236"/>
                <a:gd name="T99" fmla="*/ 1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236">
                  <a:moveTo>
                    <a:pt x="99" y="99"/>
                  </a:moveTo>
                  <a:cubicBezTo>
                    <a:pt x="99" y="90"/>
                    <a:pt x="93" y="90"/>
                    <a:pt x="93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6" y="109"/>
                    <a:pt x="99" y="108"/>
                    <a:pt x="99" y="99"/>
                  </a:cubicBezTo>
                  <a:close/>
                  <a:moveTo>
                    <a:pt x="158" y="109"/>
                  </a:moveTo>
                  <a:cubicBezTo>
                    <a:pt x="144" y="109"/>
                    <a:pt x="143" y="122"/>
                    <a:pt x="143" y="122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2"/>
                    <a:pt x="171" y="109"/>
                    <a:pt x="158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39" y="79"/>
                  </a:moveTo>
                  <a:cubicBezTo>
                    <a:pt x="175" y="79"/>
                    <a:pt x="175" y="79"/>
                    <a:pt x="175" y="79"/>
                  </a:cubicBezTo>
                  <a:cubicBezTo>
                    <a:pt x="175" y="90"/>
                    <a:pt x="175" y="90"/>
                    <a:pt x="175" y="90"/>
                  </a:cubicBezTo>
                  <a:cubicBezTo>
                    <a:pt x="139" y="90"/>
                    <a:pt x="139" y="90"/>
                    <a:pt x="139" y="90"/>
                  </a:cubicBezTo>
                  <a:lnTo>
                    <a:pt x="139" y="79"/>
                  </a:lnTo>
                  <a:close/>
                  <a:moveTo>
                    <a:pt x="121" y="135"/>
                  </a:moveTo>
                  <a:cubicBezTo>
                    <a:pt x="121" y="162"/>
                    <a:pt x="93" y="161"/>
                    <a:pt x="93" y="161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107" y="74"/>
                    <a:pt x="118" y="82"/>
                    <a:pt x="118" y="97"/>
                  </a:cubicBezTo>
                  <a:cubicBezTo>
                    <a:pt x="118" y="113"/>
                    <a:pt x="104" y="114"/>
                    <a:pt x="104" y="114"/>
                  </a:cubicBezTo>
                  <a:cubicBezTo>
                    <a:pt x="122" y="114"/>
                    <a:pt x="121" y="135"/>
                    <a:pt x="121" y="135"/>
                  </a:cubicBezTo>
                  <a:close/>
                  <a:moveTo>
                    <a:pt x="188" y="134"/>
                  </a:moveTo>
                  <a:cubicBezTo>
                    <a:pt x="143" y="134"/>
                    <a:pt x="143" y="134"/>
                    <a:pt x="143" y="134"/>
                  </a:cubicBezTo>
                  <a:cubicBezTo>
                    <a:pt x="143" y="150"/>
                    <a:pt x="158" y="149"/>
                    <a:pt x="158" y="149"/>
                  </a:cubicBezTo>
                  <a:cubicBezTo>
                    <a:pt x="172" y="149"/>
                    <a:pt x="172" y="140"/>
                    <a:pt x="172" y="140"/>
                  </a:cubicBezTo>
                  <a:cubicBezTo>
                    <a:pt x="187" y="140"/>
                    <a:pt x="187" y="140"/>
                    <a:pt x="187" y="140"/>
                  </a:cubicBezTo>
                  <a:cubicBezTo>
                    <a:pt x="187" y="165"/>
                    <a:pt x="158" y="163"/>
                    <a:pt x="158" y="163"/>
                  </a:cubicBezTo>
                  <a:cubicBezTo>
                    <a:pt x="122" y="163"/>
                    <a:pt x="124" y="130"/>
                    <a:pt x="124" y="130"/>
                  </a:cubicBezTo>
                  <a:cubicBezTo>
                    <a:pt x="124" y="130"/>
                    <a:pt x="124" y="96"/>
                    <a:pt x="158" y="96"/>
                  </a:cubicBezTo>
                  <a:cubicBezTo>
                    <a:pt x="193" y="96"/>
                    <a:pt x="188" y="134"/>
                    <a:pt x="188" y="134"/>
                  </a:cubicBezTo>
                  <a:close/>
                  <a:moveTo>
                    <a:pt x="93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91" y="146"/>
                    <a:pt x="91" y="146"/>
                    <a:pt x="92" y="146"/>
                  </a:cubicBezTo>
                  <a:cubicBezTo>
                    <a:pt x="95" y="146"/>
                    <a:pt x="102" y="145"/>
                    <a:pt x="102" y="134"/>
                  </a:cubicBezTo>
                  <a:cubicBezTo>
                    <a:pt x="102" y="122"/>
                    <a:pt x="93" y="122"/>
                    <a:pt x="9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10025364" y="2370219"/>
              <a:ext cx="516425" cy="516425"/>
            </a:xfrm>
            <a:custGeom>
              <a:avLst/>
              <a:gdLst>
                <a:gd name="T0" fmla="*/ 91 w 236"/>
                <a:gd name="T1" fmla="*/ 61 h 236"/>
                <a:gd name="T2" fmla="*/ 114 w 236"/>
                <a:gd name="T3" fmla="*/ 98 h 236"/>
                <a:gd name="T4" fmla="*/ 125 w 236"/>
                <a:gd name="T5" fmla="*/ 118 h 236"/>
                <a:gd name="T6" fmla="*/ 55 w 236"/>
                <a:gd name="T7" fmla="*/ 116 h 236"/>
                <a:gd name="T8" fmla="*/ 71 w 236"/>
                <a:gd name="T9" fmla="*/ 161 h 236"/>
                <a:gd name="T10" fmla="*/ 122 w 236"/>
                <a:gd name="T11" fmla="*/ 119 h 236"/>
                <a:gd name="T12" fmla="*/ 103 w 236"/>
                <a:gd name="T13" fmla="*/ 57 h 236"/>
                <a:gd name="T14" fmla="*/ 160 w 236"/>
                <a:gd name="T15" fmla="*/ 71 h 236"/>
                <a:gd name="T16" fmla="*/ 103 w 236"/>
                <a:gd name="T17" fmla="*/ 57 h 236"/>
                <a:gd name="T18" fmla="*/ 160 w 236"/>
                <a:gd name="T19" fmla="*/ 71 h 236"/>
                <a:gd name="T20" fmla="*/ 79 w 236"/>
                <a:gd name="T21" fmla="*/ 168 h 236"/>
                <a:gd name="T22" fmla="*/ 143 w 236"/>
                <a:gd name="T23" fmla="*/ 177 h 236"/>
                <a:gd name="T24" fmla="*/ 129 w 236"/>
                <a:gd name="T25" fmla="*/ 129 h 236"/>
                <a:gd name="T26" fmla="*/ 136 w 236"/>
                <a:gd name="T27" fmla="*/ 112 h 236"/>
                <a:gd name="T28" fmla="*/ 181 w 236"/>
                <a:gd name="T29" fmla="*/ 118 h 236"/>
                <a:gd name="T30" fmla="*/ 132 w 236"/>
                <a:gd name="T31" fmla="*/ 103 h 236"/>
                <a:gd name="T32" fmla="*/ 0 w 236"/>
                <a:gd name="T33" fmla="*/ 118 h 236"/>
                <a:gd name="T34" fmla="*/ 236 w 236"/>
                <a:gd name="T35" fmla="*/ 118 h 236"/>
                <a:gd name="T36" fmla="*/ 191 w 236"/>
                <a:gd name="T37" fmla="*/ 133 h 236"/>
                <a:gd name="T38" fmla="*/ 179 w 236"/>
                <a:gd name="T39" fmla="*/ 160 h 236"/>
                <a:gd name="T40" fmla="*/ 159 w 236"/>
                <a:gd name="T41" fmla="*/ 180 h 236"/>
                <a:gd name="T42" fmla="*/ 133 w 236"/>
                <a:gd name="T43" fmla="*/ 191 h 236"/>
                <a:gd name="T44" fmla="*/ 103 w 236"/>
                <a:gd name="T45" fmla="*/ 191 h 236"/>
                <a:gd name="T46" fmla="*/ 77 w 236"/>
                <a:gd name="T47" fmla="*/ 180 h 236"/>
                <a:gd name="T48" fmla="*/ 57 w 236"/>
                <a:gd name="T49" fmla="*/ 160 h 236"/>
                <a:gd name="T50" fmla="*/ 45 w 236"/>
                <a:gd name="T51" fmla="*/ 133 h 236"/>
                <a:gd name="T52" fmla="*/ 45 w 236"/>
                <a:gd name="T53" fmla="*/ 103 h 236"/>
                <a:gd name="T54" fmla="*/ 57 w 236"/>
                <a:gd name="T55" fmla="*/ 77 h 236"/>
                <a:gd name="T56" fmla="*/ 77 w 236"/>
                <a:gd name="T57" fmla="*/ 57 h 236"/>
                <a:gd name="T58" fmla="*/ 103 w 236"/>
                <a:gd name="T59" fmla="*/ 46 h 236"/>
                <a:gd name="T60" fmla="*/ 133 w 236"/>
                <a:gd name="T61" fmla="*/ 46 h 236"/>
                <a:gd name="T62" fmla="*/ 159 w 236"/>
                <a:gd name="T63" fmla="*/ 57 h 236"/>
                <a:gd name="T64" fmla="*/ 179 w 236"/>
                <a:gd name="T65" fmla="*/ 77 h 236"/>
                <a:gd name="T66" fmla="*/ 191 w 236"/>
                <a:gd name="T67" fmla="*/ 103 h 236"/>
                <a:gd name="T68" fmla="*/ 191 w 236"/>
                <a:gd name="T69" fmla="*/ 133 h 236"/>
                <a:gd name="T70" fmla="*/ 153 w 236"/>
                <a:gd name="T71" fmla="*/ 171 h 236"/>
                <a:gd name="T72" fmla="*/ 141 w 236"/>
                <a:gd name="T73" fmla="*/ 1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" h="236">
                  <a:moveTo>
                    <a:pt x="114" y="98"/>
                  </a:moveTo>
                  <a:cubicBezTo>
                    <a:pt x="103" y="78"/>
                    <a:pt x="92" y="62"/>
                    <a:pt x="91" y="61"/>
                  </a:cubicBezTo>
                  <a:cubicBezTo>
                    <a:pt x="73" y="69"/>
                    <a:pt x="60" y="86"/>
                    <a:pt x="56" y="105"/>
                  </a:cubicBezTo>
                  <a:cubicBezTo>
                    <a:pt x="58" y="105"/>
                    <a:pt x="84" y="106"/>
                    <a:pt x="114" y="98"/>
                  </a:cubicBezTo>
                  <a:close/>
                  <a:moveTo>
                    <a:pt x="122" y="119"/>
                  </a:moveTo>
                  <a:cubicBezTo>
                    <a:pt x="123" y="119"/>
                    <a:pt x="124" y="118"/>
                    <a:pt x="125" y="118"/>
                  </a:cubicBezTo>
                  <a:cubicBezTo>
                    <a:pt x="123" y="115"/>
                    <a:pt x="122" y="111"/>
                    <a:pt x="120" y="107"/>
                  </a:cubicBezTo>
                  <a:cubicBezTo>
                    <a:pt x="87" y="117"/>
                    <a:pt x="56" y="116"/>
                    <a:pt x="55" y="116"/>
                  </a:cubicBezTo>
                  <a:cubicBezTo>
                    <a:pt x="55" y="117"/>
                    <a:pt x="55" y="118"/>
                    <a:pt x="55" y="118"/>
                  </a:cubicBezTo>
                  <a:cubicBezTo>
                    <a:pt x="55" y="135"/>
                    <a:pt x="61" y="149"/>
                    <a:pt x="71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1"/>
                    <a:pt x="88" y="130"/>
                    <a:pt x="122" y="119"/>
                  </a:cubicBezTo>
                  <a:close/>
                  <a:moveTo>
                    <a:pt x="103" y="57"/>
                  </a:move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lose/>
                  <a:moveTo>
                    <a:pt x="160" y="71"/>
                  </a:moveTo>
                  <a:cubicBezTo>
                    <a:pt x="149" y="61"/>
                    <a:pt x="134" y="55"/>
                    <a:pt x="118" y="55"/>
                  </a:cubicBezTo>
                  <a:cubicBezTo>
                    <a:pt x="113" y="55"/>
                    <a:pt x="108" y="56"/>
                    <a:pt x="103" y="57"/>
                  </a:cubicBezTo>
                  <a:cubicBezTo>
                    <a:pt x="104" y="58"/>
                    <a:pt x="116" y="74"/>
                    <a:pt x="127" y="94"/>
                  </a:cubicBezTo>
                  <a:cubicBezTo>
                    <a:pt x="151" y="85"/>
                    <a:pt x="160" y="71"/>
                    <a:pt x="160" y="71"/>
                  </a:cubicBezTo>
                  <a:close/>
                  <a:moveTo>
                    <a:pt x="129" y="129"/>
                  </a:moveTo>
                  <a:cubicBezTo>
                    <a:pt x="91" y="142"/>
                    <a:pt x="79" y="168"/>
                    <a:pt x="79" y="168"/>
                  </a:cubicBezTo>
                  <a:cubicBezTo>
                    <a:pt x="90" y="177"/>
                    <a:pt x="103" y="182"/>
                    <a:pt x="118" y="182"/>
                  </a:cubicBezTo>
                  <a:cubicBezTo>
                    <a:pt x="127" y="182"/>
                    <a:pt x="135" y="180"/>
                    <a:pt x="143" y="177"/>
                  </a:cubicBezTo>
                  <a:cubicBezTo>
                    <a:pt x="142" y="171"/>
                    <a:pt x="138" y="152"/>
                    <a:pt x="129" y="129"/>
                  </a:cubicBezTo>
                  <a:cubicBezTo>
                    <a:pt x="129" y="129"/>
                    <a:pt x="129" y="129"/>
                    <a:pt x="129" y="129"/>
                  </a:cubicBezTo>
                  <a:close/>
                  <a:moveTo>
                    <a:pt x="132" y="103"/>
                  </a:moveTo>
                  <a:cubicBezTo>
                    <a:pt x="133" y="106"/>
                    <a:pt x="134" y="109"/>
                    <a:pt x="136" y="112"/>
                  </a:cubicBezTo>
                  <a:cubicBezTo>
                    <a:pt x="136" y="114"/>
                    <a:pt x="137" y="115"/>
                    <a:pt x="137" y="116"/>
                  </a:cubicBezTo>
                  <a:cubicBezTo>
                    <a:pt x="159" y="113"/>
                    <a:pt x="180" y="118"/>
                    <a:pt x="181" y="118"/>
                  </a:cubicBezTo>
                  <a:cubicBezTo>
                    <a:pt x="181" y="103"/>
                    <a:pt x="176" y="89"/>
                    <a:pt x="167" y="78"/>
                  </a:cubicBezTo>
                  <a:cubicBezTo>
                    <a:pt x="167" y="78"/>
                    <a:pt x="157" y="93"/>
                    <a:pt x="132" y="103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91" y="133"/>
                  </a:moveTo>
                  <a:cubicBezTo>
                    <a:pt x="190" y="138"/>
                    <a:pt x="188" y="143"/>
                    <a:pt x="186" y="147"/>
                  </a:cubicBezTo>
                  <a:cubicBezTo>
                    <a:pt x="184" y="152"/>
                    <a:pt x="182" y="156"/>
                    <a:pt x="179" y="160"/>
                  </a:cubicBezTo>
                  <a:cubicBezTo>
                    <a:pt x="177" y="164"/>
                    <a:pt x="174" y="167"/>
                    <a:pt x="170" y="171"/>
                  </a:cubicBezTo>
                  <a:cubicBezTo>
                    <a:pt x="167" y="174"/>
                    <a:pt x="163" y="177"/>
                    <a:pt x="159" y="180"/>
                  </a:cubicBezTo>
                  <a:cubicBezTo>
                    <a:pt x="155" y="183"/>
                    <a:pt x="151" y="185"/>
                    <a:pt x="147" y="187"/>
                  </a:cubicBezTo>
                  <a:cubicBezTo>
                    <a:pt x="142" y="189"/>
                    <a:pt x="138" y="190"/>
                    <a:pt x="133" y="191"/>
                  </a:cubicBezTo>
                  <a:cubicBezTo>
                    <a:pt x="128" y="192"/>
                    <a:pt x="123" y="193"/>
                    <a:pt x="118" y="193"/>
                  </a:cubicBezTo>
                  <a:cubicBezTo>
                    <a:pt x="113" y="193"/>
                    <a:pt x="108" y="192"/>
                    <a:pt x="103" y="191"/>
                  </a:cubicBezTo>
                  <a:cubicBezTo>
                    <a:pt x="98" y="190"/>
                    <a:pt x="94" y="189"/>
                    <a:pt x="89" y="187"/>
                  </a:cubicBezTo>
                  <a:cubicBezTo>
                    <a:pt x="85" y="185"/>
                    <a:pt x="80" y="183"/>
                    <a:pt x="77" y="180"/>
                  </a:cubicBezTo>
                  <a:cubicBezTo>
                    <a:pt x="73" y="177"/>
                    <a:pt x="69" y="174"/>
                    <a:pt x="66" y="171"/>
                  </a:cubicBezTo>
                  <a:cubicBezTo>
                    <a:pt x="62" y="167"/>
                    <a:pt x="59" y="164"/>
                    <a:pt x="57" y="160"/>
                  </a:cubicBezTo>
                  <a:cubicBezTo>
                    <a:pt x="54" y="156"/>
                    <a:pt x="52" y="152"/>
                    <a:pt x="50" y="147"/>
                  </a:cubicBezTo>
                  <a:cubicBezTo>
                    <a:pt x="48" y="143"/>
                    <a:pt x="46" y="138"/>
                    <a:pt x="45" y="133"/>
                  </a:cubicBezTo>
                  <a:cubicBezTo>
                    <a:pt x="44" y="128"/>
                    <a:pt x="44" y="123"/>
                    <a:pt x="44" y="118"/>
                  </a:cubicBezTo>
                  <a:cubicBezTo>
                    <a:pt x="44" y="113"/>
                    <a:pt x="44" y="108"/>
                    <a:pt x="45" y="103"/>
                  </a:cubicBezTo>
                  <a:cubicBezTo>
                    <a:pt x="46" y="99"/>
                    <a:pt x="48" y="94"/>
                    <a:pt x="50" y="90"/>
                  </a:cubicBezTo>
                  <a:cubicBezTo>
                    <a:pt x="52" y="85"/>
                    <a:pt x="54" y="81"/>
                    <a:pt x="57" y="77"/>
                  </a:cubicBezTo>
                  <a:cubicBezTo>
                    <a:pt x="59" y="73"/>
                    <a:pt x="62" y="69"/>
                    <a:pt x="66" y="66"/>
                  </a:cubicBezTo>
                  <a:cubicBezTo>
                    <a:pt x="69" y="63"/>
                    <a:pt x="73" y="60"/>
                    <a:pt x="77" y="57"/>
                  </a:cubicBezTo>
                  <a:cubicBezTo>
                    <a:pt x="80" y="54"/>
                    <a:pt x="85" y="52"/>
                    <a:pt x="89" y="50"/>
                  </a:cubicBezTo>
                  <a:cubicBezTo>
                    <a:pt x="94" y="48"/>
                    <a:pt x="98" y="47"/>
                    <a:pt x="103" y="46"/>
                  </a:cubicBezTo>
                  <a:cubicBezTo>
                    <a:pt x="108" y="45"/>
                    <a:pt x="113" y="44"/>
                    <a:pt x="118" y="44"/>
                  </a:cubicBezTo>
                  <a:cubicBezTo>
                    <a:pt x="123" y="44"/>
                    <a:pt x="128" y="45"/>
                    <a:pt x="133" y="46"/>
                  </a:cubicBezTo>
                  <a:cubicBezTo>
                    <a:pt x="138" y="47"/>
                    <a:pt x="142" y="48"/>
                    <a:pt x="147" y="50"/>
                  </a:cubicBezTo>
                  <a:cubicBezTo>
                    <a:pt x="151" y="52"/>
                    <a:pt x="155" y="54"/>
                    <a:pt x="159" y="57"/>
                  </a:cubicBezTo>
                  <a:cubicBezTo>
                    <a:pt x="163" y="60"/>
                    <a:pt x="167" y="63"/>
                    <a:pt x="170" y="66"/>
                  </a:cubicBezTo>
                  <a:cubicBezTo>
                    <a:pt x="174" y="69"/>
                    <a:pt x="177" y="73"/>
                    <a:pt x="179" y="77"/>
                  </a:cubicBezTo>
                  <a:cubicBezTo>
                    <a:pt x="182" y="81"/>
                    <a:pt x="184" y="85"/>
                    <a:pt x="186" y="90"/>
                  </a:cubicBezTo>
                  <a:cubicBezTo>
                    <a:pt x="188" y="94"/>
                    <a:pt x="190" y="99"/>
                    <a:pt x="191" y="103"/>
                  </a:cubicBezTo>
                  <a:cubicBezTo>
                    <a:pt x="192" y="108"/>
                    <a:pt x="192" y="113"/>
                    <a:pt x="192" y="118"/>
                  </a:cubicBezTo>
                  <a:cubicBezTo>
                    <a:pt x="192" y="123"/>
                    <a:pt x="192" y="128"/>
                    <a:pt x="191" y="133"/>
                  </a:cubicBezTo>
                  <a:close/>
                  <a:moveTo>
                    <a:pt x="141" y="126"/>
                  </a:moveTo>
                  <a:cubicBezTo>
                    <a:pt x="149" y="148"/>
                    <a:pt x="153" y="167"/>
                    <a:pt x="153" y="171"/>
                  </a:cubicBezTo>
                  <a:cubicBezTo>
                    <a:pt x="168" y="161"/>
                    <a:pt x="178" y="146"/>
                    <a:pt x="180" y="128"/>
                  </a:cubicBezTo>
                  <a:cubicBezTo>
                    <a:pt x="179" y="128"/>
                    <a:pt x="161" y="122"/>
                    <a:pt x="14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9150683" y="2370219"/>
              <a:ext cx="516425" cy="51642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47 w 236"/>
                <a:gd name="T11" fmla="*/ 123 h 236"/>
                <a:gd name="T12" fmla="*/ 128 w 236"/>
                <a:gd name="T13" fmla="*/ 123 h 236"/>
                <a:gd name="T14" fmla="*/ 128 w 236"/>
                <a:gd name="T15" fmla="*/ 191 h 236"/>
                <a:gd name="T16" fmla="*/ 100 w 236"/>
                <a:gd name="T17" fmla="*/ 191 h 236"/>
                <a:gd name="T18" fmla="*/ 100 w 236"/>
                <a:gd name="T19" fmla="*/ 123 h 236"/>
                <a:gd name="T20" fmla="*/ 86 w 236"/>
                <a:gd name="T21" fmla="*/ 123 h 236"/>
                <a:gd name="T22" fmla="*/ 86 w 236"/>
                <a:gd name="T23" fmla="*/ 98 h 236"/>
                <a:gd name="T24" fmla="*/ 100 w 236"/>
                <a:gd name="T25" fmla="*/ 98 h 236"/>
                <a:gd name="T26" fmla="*/ 100 w 236"/>
                <a:gd name="T27" fmla="*/ 83 h 236"/>
                <a:gd name="T28" fmla="*/ 128 w 236"/>
                <a:gd name="T29" fmla="*/ 54 h 236"/>
                <a:gd name="T30" fmla="*/ 149 w 236"/>
                <a:gd name="T31" fmla="*/ 54 h 236"/>
                <a:gd name="T32" fmla="*/ 149 w 236"/>
                <a:gd name="T33" fmla="*/ 78 h 236"/>
                <a:gd name="T34" fmla="*/ 134 w 236"/>
                <a:gd name="T35" fmla="*/ 78 h 236"/>
                <a:gd name="T36" fmla="*/ 128 w 236"/>
                <a:gd name="T37" fmla="*/ 84 h 236"/>
                <a:gd name="T38" fmla="*/ 128 w 236"/>
                <a:gd name="T39" fmla="*/ 98 h 236"/>
                <a:gd name="T40" fmla="*/ 150 w 236"/>
                <a:gd name="T41" fmla="*/ 98 h 236"/>
                <a:gd name="T42" fmla="*/ 147 w 236"/>
                <a:gd name="T43" fmla="*/ 12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47" y="123"/>
                  </a:moveTo>
                  <a:cubicBezTo>
                    <a:pt x="128" y="123"/>
                    <a:pt x="128" y="123"/>
                    <a:pt x="128" y="123"/>
                  </a:cubicBezTo>
                  <a:cubicBezTo>
                    <a:pt x="128" y="153"/>
                    <a:pt x="128" y="191"/>
                    <a:pt x="128" y="191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100" y="191"/>
                    <a:pt x="100" y="154"/>
                    <a:pt x="100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72"/>
                    <a:pt x="105" y="54"/>
                    <a:pt x="128" y="54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37" y="78"/>
                    <a:pt x="134" y="78"/>
                  </a:cubicBezTo>
                  <a:cubicBezTo>
                    <a:pt x="132" y="78"/>
                    <a:pt x="128" y="79"/>
                    <a:pt x="128" y="84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50" y="98"/>
                    <a:pt x="150" y="98"/>
                    <a:pt x="150" y="98"/>
                  </a:cubicBezTo>
                  <a:lnTo>
                    <a:pt x="147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12546507" y="2370219"/>
              <a:ext cx="516425" cy="516425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8296963" y="2370219"/>
              <a:ext cx="516425" cy="516425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7527090" y="2370219"/>
              <a:ext cx="516425" cy="51642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43 w 236"/>
                <a:gd name="T11" fmla="*/ 180 h 236"/>
                <a:gd name="T12" fmla="*/ 129 w 236"/>
                <a:gd name="T13" fmla="*/ 182 h 236"/>
                <a:gd name="T14" fmla="*/ 115 w 236"/>
                <a:gd name="T15" fmla="*/ 179 h 236"/>
                <a:gd name="T16" fmla="*/ 103 w 236"/>
                <a:gd name="T17" fmla="*/ 173 h 236"/>
                <a:gd name="T18" fmla="*/ 97 w 236"/>
                <a:gd name="T19" fmla="*/ 164 h 236"/>
                <a:gd name="T20" fmla="*/ 95 w 236"/>
                <a:gd name="T21" fmla="*/ 151 h 236"/>
                <a:gd name="T22" fmla="*/ 95 w 236"/>
                <a:gd name="T23" fmla="*/ 106 h 236"/>
                <a:gd name="T24" fmla="*/ 77 w 236"/>
                <a:gd name="T25" fmla="*/ 106 h 236"/>
                <a:gd name="T26" fmla="*/ 77 w 236"/>
                <a:gd name="T27" fmla="*/ 88 h 236"/>
                <a:gd name="T28" fmla="*/ 92 w 236"/>
                <a:gd name="T29" fmla="*/ 81 h 236"/>
                <a:gd name="T30" fmla="*/ 100 w 236"/>
                <a:gd name="T31" fmla="*/ 70 h 236"/>
                <a:gd name="T32" fmla="*/ 105 w 236"/>
                <a:gd name="T33" fmla="*/ 53 h 236"/>
                <a:gd name="T34" fmla="*/ 123 w 236"/>
                <a:gd name="T35" fmla="*/ 53 h 236"/>
                <a:gd name="T36" fmla="*/ 123 w 236"/>
                <a:gd name="T37" fmla="*/ 83 h 236"/>
                <a:gd name="T38" fmla="*/ 153 w 236"/>
                <a:gd name="T39" fmla="*/ 83 h 236"/>
                <a:gd name="T40" fmla="*/ 153 w 236"/>
                <a:gd name="T41" fmla="*/ 106 h 236"/>
                <a:gd name="T42" fmla="*/ 123 w 236"/>
                <a:gd name="T43" fmla="*/ 106 h 236"/>
                <a:gd name="T44" fmla="*/ 123 w 236"/>
                <a:gd name="T45" fmla="*/ 139 h 236"/>
                <a:gd name="T46" fmla="*/ 124 w 236"/>
                <a:gd name="T47" fmla="*/ 153 h 236"/>
                <a:gd name="T48" fmla="*/ 129 w 236"/>
                <a:gd name="T49" fmla="*/ 158 h 236"/>
                <a:gd name="T50" fmla="*/ 139 w 236"/>
                <a:gd name="T51" fmla="*/ 161 h 236"/>
                <a:gd name="T52" fmla="*/ 158 w 236"/>
                <a:gd name="T53" fmla="*/ 154 h 236"/>
                <a:gd name="T54" fmla="*/ 158 w 236"/>
                <a:gd name="T55" fmla="*/ 175 h 236"/>
                <a:gd name="T56" fmla="*/ 158 w 236"/>
                <a:gd name="T57" fmla="*/ 175 h 236"/>
                <a:gd name="T58" fmla="*/ 143 w 236"/>
                <a:gd name="T59" fmla="*/ 18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43" y="180"/>
                  </a:moveTo>
                  <a:cubicBezTo>
                    <a:pt x="139" y="181"/>
                    <a:pt x="134" y="182"/>
                    <a:pt x="129" y="182"/>
                  </a:cubicBezTo>
                  <a:cubicBezTo>
                    <a:pt x="123" y="182"/>
                    <a:pt x="119" y="181"/>
                    <a:pt x="115" y="179"/>
                  </a:cubicBezTo>
                  <a:cubicBezTo>
                    <a:pt x="110" y="178"/>
                    <a:pt x="106" y="176"/>
                    <a:pt x="103" y="173"/>
                  </a:cubicBezTo>
                  <a:cubicBezTo>
                    <a:pt x="100" y="170"/>
                    <a:pt x="98" y="167"/>
                    <a:pt x="97" y="164"/>
                  </a:cubicBezTo>
                  <a:cubicBezTo>
                    <a:pt x="95" y="161"/>
                    <a:pt x="95" y="157"/>
                    <a:pt x="95" y="151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82" y="86"/>
                    <a:pt x="88" y="84"/>
                    <a:pt x="92" y="81"/>
                  </a:cubicBezTo>
                  <a:cubicBezTo>
                    <a:pt x="95" y="78"/>
                    <a:pt x="98" y="74"/>
                    <a:pt x="100" y="70"/>
                  </a:cubicBezTo>
                  <a:cubicBezTo>
                    <a:pt x="103" y="65"/>
                    <a:pt x="104" y="60"/>
                    <a:pt x="105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3" y="146"/>
                    <a:pt x="123" y="151"/>
                    <a:pt x="124" y="153"/>
                  </a:cubicBezTo>
                  <a:cubicBezTo>
                    <a:pt x="125" y="155"/>
                    <a:pt x="127" y="157"/>
                    <a:pt x="129" y="158"/>
                  </a:cubicBezTo>
                  <a:cubicBezTo>
                    <a:pt x="132" y="160"/>
                    <a:pt x="135" y="161"/>
                    <a:pt x="139" y="161"/>
                  </a:cubicBezTo>
                  <a:cubicBezTo>
                    <a:pt x="145" y="161"/>
                    <a:pt x="151" y="159"/>
                    <a:pt x="158" y="154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2" y="177"/>
                    <a:pt x="147" y="179"/>
                    <a:pt x="143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6650502" y="2370219"/>
              <a:ext cx="516425" cy="51642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1 w 236"/>
                <a:gd name="T11" fmla="*/ 91 h 236"/>
                <a:gd name="T12" fmla="*/ 171 w 236"/>
                <a:gd name="T13" fmla="*/ 95 h 236"/>
                <a:gd name="T14" fmla="*/ 93 w 236"/>
                <a:gd name="T15" fmla="*/ 172 h 236"/>
                <a:gd name="T16" fmla="*/ 52 w 236"/>
                <a:gd name="T17" fmla="*/ 160 h 236"/>
                <a:gd name="T18" fmla="*/ 58 w 236"/>
                <a:gd name="T19" fmla="*/ 160 h 236"/>
                <a:gd name="T20" fmla="*/ 92 w 236"/>
                <a:gd name="T21" fmla="*/ 149 h 236"/>
                <a:gd name="T22" fmla="*/ 67 w 236"/>
                <a:gd name="T23" fmla="*/ 130 h 236"/>
                <a:gd name="T24" fmla="*/ 72 w 236"/>
                <a:gd name="T25" fmla="*/ 130 h 236"/>
                <a:gd name="T26" fmla="*/ 79 w 236"/>
                <a:gd name="T27" fmla="*/ 129 h 236"/>
                <a:gd name="T28" fmla="*/ 57 w 236"/>
                <a:gd name="T29" fmla="*/ 103 h 236"/>
                <a:gd name="T30" fmla="*/ 57 w 236"/>
                <a:gd name="T31" fmla="*/ 102 h 236"/>
                <a:gd name="T32" fmla="*/ 69 w 236"/>
                <a:gd name="T33" fmla="*/ 106 h 236"/>
                <a:gd name="T34" fmla="*/ 57 w 236"/>
                <a:gd name="T35" fmla="*/ 83 h 236"/>
                <a:gd name="T36" fmla="*/ 61 w 236"/>
                <a:gd name="T37" fmla="*/ 70 h 236"/>
                <a:gd name="T38" fmla="*/ 117 w 236"/>
                <a:gd name="T39" fmla="*/ 98 h 236"/>
                <a:gd name="T40" fmla="*/ 116 w 236"/>
                <a:gd name="T41" fmla="*/ 92 h 236"/>
                <a:gd name="T42" fmla="*/ 144 w 236"/>
                <a:gd name="T43" fmla="*/ 65 h 236"/>
                <a:gd name="T44" fmla="*/ 163 w 236"/>
                <a:gd name="T45" fmla="*/ 73 h 236"/>
                <a:gd name="T46" fmla="*/ 181 w 236"/>
                <a:gd name="T47" fmla="*/ 67 h 236"/>
                <a:gd name="T48" fmla="*/ 169 w 236"/>
                <a:gd name="T49" fmla="*/ 82 h 236"/>
                <a:gd name="T50" fmla="*/ 184 w 236"/>
                <a:gd name="T51" fmla="*/ 77 h 236"/>
                <a:gd name="T52" fmla="*/ 171 w 236"/>
                <a:gd name="T53" fmla="*/ 9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1" y="91"/>
                  </a:moveTo>
                  <a:cubicBezTo>
                    <a:pt x="171" y="93"/>
                    <a:pt x="171" y="94"/>
                    <a:pt x="171" y="95"/>
                  </a:cubicBezTo>
                  <a:cubicBezTo>
                    <a:pt x="171" y="131"/>
                    <a:pt x="143" y="172"/>
                    <a:pt x="93" y="172"/>
                  </a:cubicBezTo>
                  <a:cubicBezTo>
                    <a:pt x="78" y="172"/>
                    <a:pt x="64" y="168"/>
                    <a:pt x="52" y="160"/>
                  </a:cubicBezTo>
                  <a:cubicBezTo>
                    <a:pt x="54" y="160"/>
                    <a:pt x="56" y="160"/>
                    <a:pt x="58" y="160"/>
                  </a:cubicBezTo>
                  <a:cubicBezTo>
                    <a:pt x="71" y="160"/>
                    <a:pt x="83" y="156"/>
                    <a:pt x="92" y="149"/>
                  </a:cubicBezTo>
                  <a:cubicBezTo>
                    <a:pt x="80" y="149"/>
                    <a:pt x="70" y="141"/>
                    <a:pt x="67" y="130"/>
                  </a:cubicBezTo>
                  <a:cubicBezTo>
                    <a:pt x="68" y="130"/>
                    <a:pt x="70" y="130"/>
                    <a:pt x="72" y="130"/>
                  </a:cubicBezTo>
                  <a:cubicBezTo>
                    <a:pt x="74" y="130"/>
                    <a:pt x="77" y="130"/>
                    <a:pt x="79" y="129"/>
                  </a:cubicBezTo>
                  <a:cubicBezTo>
                    <a:pt x="67" y="127"/>
                    <a:pt x="57" y="116"/>
                    <a:pt x="57" y="103"/>
                  </a:cubicBezTo>
                  <a:cubicBezTo>
                    <a:pt x="57" y="103"/>
                    <a:pt x="57" y="103"/>
                    <a:pt x="57" y="102"/>
                  </a:cubicBezTo>
                  <a:cubicBezTo>
                    <a:pt x="61" y="104"/>
                    <a:pt x="65" y="106"/>
                    <a:pt x="69" y="106"/>
                  </a:cubicBezTo>
                  <a:cubicBezTo>
                    <a:pt x="62" y="101"/>
                    <a:pt x="57" y="93"/>
                    <a:pt x="57" y="83"/>
                  </a:cubicBezTo>
                  <a:cubicBezTo>
                    <a:pt x="57" y="78"/>
                    <a:pt x="59" y="74"/>
                    <a:pt x="61" y="70"/>
                  </a:cubicBezTo>
                  <a:cubicBezTo>
                    <a:pt x="74" y="86"/>
                    <a:pt x="94" y="97"/>
                    <a:pt x="117" y="98"/>
                  </a:cubicBezTo>
                  <a:cubicBezTo>
                    <a:pt x="117" y="96"/>
                    <a:pt x="116" y="94"/>
                    <a:pt x="116" y="92"/>
                  </a:cubicBezTo>
                  <a:cubicBezTo>
                    <a:pt x="116" y="77"/>
                    <a:pt x="129" y="65"/>
                    <a:pt x="144" y="65"/>
                  </a:cubicBezTo>
                  <a:cubicBezTo>
                    <a:pt x="151" y="65"/>
                    <a:pt x="158" y="68"/>
                    <a:pt x="163" y="73"/>
                  </a:cubicBezTo>
                  <a:cubicBezTo>
                    <a:pt x="170" y="72"/>
                    <a:pt x="175" y="70"/>
                    <a:pt x="181" y="67"/>
                  </a:cubicBezTo>
                  <a:cubicBezTo>
                    <a:pt x="179" y="73"/>
                    <a:pt x="174" y="78"/>
                    <a:pt x="169" y="82"/>
                  </a:cubicBezTo>
                  <a:cubicBezTo>
                    <a:pt x="174" y="81"/>
                    <a:pt x="179" y="80"/>
                    <a:pt x="184" y="77"/>
                  </a:cubicBezTo>
                  <a:cubicBezTo>
                    <a:pt x="181" y="83"/>
                    <a:pt x="176" y="88"/>
                    <a:pt x="17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5775820" y="2370219"/>
              <a:ext cx="516425" cy="51642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9 w 236"/>
                <a:gd name="T11" fmla="*/ 94 h 236"/>
                <a:gd name="T12" fmla="*/ 118 w 236"/>
                <a:gd name="T13" fmla="*/ 180 h 236"/>
                <a:gd name="T14" fmla="*/ 89 w 236"/>
                <a:gd name="T15" fmla="*/ 168 h 236"/>
                <a:gd name="T16" fmla="*/ 67 w 236"/>
                <a:gd name="T17" fmla="*/ 100 h 236"/>
                <a:gd name="T18" fmla="*/ 52 w 236"/>
                <a:gd name="T19" fmla="*/ 105 h 236"/>
                <a:gd name="T20" fmla="*/ 46 w 236"/>
                <a:gd name="T21" fmla="*/ 98 h 236"/>
                <a:gd name="T22" fmla="*/ 86 w 236"/>
                <a:gd name="T23" fmla="*/ 67 h 236"/>
                <a:gd name="T24" fmla="*/ 109 w 236"/>
                <a:gd name="T25" fmla="*/ 113 h 236"/>
                <a:gd name="T26" fmla="*/ 120 w 236"/>
                <a:gd name="T27" fmla="*/ 140 h 236"/>
                <a:gd name="T28" fmla="*/ 139 w 236"/>
                <a:gd name="T29" fmla="*/ 115 h 236"/>
                <a:gd name="T30" fmla="*/ 123 w 236"/>
                <a:gd name="T31" fmla="*/ 97 h 236"/>
                <a:gd name="T32" fmla="*/ 179 w 236"/>
                <a:gd name="T33" fmla="*/ 9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9" y="94"/>
                  </a:moveTo>
                  <a:cubicBezTo>
                    <a:pt x="172" y="136"/>
                    <a:pt x="130" y="171"/>
                    <a:pt x="118" y="180"/>
                  </a:cubicBezTo>
                  <a:cubicBezTo>
                    <a:pt x="105" y="188"/>
                    <a:pt x="94" y="176"/>
                    <a:pt x="89" y="168"/>
                  </a:cubicBezTo>
                  <a:cubicBezTo>
                    <a:pt x="85" y="158"/>
                    <a:pt x="70" y="105"/>
                    <a:pt x="67" y="100"/>
                  </a:cubicBezTo>
                  <a:cubicBezTo>
                    <a:pt x="63" y="96"/>
                    <a:pt x="52" y="105"/>
                    <a:pt x="52" y="105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69" y="70"/>
                    <a:pt x="86" y="67"/>
                  </a:cubicBezTo>
                  <a:cubicBezTo>
                    <a:pt x="105" y="63"/>
                    <a:pt x="105" y="95"/>
                    <a:pt x="109" y="113"/>
                  </a:cubicBezTo>
                  <a:cubicBezTo>
                    <a:pt x="113" y="130"/>
                    <a:pt x="116" y="140"/>
                    <a:pt x="120" y="140"/>
                  </a:cubicBezTo>
                  <a:cubicBezTo>
                    <a:pt x="124" y="140"/>
                    <a:pt x="131" y="130"/>
                    <a:pt x="139" y="115"/>
                  </a:cubicBezTo>
                  <a:cubicBezTo>
                    <a:pt x="146" y="101"/>
                    <a:pt x="138" y="88"/>
                    <a:pt x="123" y="97"/>
                  </a:cubicBezTo>
                  <a:cubicBezTo>
                    <a:pt x="129" y="61"/>
                    <a:pt x="187" y="52"/>
                    <a:pt x="17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4899232" y="2370219"/>
              <a:ext cx="518330" cy="51642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5749141" y="3111508"/>
              <a:ext cx="569783" cy="569782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12559846" y="3151525"/>
              <a:ext cx="489746" cy="489746"/>
            </a:xfrm>
            <a:custGeom>
              <a:avLst/>
              <a:gdLst>
                <a:gd name="T0" fmla="*/ 210 w 224"/>
                <a:gd name="T1" fmla="*/ 0 h 224"/>
                <a:gd name="T2" fmla="*/ 14 w 224"/>
                <a:gd name="T3" fmla="*/ 0 h 224"/>
                <a:gd name="T4" fmla="*/ 0 w 224"/>
                <a:gd name="T5" fmla="*/ 14 h 224"/>
                <a:gd name="T6" fmla="*/ 0 w 224"/>
                <a:gd name="T7" fmla="*/ 210 h 224"/>
                <a:gd name="T8" fmla="*/ 14 w 224"/>
                <a:gd name="T9" fmla="*/ 224 h 224"/>
                <a:gd name="T10" fmla="*/ 210 w 224"/>
                <a:gd name="T11" fmla="*/ 224 h 224"/>
                <a:gd name="T12" fmla="*/ 224 w 224"/>
                <a:gd name="T13" fmla="*/ 210 h 224"/>
                <a:gd name="T14" fmla="*/ 224 w 224"/>
                <a:gd name="T15" fmla="*/ 14 h 224"/>
                <a:gd name="T16" fmla="*/ 210 w 224"/>
                <a:gd name="T17" fmla="*/ 0 h 224"/>
                <a:gd name="T18" fmla="*/ 80 w 224"/>
                <a:gd name="T19" fmla="*/ 185 h 224"/>
                <a:gd name="T20" fmla="*/ 76 w 224"/>
                <a:gd name="T21" fmla="*/ 190 h 224"/>
                <a:gd name="T22" fmla="*/ 42 w 224"/>
                <a:gd name="T23" fmla="*/ 190 h 224"/>
                <a:gd name="T24" fmla="*/ 38 w 224"/>
                <a:gd name="T25" fmla="*/ 185 h 224"/>
                <a:gd name="T26" fmla="*/ 38 w 224"/>
                <a:gd name="T27" fmla="*/ 119 h 224"/>
                <a:gd name="T28" fmla="*/ 42 w 224"/>
                <a:gd name="T29" fmla="*/ 115 h 224"/>
                <a:gd name="T30" fmla="*/ 76 w 224"/>
                <a:gd name="T31" fmla="*/ 115 h 224"/>
                <a:gd name="T32" fmla="*/ 80 w 224"/>
                <a:gd name="T33" fmla="*/ 119 h 224"/>
                <a:gd name="T34" fmla="*/ 80 w 224"/>
                <a:gd name="T35" fmla="*/ 185 h 224"/>
                <a:gd name="T36" fmla="*/ 133 w 224"/>
                <a:gd name="T37" fmla="*/ 185 h 224"/>
                <a:gd name="T38" fmla="*/ 129 w 224"/>
                <a:gd name="T39" fmla="*/ 189 h 224"/>
                <a:gd name="T40" fmla="*/ 95 w 224"/>
                <a:gd name="T41" fmla="*/ 189 h 224"/>
                <a:gd name="T42" fmla="*/ 91 w 224"/>
                <a:gd name="T43" fmla="*/ 185 h 224"/>
                <a:gd name="T44" fmla="*/ 91 w 224"/>
                <a:gd name="T45" fmla="*/ 60 h 224"/>
                <a:gd name="T46" fmla="*/ 95 w 224"/>
                <a:gd name="T47" fmla="*/ 55 h 224"/>
                <a:gd name="T48" fmla="*/ 129 w 224"/>
                <a:gd name="T49" fmla="*/ 55 h 224"/>
                <a:gd name="T50" fmla="*/ 133 w 224"/>
                <a:gd name="T51" fmla="*/ 60 h 224"/>
                <a:gd name="T52" fmla="*/ 133 w 224"/>
                <a:gd name="T53" fmla="*/ 185 h 224"/>
                <a:gd name="T54" fmla="*/ 186 w 224"/>
                <a:gd name="T55" fmla="*/ 185 h 224"/>
                <a:gd name="T56" fmla="*/ 182 w 224"/>
                <a:gd name="T57" fmla="*/ 189 h 224"/>
                <a:gd name="T58" fmla="*/ 148 w 224"/>
                <a:gd name="T59" fmla="*/ 189 h 224"/>
                <a:gd name="T60" fmla="*/ 144 w 224"/>
                <a:gd name="T61" fmla="*/ 185 h 224"/>
                <a:gd name="T62" fmla="*/ 144 w 224"/>
                <a:gd name="T63" fmla="*/ 142 h 224"/>
                <a:gd name="T64" fmla="*/ 148 w 224"/>
                <a:gd name="T65" fmla="*/ 138 h 224"/>
                <a:gd name="T66" fmla="*/ 182 w 224"/>
                <a:gd name="T67" fmla="*/ 138 h 224"/>
                <a:gd name="T68" fmla="*/ 186 w 224"/>
                <a:gd name="T69" fmla="*/ 142 h 224"/>
                <a:gd name="T70" fmla="*/ 186 w 224"/>
                <a:gd name="T71" fmla="*/ 18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224">
                  <a:moveTo>
                    <a:pt x="21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8"/>
                    <a:pt x="6" y="224"/>
                    <a:pt x="14" y="224"/>
                  </a:cubicBezTo>
                  <a:cubicBezTo>
                    <a:pt x="210" y="224"/>
                    <a:pt x="210" y="224"/>
                    <a:pt x="210" y="224"/>
                  </a:cubicBezTo>
                  <a:cubicBezTo>
                    <a:pt x="218" y="224"/>
                    <a:pt x="224" y="218"/>
                    <a:pt x="224" y="210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7"/>
                    <a:pt x="218" y="0"/>
                    <a:pt x="210" y="0"/>
                  </a:cubicBezTo>
                  <a:moveTo>
                    <a:pt x="80" y="185"/>
                  </a:moveTo>
                  <a:cubicBezTo>
                    <a:pt x="80" y="188"/>
                    <a:pt x="78" y="190"/>
                    <a:pt x="76" y="190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0" y="190"/>
                    <a:pt x="38" y="188"/>
                    <a:pt x="38" y="185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7"/>
                    <a:pt x="40" y="115"/>
                    <a:pt x="42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8" y="115"/>
                    <a:pt x="80" y="117"/>
                    <a:pt x="80" y="119"/>
                  </a:cubicBezTo>
                  <a:cubicBezTo>
                    <a:pt x="80" y="185"/>
                    <a:pt x="80" y="185"/>
                    <a:pt x="80" y="185"/>
                  </a:cubicBezTo>
                  <a:close/>
                  <a:moveTo>
                    <a:pt x="133" y="185"/>
                  </a:moveTo>
                  <a:cubicBezTo>
                    <a:pt x="133" y="187"/>
                    <a:pt x="131" y="189"/>
                    <a:pt x="129" y="189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3" y="189"/>
                    <a:pt x="91" y="187"/>
                    <a:pt x="91" y="185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1" y="58"/>
                    <a:pt x="93" y="55"/>
                    <a:pt x="95" y="5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31" y="55"/>
                    <a:pt x="133" y="58"/>
                    <a:pt x="133" y="60"/>
                  </a:cubicBezTo>
                  <a:lnTo>
                    <a:pt x="133" y="185"/>
                  </a:lnTo>
                  <a:close/>
                  <a:moveTo>
                    <a:pt x="186" y="185"/>
                  </a:moveTo>
                  <a:cubicBezTo>
                    <a:pt x="186" y="187"/>
                    <a:pt x="184" y="189"/>
                    <a:pt x="182" y="189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6" y="189"/>
                    <a:pt x="144" y="187"/>
                    <a:pt x="144" y="185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0"/>
                    <a:pt x="146" y="138"/>
                    <a:pt x="148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4" y="138"/>
                    <a:pt x="186" y="140"/>
                    <a:pt x="186" y="142"/>
                  </a:cubicBezTo>
                  <a:cubicBezTo>
                    <a:pt x="186" y="185"/>
                    <a:pt x="186" y="185"/>
                    <a:pt x="186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10069194" y="3126753"/>
              <a:ext cx="428766" cy="527859"/>
            </a:xfrm>
            <a:custGeom>
              <a:avLst/>
              <a:gdLst>
                <a:gd name="T0" fmla="*/ 167 w 196"/>
                <a:gd name="T1" fmla="*/ 157 h 241"/>
                <a:gd name="T2" fmla="*/ 137 w 196"/>
                <a:gd name="T3" fmla="*/ 149 h 241"/>
                <a:gd name="T4" fmla="*/ 98 w 196"/>
                <a:gd name="T5" fmla="*/ 195 h 241"/>
                <a:gd name="T6" fmla="*/ 59 w 196"/>
                <a:gd name="T7" fmla="*/ 150 h 241"/>
                <a:gd name="T8" fmla="*/ 29 w 196"/>
                <a:gd name="T9" fmla="*/ 157 h 241"/>
                <a:gd name="T10" fmla="*/ 0 w 196"/>
                <a:gd name="T11" fmla="*/ 188 h 241"/>
                <a:gd name="T12" fmla="*/ 0 w 196"/>
                <a:gd name="T13" fmla="*/ 231 h 241"/>
                <a:gd name="T14" fmla="*/ 10 w 196"/>
                <a:gd name="T15" fmla="*/ 241 h 241"/>
                <a:gd name="T16" fmla="*/ 186 w 196"/>
                <a:gd name="T17" fmla="*/ 241 h 241"/>
                <a:gd name="T18" fmla="*/ 196 w 196"/>
                <a:gd name="T19" fmla="*/ 231 h 241"/>
                <a:gd name="T20" fmla="*/ 196 w 196"/>
                <a:gd name="T21" fmla="*/ 212 h 241"/>
                <a:gd name="T22" fmla="*/ 196 w 196"/>
                <a:gd name="T23" fmla="*/ 188 h 241"/>
                <a:gd name="T24" fmla="*/ 167 w 196"/>
                <a:gd name="T25" fmla="*/ 157 h 241"/>
                <a:gd name="T26" fmla="*/ 53 w 196"/>
                <a:gd name="T27" fmla="*/ 94 h 241"/>
                <a:gd name="T28" fmla="*/ 55 w 196"/>
                <a:gd name="T29" fmla="*/ 94 h 241"/>
                <a:gd name="T30" fmla="*/ 76 w 196"/>
                <a:gd name="T31" fmla="*/ 127 h 241"/>
                <a:gd name="T32" fmla="*/ 73 w 196"/>
                <a:gd name="T33" fmla="*/ 144 h 241"/>
                <a:gd name="T34" fmla="*/ 98 w 196"/>
                <a:gd name="T35" fmla="*/ 174 h 241"/>
                <a:gd name="T36" fmla="*/ 123 w 196"/>
                <a:gd name="T37" fmla="*/ 144 h 241"/>
                <a:gd name="T38" fmla="*/ 120 w 196"/>
                <a:gd name="T39" fmla="*/ 126 h 241"/>
                <a:gd name="T40" fmla="*/ 141 w 196"/>
                <a:gd name="T41" fmla="*/ 94 h 241"/>
                <a:gd name="T42" fmla="*/ 143 w 196"/>
                <a:gd name="T43" fmla="*/ 94 h 241"/>
                <a:gd name="T44" fmla="*/ 149 w 196"/>
                <a:gd name="T45" fmla="*/ 89 h 241"/>
                <a:gd name="T46" fmla="*/ 152 w 196"/>
                <a:gd name="T47" fmla="*/ 71 h 241"/>
                <a:gd name="T48" fmla="*/ 146 w 196"/>
                <a:gd name="T49" fmla="*/ 66 h 241"/>
                <a:gd name="T50" fmla="*/ 146 w 196"/>
                <a:gd name="T51" fmla="*/ 64 h 241"/>
                <a:gd name="T52" fmla="*/ 147 w 196"/>
                <a:gd name="T53" fmla="*/ 52 h 241"/>
                <a:gd name="T54" fmla="*/ 132 w 196"/>
                <a:gd name="T55" fmla="*/ 18 h 241"/>
                <a:gd name="T56" fmla="*/ 88 w 196"/>
                <a:gd name="T57" fmla="*/ 11 h 241"/>
                <a:gd name="T58" fmla="*/ 59 w 196"/>
                <a:gd name="T59" fmla="*/ 23 h 241"/>
                <a:gd name="T60" fmla="*/ 50 w 196"/>
                <a:gd name="T61" fmla="*/ 39 h 241"/>
                <a:gd name="T62" fmla="*/ 48 w 196"/>
                <a:gd name="T63" fmla="*/ 52 h 241"/>
                <a:gd name="T64" fmla="*/ 50 w 196"/>
                <a:gd name="T65" fmla="*/ 66 h 241"/>
                <a:gd name="T66" fmla="*/ 44 w 196"/>
                <a:gd name="T67" fmla="*/ 71 h 241"/>
                <a:gd name="T68" fmla="*/ 47 w 196"/>
                <a:gd name="T69" fmla="*/ 89 h 241"/>
                <a:gd name="T70" fmla="*/ 53 w 196"/>
                <a:gd name="T71" fmla="*/ 9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6" h="241">
                  <a:moveTo>
                    <a:pt x="167" y="157"/>
                  </a:moveTo>
                  <a:cubicBezTo>
                    <a:pt x="137" y="149"/>
                    <a:pt x="137" y="149"/>
                    <a:pt x="137" y="149"/>
                  </a:cubicBezTo>
                  <a:cubicBezTo>
                    <a:pt x="98" y="195"/>
                    <a:pt x="98" y="195"/>
                    <a:pt x="98" y="195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13" y="161"/>
                    <a:pt x="0" y="175"/>
                    <a:pt x="0" y="188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7"/>
                    <a:pt x="4" y="241"/>
                    <a:pt x="1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92" y="241"/>
                    <a:pt x="196" y="237"/>
                    <a:pt x="196" y="231"/>
                  </a:cubicBezTo>
                  <a:cubicBezTo>
                    <a:pt x="196" y="212"/>
                    <a:pt x="196" y="212"/>
                    <a:pt x="196" y="212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75"/>
                    <a:pt x="183" y="161"/>
                    <a:pt x="167" y="157"/>
                  </a:cubicBezTo>
                  <a:moveTo>
                    <a:pt x="53" y="94"/>
                  </a:moveTo>
                  <a:cubicBezTo>
                    <a:pt x="55" y="94"/>
                    <a:pt x="55" y="94"/>
                    <a:pt x="55" y="94"/>
                  </a:cubicBezTo>
                  <a:cubicBezTo>
                    <a:pt x="58" y="108"/>
                    <a:pt x="67" y="120"/>
                    <a:pt x="76" y="127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30" y="119"/>
                    <a:pt x="140" y="107"/>
                    <a:pt x="141" y="94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6" y="94"/>
                    <a:pt x="148" y="91"/>
                    <a:pt x="149" y="89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2" y="68"/>
                    <a:pt x="149" y="66"/>
                    <a:pt x="146" y="66"/>
                  </a:cubicBezTo>
                  <a:cubicBezTo>
                    <a:pt x="146" y="65"/>
                    <a:pt x="146" y="65"/>
                    <a:pt x="146" y="64"/>
                  </a:cubicBezTo>
                  <a:cubicBezTo>
                    <a:pt x="147" y="60"/>
                    <a:pt x="147" y="56"/>
                    <a:pt x="147" y="52"/>
                  </a:cubicBezTo>
                  <a:cubicBezTo>
                    <a:pt x="148" y="41"/>
                    <a:pt x="143" y="28"/>
                    <a:pt x="132" y="18"/>
                  </a:cubicBezTo>
                  <a:cubicBezTo>
                    <a:pt x="118" y="5"/>
                    <a:pt x="102" y="0"/>
                    <a:pt x="88" y="11"/>
                  </a:cubicBezTo>
                  <a:cubicBezTo>
                    <a:pt x="78" y="9"/>
                    <a:pt x="67" y="13"/>
                    <a:pt x="59" y="23"/>
                  </a:cubicBezTo>
                  <a:cubicBezTo>
                    <a:pt x="54" y="28"/>
                    <a:pt x="51" y="34"/>
                    <a:pt x="50" y="39"/>
                  </a:cubicBezTo>
                  <a:cubicBezTo>
                    <a:pt x="49" y="43"/>
                    <a:pt x="49" y="47"/>
                    <a:pt x="48" y="52"/>
                  </a:cubicBezTo>
                  <a:cubicBezTo>
                    <a:pt x="48" y="57"/>
                    <a:pt x="49" y="62"/>
                    <a:pt x="50" y="66"/>
                  </a:cubicBezTo>
                  <a:cubicBezTo>
                    <a:pt x="47" y="66"/>
                    <a:pt x="44" y="68"/>
                    <a:pt x="44" y="71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91"/>
                    <a:pt x="50" y="94"/>
                    <a:pt x="53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9194512" y="4807514"/>
              <a:ext cx="428766" cy="527859"/>
            </a:xfrm>
            <a:custGeom>
              <a:avLst/>
              <a:gdLst>
                <a:gd name="T0" fmla="*/ 55 w 196"/>
                <a:gd name="T1" fmla="*/ 94 h 241"/>
                <a:gd name="T2" fmla="*/ 56 w 196"/>
                <a:gd name="T3" fmla="*/ 94 h 241"/>
                <a:gd name="T4" fmla="*/ 95 w 196"/>
                <a:gd name="T5" fmla="*/ 135 h 241"/>
                <a:gd name="T6" fmla="*/ 104 w 196"/>
                <a:gd name="T7" fmla="*/ 135 h 241"/>
                <a:gd name="T8" fmla="*/ 143 w 196"/>
                <a:gd name="T9" fmla="*/ 94 h 241"/>
                <a:gd name="T10" fmla="*/ 144 w 196"/>
                <a:gd name="T11" fmla="*/ 94 h 241"/>
                <a:gd name="T12" fmla="*/ 150 w 196"/>
                <a:gd name="T13" fmla="*/ 89 h 241"/>
                <a:gd name="T14" fmla="*/ 153 w 196"/>
                <a:gd name="T15" fmla="*/ 71 h 241"/>
                <a:gd name="T16" fmla="*/ 147 w 196"/>
                <a:gd name="T17" fmla="*/ 66 h 241"/>
                <a:gd name="T18" fmla="*/ 147 w 196"/>
                <a:gd name="T19" fmla="*/ 64 h 241"/>
                <a:gd name="T20" fmla="*/ 148 w 196"/>
                <a:gd name="T21" fmla="*/ 52 h 241"/>
                <a:gd name="T22" fmla="*/ 134 w 196"/>
                <a:gd name="T23" fmla="*/ 18 h 241"/>
                <a:gd name="T24" fmla="*/ 89 w 196"/>
                <a:gd name="T25" fmla="*/ 11 h 241"/>
                <a:gd name="T26" fmla="*/ 60 w 196"/>
                <a:gd name="T27" fmla="*/ 23 h 241"/>
                <a:gd name="T28" fmla="*/ 52 w 196"/>
                <a:gd name="T29" fmla="*/ 39 h 241"/>
                <a:gd name="T30" fmla="*/ 50 w 196"/>
                <a:gd name="T31" fmla="*/ 52 h 241"/>
                <a:gd name="T32" fmla="*/ 51 w 196"/>
                <a:gd name="T33" fmla="*/ 66 h 241"/>
                <a:gd name="T34" fmla="*/ 46 w 196"/>
                <a:gd name="T35" fmla="*/ 71 h 241"/>
                <a:gd name="T36" fmla="*/ 48 w 196"/>
                <a:gd name="T37" fmla="*/ 89 h 241"/>
                <a:gd name="T38" fmla="*/ 55 w 196"/>
                <a:gd name="T39" fmla="*/ 94 h 241"/>
                <a:gd name="T40" fmla="*/ 167 w 196"/>
                <a:gd name="T41" fmla="*/ 157 h 241"/>
                <a:gd name="T42" fmla="*/ 129 w 196"/>
                <a:gd name="T43" fmla="*/ 147 h 241"/>
                <a:gd name="T44" fmla="*/ 110 w 196"/>
                <a:gd name="T45" fmla="*/ 202 h 241"/>
                <a:gd name="T46" fmla="*/ 103 w 196"/>
                <a:gd name="T47" fmla="*/ 158 h 241"/>
                <a:gd name="T48" fmla="*/ 111 w 196"/>
                <a:gd name="T49" fmla="*/ 149 h 241"/>
                <a:gd name="T50" fmla="*/ 107 w 196"/>
                <a:gd name="T51" fmla="*/ 144 h 241"/>
                <a:gd name="T52" fmla="*/ 89 w 196"/>
                <a:gd name="T53" fmla="*/ 144 h 241"/>
                <a:gd name="T54" fmla="*/ 85 w 196"/>
                <a:gd name="T55" fmla="*/ 149 h 241"/>
                <a:gd name="T56" fmla="*/ 93 w 196"/>
                <a:gd name="T57" fmla="*/ 158 h 241"/>
                <a:gd name="T58" fmla="*/ 86 w 196"/>
                <a:gd name="T59" fmla="*/ 203 h 241"/>
                <a:gd name="T60" fmla="*/ 67 w 196"/>
                <a:gd name="T61" fmla="*/ 148 h 241"/>
                <a:gd name="T62" fmla="*/ 29 w 196"/>
                <a:gd name="T63" fmla="*/ 157 h 241"/>
                <a:gd name="T64" fmla="*/ 0 w 196"/>
                <a:gd name="T65" fmla="*/ 188 h 241"/>
                <a:gd name="T66" fmla="*/ 0 w 196"/>
                <a:gd name="T67" fmla="*/ 212 h 241"/>
                <a:gd name="T68" fmla="*/ 0 w 196"/>
                <a:gd name="T69" fmla="*/ 231 h 241"/>
                <a:gd name="T70" fmla="*/ 10 w 196"/>
                <a:gd name="T71" fmla="*/ 241 h 241"/>
                <a:gd name="T72" fmla="*/ 186 w 196"/>
                <a:gd name="T73" fmla="*/ 241 h 241"/>
                <a:gd name="T74" fmla="*/ 196 w 196"/>
                <a:gd name="T75" fmla="*/ 231 h 241"/>
                <a:gd name="T76" fmla="*/ 196 w 196"/>
                <a:gd name="T77" fmla="*/ 212 h 241"/>
                <a:gd name="T78" fmla="*/ 196 w 196"/>
                <a:gd name="T79" fmla="*/ 188 h 241"/>
                <a:gd name="T80" fmla="*/ 167 w 196"/>
                <a:gd name="T81" fmla="*/ 15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41">
                  <a:moveTo>
                    <a:pt x="55" y="94"/>
                  </a:moveTo>
                  <a:cubicBezTo>
                    <a:pt x="56" y="94"/>
                    <a:pt x="56" y="94"/>
                    <a:pt x="56" y="94"/>
                  </a:cubicBezTo>
                  <a:cubicBezTo>
                    <a:pt x="61" y="119"/>
                    <a:pt x="84" y="135"/>
                    <a:pt x="95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13" y="135"/>
                    <a:pt x="140" y="116"/>
                    <a:pt x="143" y="94"/>
                  </a:cubicBezTo>
                  <a:cubicBezTo>
                    <a:pt x="144" y="94"/>
                    <a:pt x="144" y="94"/>
                    <a:pt x="144" y="94"/>
                  </a:cubicBezTo>
                  <a:cubicBezTo>
                    <a:pt x="147" y="94"/>
                    <a:pt x="150" y="91"/>
                    <a:pt x="150" y="89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68"/>
                    <a:pt x="150" y="66"/>
                    <a:pt x="147" y="66"/>
                  </a:cubicBezTo>
                  <a:cubicBezTo>
                    <a:pt x="147" y="65"/>
                    <a:pt x="147" y="65"/>
                    <a:pt x="147" y="64"/>
                  </a:cubicBezTo>
                  <a:cubicBezTo>
                    <a:pt x="148" y="60"/>
                    <a:pt x="148" y="56"/>
                    <a:pt x="148" y="52"/>
                  </a:cubicBezTo>
                  <a:cubicBezTo>
                    <a:pt x="149" y="41"/>
                    <a:pt x="144" y="28"/>
                    <a:pt x="134" y="18"/>
                  </a:cubicBezTo>
                  <a:cubicBezTo>
                    <a:pt x="120" y="5"/>
                    <a:pt x="103" y="0"/>
                    <a:pt x="89" y="11"/>
                  </a:cubicBezTo>
                  <a:cubicBezTo>
                    <a:pt x="80" y="9"/>
                    <a:pt x="68" y="13"/>
                    <a:pt x="60" y="23"/>
                  </a:cubicBezTo>
                  <a:cubicBezTo>
                    <a:pt x="56" y="28"/>
                    <a:pt x="53" y="34"/>
                    <a:pt x="52" y="39"/>
                  </a:cubicBezTo>
                  <a:cubicBezTo>
                    <a:pt x="51" y="43"/>
                    <a:pt x="50" y="47"/>
                    <a:pt x="50" y="52"/>
                  </a:cubicBezTo>
                  <a:cubicBezTo>
                    <a:pt x="50" y="57"/>
                    <a:pt x="50" y="62"/>
                    <a:pt x="51" y="66"/>
                  </a:cubicBezTo>
                  <a:cubicBezTo>
                    <a:pt x="48" y="66"/>
                    <a:pt x="46" y="68"/>
                    <a:pt x="46" y="71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9" y="91"/>
                    <a:pt x="52" y="94"/>
                    <a:pt x="55" y="94"/>
                  </a:cubicBezTo>
                  <a:moveTo>
                    <a:pt x="167" y="157"/>
                  </a:moveTo>
                  <a:cubicBezTo>
                    <a:pt x="129" y="147"/>
                    <a:pt x="129" y="147"/>
                    <a:pt x="129" y="147"/>
                  </a:cubicBezTo>
                  <a:cubicBezTo>
                    <a:pt x="110" y="202"/>
                    <a:pt x="110" y="202"/>
                    <a:pt x="110" y="202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4" y="146"/>
                    <a:pt x="112" y="144"/>
                    <a:pt x="107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4" y="144"/>
                    <a:pt x="82" y="146"/>
                    <a:pt x="85" y="149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13" y="161"/>
                    <a:pt x="0" y="175"/>
                    <a:pt x="0" y="188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7"/>
                    <a:pt x="4" y="241"/>
                    <a:pt x="1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92" y="241"/>
                    <a:pt x="196" y="237"/>
                    <a:pt x="196" y="231"/>
                  </a:cubicBezTo>
                  <a:cubicBezTo>
                    <a:pt x="196" y="212"/>
                    <a:pt x="196" y="212"/>
                    <a:pt x="196" y="212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75"/>
                    <a:pt x="183" y="161"/>
                    <a:pt x="167" y="1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10909574" y="3147714"/>
              <a:ext cx="499274" cy="499274"/>
            </a:xfrm>
            <a:custGeom>
              <a:avLst/>
              <a:gdLst>
                <a:gd name="T0" fmla="*/ 130 w 228"/>
                <a:gd name="T1" fmla="*/ 176 h 228"/>
                <a:gd name="T2" fmla="*/ 97 w 228"/>
                <a:gd name="T3" fmla="*/ 156 h 228"/>
                <a:gd name="T4" fmla="*/ 180 w 228"/>
                <a:gd name="T5" fmla="*/ 116 h 228"/>
                <a:gd name="T6" fmla="*/ 147 w 228"/>
                <a:gd name="T7" fmla="*/ 137 h 228"/>
                <a:gd name="T8" fmla="*/ 180 w 228"/>
                <a:gd name="T9" fmla="*/ 116 h 228"/>
                <a:gd name="T10" fmla="*/ 185 w 228"/>
                <a:gd name="T11" fmla="*/ 33 h 228"/>
                <a:gd name="T12" fmla="*/ 190 w 228"/>
                <a:gd name="T13" fmla="*/ 5 h 228"/>
                <a:gd name="T14" fmla="*/ 176 w 228"/>
                <a:gd name="T15" fmla="*/ 0 h 228"/>
                <a:gd name="T16" fmla="*/ 171 w 228"/>
                <a:gd name="T17" fmla="*/ 29 h 228"/>
                <a:gd name="T18" fmla="*/ 43 w 228"/>
                <a:gd name="T19" fmla="*/ 33 h 228"/>
                <a:gd name="T20" fmla="*/ 57 w 228"/>
                <a:gd name="T21" fmla="*/ 29 h 228"/>
                <a:gd name="T22" fmla="*/ 52 w 228"/>
                <a:gd name="T23" fmla="*/ 0 h 228"/>
                <a:gd name="T24" fmla="*/ 38 w 228"/>
                <a:gd name="T25" fmla="*/ 5 h 228"/>
                <a:gd name="T26" fmla="*/ 43 w 228"/>
                <a:gd name="T27" fmla="*/ 33 h 228"/>
                <a:gd name="T28" fmla="*/ 199 w 228"/>
                <a:gd name="T29" fmla="*/ 29 h 228"/>
                <a:gd name="T30" fmla="*/ 176 w 228"/>
                <a:gd name="T31" fmla="*/ 43 h 228"/>
                <a:gd name="T32" fmla="*/ 161 w 228"/>
                <a:gd name="T33" fmla="*/ 19 h 228"/>
                <a:gd name="T34" fmla="*/ 66 w 228"/>
                <a:gd name="T35" fmla="*/ 29 h 228"/>
                <a:gd name="T36" fmla="*/ 43 w 228"/>
                <a:gd name="T37" fmla="*/ 43 h 228"/>
                <a:gd name="T38" fmla="*/ 28 w 228"/>
                <a:gd name="T39" fmla="*/ 19 h 228"/>
                <a:gd name="T40" fmla="*/ 0 w 228"/>
                <a:gd name="T41" fmla="*/ 67 h 228"/>
                <a:gd name="T42" fmla="*/ 0 w 228"/>
                <a:gd name="T43" fmla="*/ 209 h 228"/>
                <a:gd name="T44" fmla="*/ 209 w 228"/>
                <a:gd name="T45" fmla="*/ 228 h 228"/>
                <a:gd name="T46" fmla="*/ 228 w 228"/>
                <a:gd name="T47" fmla="*/ 79 h 228"/>
                <a:gd name="T48" fmla="*/ 228 w 228"/>
                <a:gd name="T49" fmla="*/ 19 h 228"/>
                <a:gd name="T50" fmla="*/ 204 w 228"/>
                <a:gd name="T51" fmla="*/ 204 h 228"/>
                <a:gd name="T52" fmla="*/ 24 w 228"/>
                <a:gd name="T53" fmla="*/ 91 h 228"/>
                <a:gd name="T54" fmla="*/ 204 w 228"/>
                <a:gd name="T55" fmla="*/ 204 h 228"/>
                <a:gd name="T56" fmla="*/ 47 w 228"/>
                <a:gd name="T57" fmla="*/ 116 h 228"/>
                <a:gd name="T58" fmla="*/ 81 w 228"/>
                <a:gd name="T59" fmla="*/ 137 h 228"/>
                <a:gd name="T60" fmla="*/ 130 w 228"/>
                <a:gd name="T61" fmla="*/ 116 h 228"/>
                <a:gd name="T62" fmla="*/ 97 w 228"/>
                <a:gd name="T63" fmla="*/ 137 h 228"/>
                <a:gd name="T64" fmla="*/ 130 w 228"/>
                <a:gd name="T65" fmla="*/ 116 h 228"/>
                <a:gd name="T66" fmla="*/ 81 w 228"/>
                <a:gd name="T67" fmla="*/ 176 h 228"/>
                <a:gd name="T68" fmla="*/ 47 w 228"/>
                <a:gd name="T69" fmla="*/ 1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28">
                  <a:moveTo>
                    <a:pt x="97" y="176"/>
                  </a:moveTo>
                  <a:cubicBezTo>
                    <a:pt x="130" y="176"/>
                    <a:pt x="130" y="176"/>
                    <a:pt x="130" y="176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97" y="156"/>
                    <a:pt x="97" y="156"/>
                    <a:pt x="97" y="156"/>
                  </a:cubicBezTo>
                  <a:lnTo>
                    <a:pt x="97" y="176"/>
                  </a:lnTo>
                  <a:close/>
                  <a:moveTo>
                    <a:pt x="180" y="116"/>
                  </a:moveTo>
                  <a:cubicBezTo>
                    <a:pt x="147" y="116"/>
                    <a:pt x="147" y="116"/>
                    <a:pt x="147" y="116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80" y="137"/>
                    <a:pt x="180" y="137"/>
                    <a:pt x="180" y="137"/>
                  </a:cubicBezTo>
                  <a:lnTo>
                    <a:pt x="180" y="116"/>
                  </a:lnTo>
                  <a:close/>
                  <a:moveTo>
                    <a:pt x="176" y="33"/>
                  </a:moveTo>
                  <a:cubicBezTo>
                    <a:pt x="185" y="33"/>
                    <a:pt x="185" y="33"/>
                    <a:pt x="185" y="33"/>
                  </a:cubicBezTo>
                  <a:cubicBezTo>
                    <a:pt x="188" y="33"/>
                    <a:pt x="190" y="31"/>
                    <a:pt x="190" y="29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190" y="2"/>
                    <a:pt x="188" y="0"/>
                    <a:pt x="18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3" y="0"/>
                    <a:pt x="171" y="2"/>
                    <a:pt x="171" y="5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1" y="31"/>
                    <a:pt x="173" y="33"/>
                    <a:pt x="176" y="33"/>
                  </a:cubicBezTo>
                  <a:moveTo>
                    <a:pt x="43" y="33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5" y="33"/>
                    <a:pt x="57" y="31"/>
                    <a:pt x="57" y="2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5" y="0"/>
                    <a:pt x="5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2"/>
                    <a:pt x="38" y="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1"/>
                    <a:pt x="40" y="33"/>
                    <a:pt x="43" y="33"/>
                  </a:cubicBezTo>
                  <a:moveTo>
                    <a:pt x="199" y="19"/>
                  </a:moveTo>
                  <a:cubicBezTo>
                    <a:pt x="199" y="29"/>
                    <a:pt x="199" y="29"/>
                    <a:pt x="199" y="29"/>
                  </a:cubicBezTo>
                  <a:cubicBezTo>
                    <a:pt x="199" y="37"/>
                    <a:pt x="193" y="43"/>
                    <a:pt x="185" y="43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68" y="43"/>
                    <a:pt x="161" y="37"/>
                    <a:pt x="161" y="2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37"/>
                    <a:pt x="60" y="43"/>
                    <a:pt x="52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35" y="43"/>
                    <a:pt x="28" y="37"/>
                    <a:pt x="28" y="2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0"/>
                    <a:pt x="8" y="228"/>
                    <a:pt x="19" y="228"/>
                  </a:cubicBezTo>
                  <a:cubicBezTo>
                    <a:pt x="209" y="228"/>
                    <a:pt x="209" y="228"/>
                    <a:pt x="209" y="228"/>
                  </a:cubicBezTo>
                  <a:cubicBezTo>
                    <a:pt x="219" y="228"/>
                    <a:pt x="228" y="220"/>
                    <a:pt x="228" y="209"/>
                  </a:cubicBezTo>
                  <a:cubicBezTo>
                    <a:pt x="228" y="79"/>
                    <a:pt x="228" y="79"/>
                    <a:pt x="228" y="79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199" y="19"/>
                    <a:pt x="199" y="19"/>
                    <a:pt x="199" y="19"/>
                  </a:cubicBezTo>
                  <a:close/>
                  <a:moveTo>
                    <a:pt x="204" y="204"/>
                  </a:moveTo>
                  <a:cubicBezTo>
                    <a:pt x="24" y="204"/>
                    <a:pt x="24" y="204"/>
                    <a:pt x="24" y="20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04" y="91"/>
                    <a:pt x="204" y="91"/>
                    <a:pt x="204" y="91"/>
                  </a:cubicBezTo>
                  <a:lnTo>
                    <a:pt x="204" y="204"/>
                  </a:lnTo>
                  <a:close/>
                  <a:moveTo>
                    <a:pt x="81" y="116"/>
                  </a:moveTo>
                  <a:cubicBezTo>
                    <a:pt x="47" y="116"/>
                    <a:pt x="47" y="116"/>
                    <a:pt x="47" y="116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81" y="137"/>
                    <a:pt x="81" y="137"/>
                    <a:pt x="81" y="137"/>
                  </a:cubicBezTo>
                  <a:lnTo>
                    <a:pt x="81" y="116"/>
                  </a:lnTo>
                  <a:close/>
                  <a:moveTo>
                    <a:pt x="130" y="116"/>
                  </a:moveTo>
                  <a:cubicBezTo>
                    <a:pt x="97" y="116"/>
                    <a:pt x="97" y="116"/>
                    <a:pt x="97" y="116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130" y="137"/>
                    <a:pt x="130" y="137"/>
                    <a:pt x="130" y="137"/>
                  </a:cubicBezTo>
                  <a:lnTo>
                    <a:pt x="130" y="116"/>
                  </a:lnTo>
                  <a:close/>
                  <a:moveTo>
                    <a:pt x="47" y="176"/>
                  </a:moveTo>
                  <a:cubicBezTo>
                    <a:pt x="81" y="176"/>
                    <a:pt x="81" y="176"/>
                    <a:pt x="81" y="176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47" y="156"/>
                    <a:pt x="47" y="156"/>
                    <a:pt x="47" y="156"/>
                  </a:cubicBezTo>
                  <a:lnTo>
                    <a:pt x="47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7574730" y="3124846"/>
              <a:ext cx="419238" cy="543104"/>
            </a:xfrm>
            <a:custGeom>
              <a:avLst/>
              <a:gdLst>
                <a:gd name="T0" fmla="*/ 56 w 192"/>
                <a:gd name="T1" fmla="*/ 41 h 248"/>
                <a:gd name="T2" fmla="*/ 136 w 192"/>
                <a:gd name="T3" fmla="*/ 41 h 248"/>
                <a:gd name="T4" fmla="*/ 141 w 192"/>
                <a:gd name="T5" fmla="*/ 37 h 248"/>
                <a:gd name="T6" fmla="*/ 141 w 192"/>
                <a:gd name="T7" fmla="*/ 22 h 248"/>
                <a:gd name="T8" fmla="*/ 120 w 192"/>
                <a:gd name="T9" fmla="*/ 22 h 248"/>
                <a:gd name="T10" fmla="*/ 120 w 192"/>
                <a:gd name="T11" fmla="*/ 10 h 248"/>
                <a:gd name="T12" fmla="*/ 110 w 192"/>
                <a:gd name="T13" fmla="*/ 0 h 248"/>
                <a:gd name="T14" fmla="*/ 82 w 192"/>
                <a:gd name="T15" fmla="*/ 0 h 248"/>
                <a:gd name="T16" fmla="*/ 72 w 192"/>
                <a:gd name="T17" fmla="*/ 10 h 248"/>
                <a:gd name="T18" fmla="*/ 72 w 192"/>
                <a:gd name="T19" fmla="*/ 22 h 248"/>
                <a:gd name="T20" fmla="*/ 51 w 192"/>
                <a:gd name="T21" fmla="*/ 22 h 248"/>
                <a:gd name="T22" fmla="*/ 51 w 192"/>
                <a:gd name="T23" fmla="*/ 37 h 248"/>
                <a:gd name="T24" fmla="*/ 56 w 192"/>
                <a:gd name="T25" fmla="*/ 41 h 248"/>
                <a:gd name="T26" fmla="*/ 82 w 192"/>
                <a:gd name="T27" fmla="*/ 186 h 248"/>
                <a:gd name="T28" fmla="*/ 138 w 192"/>
                <a:gd name="T29" fmla="*/ 132 h 248"/>
                <a:gd name="T30" fmla="*/ 138 w 192"/>
                <a:gd name="T31" fmla="*/ 119 h 248"/>
                <a:gd name="T32" fmla="*/ 125 w 192"/>
                <a:gd name="T33" fmla="*/ 119 h 248"/>
                <a:gd name="T34" fmla="*/ 82 w 192"/>
                <a:gd name="T35" fmla="*/ 160 h 248"/>
                <a:gd name="T36" fmla="*/ 68 w 192"/>
                <a:gd name="T37" fmla="*/ 145 h 248"/>
                <a:gd name="T38" fmla="*/ 54 w 192"/>
                <a:gd name="T39" fmla="*/ 145 h 248"/>
                <a:gd name="T40" fmla="*/ 54 w 192"/>
                <a:gd name="T41" fmla="*/ 159 h 248"/>
                <a:gd name="T42" fmla="*/ 82 w 192"/>
                <a:gd name="T43" fmla="*/ 186 h 248"/>
                <a:gd name="T44" fmla="*/ 151 w 192"/>
                <a:gd name="T45" fmla="*/ 22 h 248"/>
                <a:gd name="T46" fmla="*/ 151 w 192"/>
                <a:gd name="T47" fmla="*/ 37 h 248"/>
                <a:gd name="T48" fmla="*/ 136 w 192"/>
                <a:gd name="T49" fmla="*/ 51 h 248"/>
                <a:gd name="T50" fmla="*/ 56 w 192"/>
                <a:gd name="T51" fmla="*/ 51 h 248"/>
                <a:gd name="T52" fmla="*/ 41 w 192"/>
                <a:gd name="T53" fmla="*/ 37 h 248"/>
                <a:gd name="T54" fmla="*/ 41 w 192"/>
                <a:gd name="T55" fmla="*/ 22 h 248"/>
                <a:gd name="T56" fmla="*/ 0 w 192"/>
                <a:gd name="T57" fmla="*/ 22 h 248"/>
                <a:gd name="T58" fmla="*/ 0 w 192"/>
                <a:gd name="T59" fmla="*/ 229 h 248"/>
                <a:gd name="T60" fmla="*/ 19 w 192"/>
                <a:gd name="T61" fmla="*/ 248 h 248"/>
                <a:gd name="T62" fmla="*/ 173 w 192"/>
                <a:gd name="T63" fmla="*/ 248 h 248"/>
                <a:gd name="T64" fmla="*/ 192 w 192"/>
                <a:gd name="T65" fmla="*/ 229 h 248"/>
                <a:gd name="T66" fmla="*/ 192 w 192"/>
                <a:gd name="T67" fmla="*/ 22 h 248"/>
                <a:gd name="T68" fmla="*/ 151 w 192"/>
                <a:gd name="T69" fmla="*/ 22 h 248"/>
                <a:gd name="T70" fmla="*/ 168 w 192"/>
                <a:gd name="T71" fmla="*/ 225 h 248"/>
                <a:gd name="T72" fmla="*/ 24 w 192"/>
                <a:gd name="T73" fmla="*/ 225 h 248"/>
                <a:gd name="T74" fmla="*/ 24 w 192"/>
                <a:gd name="T75" fmla="*/ 72 h 248"/>
                <a:gd name="T76" fmla="*/ 168 w 192"/>
                <a:gd name="T77" fmla="*/ 72 h 248"/>
                <a:gd name="T78" fmla="*/ 168 w 192"/>
                <a:gd name="T79" fmla="*/ 22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248">
                  <a:moveTo>
                    <a:pt x="5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9" y="41"/>
                    <a:pt x="141" y="39"/>
                    <a:pt x="141" y="37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4"/>
                    <a:pt x="116" y="0"/>
                    <a:pt x="1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6" y="0"/>
                    <a:pt x="72" y="4"/>
                    <a:pt x="72" y="1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9"/>
                    <a:pt x="53" y="41"/>
                    <a:pt x="56" y="41"/>
                  </a:cubicBezTo>
                  <a:moveTo>
                    <a:pt x="82" y="186"/>
                  </a:moveTo>
                  <a:cubicBezTo>
                    <a:pt x="138" y="132"/>
                    <a:pt x="138" y="132"/>
                    <a:pt x="138" y="132"/>
                  </a:cubicBezTo>
                  <a:cubicBezTo>
                    <a:pt x="142" y="128"/>
                    <a:pt x="142" y="122"/>
                    <a:pt x="138" y="119"/>
                  </a:cubicBezTo>
                  <a:cubicBezTo>
                    <a:pt x="135" y="115"/>
                    <a:pt x="129" y="115"/>
                    <a:pt x="125" y="119"/>
                  </a:cubicBezTo>
                  <a:cubicBezTo>
                    <a:pt x="82" y="160"/>
                    <a:pt x="82" y="160"/>
                    <a:pt x="82" y="160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4" y="142"/>
                    <a:pt x="58" y="142"/>
                    <a:pt x="54" y="145"/>
                  </a:cubicBezTo>
                  <a:cubicBezTo>
                    <a:pt x="51" y="149"/>
                    <a:pt x="51" y="155"/>
                    <a:pt x="54" y="159"/>
                  </a:cubicBezTo>
                  <a:cubicBezTo>
                    <a:pt x="82" y="186"/>
                    <a:pt x="82" y="186"/>
                    <a:pt x="82" y="186"/>
                  </a:cubicBezTo>
                  <a:close/>
                  <a:moveTo>
                    <a:pt x="151" y="22"/>
                  </a:moveTo>
                  <a:cubicBezTo>
                    <a:pt x="151" y="37"/>
                    <a:pt x="151" y="37"/>
                    <a:pt x="151" y="37"/>
                  </a:cubicBezTo>
                  <a:cubicBezTo>
                    <a:pt x="151" y="44"/>
                    <a:pt x="144" y="51"/>
                    <a:pt x="13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48" y="51"/>
                    <a:pt x="41" y="44"/>
                    <a:pt x="41" y="37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40"/>
                    <a:pt x="9" y="248"/>
                    <a:pt x="19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83" y="248"/>
                    <a:pt x="192" y="240"/>
                    <a:pt x="192" y="229"/>
                  </a:cubicBezTo>
                  <a:cubicBezTo>
                    <a:pt x="192" y="22"/>
                    <a:pt x="192" y="22"/>
                    <a:pt x="192" y="22"/>
                  </a:cubicBezTo>
                  <a:cubicBezTo>
                    <a:pt x="151" y="22"/>
                    <a:pt x="151" y="22"/>
                    <a:pt x="151" y="22"/>
                  </a:cubicBezTo>
                  <a:close/>
                  <a:moveTo>
                    <a:pt x="168" y="225"/>
                  </a:moveTo>
                  <a:cubicBezTo>
                    <a:pt x="24" y="225"/>
                    <a:pt x="24" y="225"/>
                    <a:pt x="24" y="225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68" y="72"/>
                    <a:pt x="168" y="72"/>
                    <a:pt x="168" y="72"/>
                  </a:cubicBezTo>
                  <a:lnTo>
                    <a:pt x="168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6696237" y="3143903"/>
              <a:ext cx="423049" cy="506896"/>
            </a:xfrm>
            <a:custGeom>
              <a:avLst/>
              <a:gdLst>
                <a:gd name="T0" fmla="*/ 104 w 193"/>
                <a:gd name="T1" fmla="*/ 66 h 232"/>
                <a:gd name="T2" fmla="*/ 129 w 193"/>
                <a:gd name="T3" fmla="*/ 66 h 232"/>
                <a:gd name="T4" fmla="*/ 104 w 193"/>
                <a:gd name="T5" fmla="*/ 0 h 232"/>
                <a:gd name="T6" fmla="*/ 16 w 193"/>
                <a:gd name="T7" fmla="*/ 82 h 232"/>
                <a:gd name="T8" fmla="*/ 8 w 193"/>
                <a:gd name="T9" fmla="*/ 118 h 232"/>
                <a:gd name="T10" fmla="*/ 25 w 193"/>
                <a:gd name="T11" fmla="*/ 144 h 232"/>
                <a:gd name="T12" fmla="*/ 98 w 193"/>
                <a:gd name="T13" fmla="*/ 173 h 232"/>
                <a:gd name="T14" fmla="*/ 175 w 193"/>
                <a:gd name="T15" fmla="*/ 198 h 232"/>
                <a:gd name="T16" fmla="*/ 193 w 193"/>
                <a:gd name="T17" fmla="*/ 87 h 232"/>
                <a:gd name="T18" fmla="*/ 157 w 193"/>
                <a:gd name="T19" fmla="*/ 70 h 232"/>
                <a:gd name="T20" fmla="*/ 146 w 193"/>
                <a:gd name="T21" fmla="*/ 74 h 232"/>
                <a:gd name="T22" fmla="*/ 149 w 193"/>
                <a:gd name="T23" fmla="*/ 88 h 232"/>
                <a:gd name="T24" fmla="*/ 142 w 193"/>
                <a:gd name="T25" fmla="*/ 97 h 232"/>
                <a:gd name="T26" fmla="*/ 131 w 193"/>
                <a:gd name="T27" fmla="*/ 92 h 232"/>
                <a:gd name="T28" fmla="*/ 123 w 193"/>
                <a:gd name="T29" fmla="*/ 104 h 232"/>
                <a:gd name="T30" fmla="*/ 112 w 193"/>
                <a:gd name="T31" fmla="*/ 105 h 232"/>
                <a:gd name="T32" fmla="*/ 108 w 193"/>
                <a:gd name="T33" fmla="*/ 94 h 232"/>
                <a:gd name="T34" fmla="*/ 94 w 193"/>
                <a:gd name="T35" fmla="*/ 97 h 232"/>
                <a:gd name="T36" fmla="*/ 85 w 193"/>
                <a:gd name="T37" fmla="*/ 90 h 232"/>
                <a:gd name="T38" fmla="*/ 90 w 193"/>
                <a:gd name="T39" fmla="*/ 80 h 232"/>
                <a:gd name="T40" fmla="*/ 78 w 193"/>
                <a:gd name="T41" fmla="*/ 72 h 232"/>
                <a:gd name="T42" fmla="*/ 76 w 193"/>
                <a:gd name="T43" fmla="*/ 61 h 232"/>
                <a:gd name="T44" fmla="*/ 88 w 193"/>
                <a:gd name="T45" fmla="*/ 57 h 232"/>
                <a:gd name="T46" fmla="*/ 84 w 193"/>
                <a:gd name="T47" fmla="*/ 44 h 232"/>
                <a:gd name="T48" fmla="*/ 91 w 193"/>
                <a:gd name="T49" fmla="*/ 34 h 232"/>
                <a:gd name="T50" fmla="*/ 102 w 193"/>
                <a:gd name="T51" fmla="*/ 40 h 232"/>
                <a:gd name="T52" fmla="*/ 110 w 193"/>
                <a:gd name="T53" fmla="*/ 28 h 232"/>
                <a:gd name="T54" fmla="*/ 121 w 193"/>
                <a:gd name="T55" fmla="*/ 26 h 232"/>
                <a:gd name="T56" fmla="*/ 125 w 193"/>
                <a:gd name="T57" fmla="*/ 37 h 232"/>
                <a:gd name="T58" fmla="*/ 139 w 193"/>
                <a:gd name="T59" fmla="*/ 34 h 232"/>
                <a:gd name="T60" fmla="*/ 149 w 193"/>
                <a:gd name="T61" fmla="*/ 41 h 232"/>
                <a:gd name="T62" fmla="*/ 143 w 193"/>
                <a:gd name="T63" fmla="*/ 52 h 232"/>
                <a:gd name="T64" fmla="*/ 156 w 193"/>
                <a:gd name="T65" fmla="*/ 59 h 232"/>
                <a:gd name="T66" fmla="*/ 157 w 193"/>
                <a:gd name="T67" fmla="*/ 7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232">
                  <a:moveTo>
                    <a:pt x="117" y="54"/>
                  </a:moveTo>
                  <a:cubicBezTo>
                    <a:pt x="110" y="54"/>
                    <a:pt x="104" y="59"/>
                    <a:pt x="104" y="66"/>
                  </a:cubicBezTo>
                  <a:cubicBezTo>
                    <a:pt x="104" y="72"/>
                    <a:pt x="110" y="78"/>
                    <a:pt x="117" y="78"/>
                  </a:cubicBezTo>
                  <a:cubicBezTo>
                    <a:pt x="124" y="78"/>
                    <a:pt x="129" y="72"/>
                    <a:pt x="129" y="66"/>
                  </a:cubicBezTo>
                  <a:cubicBezTo>
                    <a:pt x="129" y="59"/>
                    <a:pt x="124" y="54"/>
                    <a:pt x="117" y="54"/>
                  </a:cubicBezTo>
                  <a:moveTo>
                    <a:pt x="104" y="0"/>
                  </a:moveTo>
                  <a:cubicBezTo>
                    <a:pt x="57" y="0"/>
                    <a:pt x="18" y="36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14"/>
                    <a:pt x="2" y="118"/>
                    <a:pt x="8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25" y="160"/>
                    <a:pt x="39" y="173"/>
                    <a:pt x="56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175" y="198"/>
                    <a:pt x="175" y="198"/>
                    <a:pt x="175" y="198"/>
                  </a:cubicBezTo>
                  <a:cubicBezTo>
                    <a:pt x="175" y="139"/>
                    <a:pt x="175" y="139"/>
                    <a:pt x="175" y="139"/>
                  </a:cubicBezTo>
                  <a:cubicBezTo>
                    <a:pt x="186" y="124"/>
                    <a:pt x="193" y="106"/>
                    <a:pt x="193" y="87"/>
                  </a:cubicBezTo>
                  <a:cubicBezTo>
                    <a:pt x="193" y="39"/>
                    <a:pt x="153" y="0"/>
                    <a:pt x="104" y="0"/>
                  </a:cubicBezTo>
                  <a:moveTo>
                    <a:pt x="157" y="70"/>
                  </a:moveTo>
                  <a:cubicBezTo>
                    <a:pt x="157" y="71"/>
                    <a:pt x="156" y="72"/>
                    <a:pt x="156" y="72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45" y="76"/>
                    <a:pt x="144" y="78"/>
                    <a:pt x="143" y="8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50" y="88"/>
                    <a:pt x="149" y="90"/>
                    <a:pt x="149" y="90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1" y="98"/>
                    <a:pt x="140" y="98"/>
                    <a:pt x="139" y="97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29" y="93"/>
                    <a:pt x="127" y="93"/>
                    <a:pt x="125" y="9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2" y="105"/>
                    <a:pt x="121" y="105"/>
                  </a:cubicBezTo>
                  <a:cubicBezTo>
                    <a:pt x="112" y="105"/>
                    <a:pt x="112" y="105"/>
                    <a:pt x="112" y="105"/>
                  </a:cubicBezTo>
                  <a:cubicBezTo>
                    <a:pt x="111" y="105"/>
                    <a:pt x="110" y="104"/>
                    <a:pt x="110" y="104"/>
                  </a:cubicBezTo>
                  <a:cubicBezTo>
                    <a:pt x="108" y="94"/>
                    <a:pt x="108" y="94"/>
                    <a:pt x="108" y="94"/>
                  </a:cubicBezTo>
                  <a:cubicBezTo>
                    <a:pt x="106" y="93"/>
                    <a:pt x="104" y="93"/>
                    <a:pt x="102" y="92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2" y="98"/>
                    <a:pt x="92" y="97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4" y="89"/>
                    <a:pt x="84" y="88"/>
                    <a:pt x="84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78"/>
                    <a:pt x="88" y="76"/>
                    <a:pt x="88" y="74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6" y="71"/>
                    <a:pt x="76" y="70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0"/>
                    <a:pt x="77" y="59"/>
                    <a:pt x="78" y="59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5"/>
                    <a:pt x="89" y="53"/>
                    <a:pt x="90" y="52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3"/>
                    <a:pt x="84" y="42"/>
                    <a:pt x="84" y="41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2" y="34"/>
                    <a:pt x="93" y="34"/>
                    <a:pt x="94" y="34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39"/>
                    <a:pt x="106" y="38"/>
                    <a:pt x="108" y="37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6"/>
                    <a:pt x="11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2" y="26"/>
                    <a:pt x="123" y="27"/>
                    <a:pt x="123" y="28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7" y="38"/>
                    <a:pt x="129" y="39"/>
                    <a:pt x="131" y="40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40" y="34"/>
                    <a:pt x="141" y="34"/>
                    <a:pt x="142" y="34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2"/>
                    <a:pt x="150" y="43"/>
                    <a:pt x="149" y="44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4" y="53"/>
                    <a:pt x="145" y="55"/>
                    <a:pt x="146" y="57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56" y="59"/>
                    <a:pt x="157" y="60"/>
                    <a:pt x="157" y="61"/>
                  </a:cubicBezTo>
                  <a:lnTo>
                    <a:pt x="15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4895421" y="3100074"/>
              <a:ext cx="525953" cy="594555"/>
            </a:xfrm>
            <a:custGeom>
              <a:avLst/>
              <a:gdLst>
                <a:gd name="T0" fmla="*/ 62 w 240"/>
                <a:gd name="T1" fmla="*/ 49 h 272"/>
                <a:gd name="T2" fmla="*/ 35 w 240"/>
                <a:gd name="T3" fmla="*/ 35 h 272"/>
                <a:gd name="T4" fmla="*/ 49 w 240"/>
                <a:gd name="T5" fmla="*/ 62 h 272"/>
                <a:gd name="T6" fmla="*/ 62 w 240"/>
                <a:gd name="T7" fmla="*/ 62 h 272"/>
                <a:gd name="T8" fmla="*/ 9 w 240"/>
                <a:gd name="T9" fmla="*/ 111 h 272"/>
                <a:gd name="T10" fmla="*/ 9 w 240"/>
                <a:gd name="T11" fmla="*/ 130 h 272"/>
                <a:gd name="T12" fmla="*/ 38 w 240"/>
                <a:gd name="T13" fmla="*/ 120 h 272"/>
                <a:gd name="T14" fmla="*/ 120 w 240"/>
                <a:gd name="T15" fmla="*/ 38 h 272"/>
                <a:gd name="T16" fmla="*/ 129 w 240"/>
                <a:gd name="T17" fmla="*/ 10 h 272"/>
                <a:gd name="T18" fmla="*/ 111 w 240"/>
                <a:gd name="T19" fmla="*/ 10 h 272"/>
                <a:gd name="T20" fmla="*/ 120 w 240"/>
                <a:gd name="T21" fmla="*/ 38 h 272"/>
                <a:gd name="T22" fmla="*/ 107 w 240"/>
                <a:gd name="T23" fmla="*/ 272 h 272"/>
                <a:gd name="T24" fmla="*/ 153 w 240"/>
                <a:gd name="T25" fmla="*/ 253 h 272"/>
                <a:gd name="T26" fmla="*/ 87 w 240"/>
                <a:gd name="T27" fmla="*/ 244 h 272"/>
                <a:gd name="T28" fmla="*/ 205 w 240"/>
                <a:gd name="T29" fmla="*/ 35 h 272"/>
                <a:gd name="T30" fmla="*/ 178 w 240"/>
                <a:gd name="T31" fmla="*/ 49 h 272"/>
                <a:gd name="T32" fmla="*/ 185 w 240"/>
                <a:gd name="T33" fmla="*/ 65 h 272"/>
                <a:gd name="T34" fmla="*/ 205 w 240"/>
                <a:gd name="T35" fmla="*/ 49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6 h 272"/>
                <a:gd name="T42" fmla="*/ 75 w 240"/>
                <a:gd name="T43" fmla="*/ 199 h 272"/>
                <a:gd name="T44" fmla="*/ 69 w 240"/>
                <a:gd name="T45" fmla="*/ 229 h 272"/>
                <a:gd name="T46" fmla="*/ 166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8 w 240"/>
                <a:gd name="T53" fmla="*/ 158 h 272"/>
                <a:gd name="T54" fmla="*/ 120 w 240"/>
                <a:gd name="T55" fmla="*/ 49 h 272"/>
                <a:gd name="T56" fmla="*/ 117 w 240"/>
                <a:gd name="T57" fmla="*/ 136 h 272"/>
                <a:gd name="T58" fmla="*/ 120 w 240"/>
                <a:gd name="T59" fmla="*/ 170 h 272"/>
                <a:gd name="T60" fmla="*/ 143 w 240"/>
                <a:gd name="T61" fmla="*/ 186 h 272"/>
                <a:gd name="T62" fmla="*/ 127 w 240"/>
                <a:gd name="T63" fmla="*/ 199 h 272"/>
                <a:gd name="T64" fmla="*/ 141 w 240"/>
                <a:gd name="T65" fmla="*/ 136 h 272"/>
                <a:gd name="T66" fmla="*/ 141 w 240"/>
                <a:gd name="T67" fmla="*/ 107 h 272"/>
                <a:gd name="T68" fmla="*/ 125 w 240"/>
                <a:gd name="T69" fmla="*/ 127 h 272"/>
                <a:gd name="T70" fmla="*/ 111 w 240"/>
                <a:gd name="T71" fmla="*/ 111 h 272"/>
                <a:gd name="T72" fmla="*/ 85 w 240"/>
                <a:gd name="T73" fmla="*/ 122 h 272"/>
                <a:gd name="T74" fmla="*/ 107 w 240"/>
                <a:gd name="T75" fmla="*/ 136 h 272"/>
                <a:gd name="T76" fmla="*/ 97 w 240"/>
                <a:gd name="T77" fmla="*/ 199 h 272"/>
                <a:gd name="T78" fmla="*/ 78 w 240"/>
                <a:gd name="T79" fmla="*/ 147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7 h 272"/>
                <a:gd name="T86" fmla="*/ 138 w 240"/>
                <a:gd name="T87" fmla="*/ 117 h 272"/>
                <a:gd name="T88" fmla="*/ 147 w 240"/>
                <a:gd name="T89" fmla="*/ 122 h 272"/>
                <a:gd name="T90" fmla="*/ 135 w 240"/>
                <a:gd name="T91" fmla="*/ 127 h 272"/>
                <a:gd name="T92" fmla="*/ 100 w 240"/>
                <a:gd name="T93" fmla="*/ 127 h 272"/>
                <a:gd name="T94" fmla="*/ 100 w 240"/>
                <a:gd name="T95" fmla="*/ 116 h 272"/>
                <a:gd name="T96" fmla="*/ 107 w 240"/>
                <a:gd name="T97" fmla="*/ 127 h 272"/>
                <a:gd name="T98" fmla="*/ 212 w 240"/>
                <a:gd name="T99" fmla="*/ 111 h 272"/>
                <a:gd name="T100" fmla="*/ 212 w 240"/>
                <a:gd name="T101" fmla="*/ 130 h 272"/>
                <a:gd name="T102" fmla="*/ 240 w 240"/>
                <a:gd name="T103" fmla="*/ 1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2" y="62"/>
                  </a:moveTo>
                  <a:cubicBezTo>
                    <a:pt x="66" y="58"/>
                    <a:pt x="66" y="52"/>
                    <a:pt x="62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5" y="32"/>
                    <a:pt x="39" y="32"/>
                    <a:pt x="35" y="35"/>
                  </a:cubicBezTo>
                  <a:cubicBezTo>
                    <a:pt x="32" y="39"/>
                    <a:pt x="32" y="45"/>
                    <a:pt x="35" y="4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4"/>
                    <a:pt x="53" y="65"/>
                    <a:pt x="55" y="65"/>
                  </a:cubicBezTo>
                  <a:cubicBezTo>
                    <a:pt x="58" y="65"/>
                    <a:pt x="60" y="64"/>
                    <a:pt x="62" y="62"/>
                  </a:cubicBezTo>
                  <a:moveTo>
                    <a:pt x="28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25"/>
                    <a:pt x="4" y="130"/>
                    <a:pt x="9" y="130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34" y="130"/>
                    <a:pt x="38" y="125"/>
                    <a:pt x="38" y="120"/>
                  </a:cubicBezTo>
                  <a:cubicBezTo>
                    <a:pt x="38" y="115"/>
                    <a:pt x="34" y="111"/>
                    <a:pt x="28" y="111"/>
                  </a:cubicBezTo>
                  <a:moveTo>
                    <a:pt x="120" y="38"/>
                  </a:moveTo>
                  <a:cubicBezTo>
                    <a:pt x="125" y="38"/>
                    <a:pt x="129" y="34"/>
                    <a:pt x="129" y="29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5" y="0"/>
                    <a:pt x="111" y="4"/>
                    <a:pt x="111" y="1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34"/>
                    <a:pt x="115" y="38"/>
                    <a:pt x="120" y="38"/>
                  </a:cubicBezTo>
                  <a:moveTo>
                    <a:pt x="87" y="253"/>
                  </a:moveTo>
                  <a:cubicBezTo>
                    <a:pt x="87" y="264"/>
                    <a:pt x="96" y="272"/>
                    <a:pt x="107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3" y="264"/>
                    <a:pt x="153" y="253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7" y="253"/>
                    <a:pt x="87" y="253"/>
                    <a:pt x="87" y="253"/>
                  </a:cubicBezTo>
                  <a:close/>
                  <a:moveTo>
                    <a:pt x="205" y="35"/>
                  </a:moveTo>
                  <a:cubicBezTo>
                    <a:pt x="201" y="32"/>
                    <a:pt x="195" y="32"/>
                    <a:pt x="192" y="35"/>
                  </a:cubicBezTo>
                  <a:cubicBezTo>
                    <a:pt x="178" y="49"/>
                    <a:pt x="178" y="49"/>
                    <a:pt x="178" y="49"/>
                  </a:cubicBezTo>
                  <a:cubicBezTo>
                    <a:pt x="174" y="52"/>
                    <a:pt x="174" y="58"/>
                    <a:pt x="178" y="62"/>
                  </a:cubicBezTo>
                  <a:cubicBezTo>
                    <a:pt x="180" y="64"/>
                    <a:pt x="182" y="65"/>
                    <a:pt x="185" y="65"/>
                  </a:cubicBezTo>
                  <a:cubicBezTo>
                    <a:pt x="187" y="65"/>
                    <a:pt x="190" y="64"/>
                    <a:pt x="192" y="62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9" y="45"/>
                    <a:pt x="209" y="39"/>
                    <a:pt x="205" y="35"/>
                  </a:cubicBezTo>
                  <a:moveTo>
                    <a:pt x="120" y="49"/>
                  </a:moveTo>
                  <a:cubicBezTo>
                    <a:pt x="81" y="49"/>
                    <a:pt x="50" y="80"/>
                    <a:pt x="50" y="118"/>
                  </a:cubicBezTo>
                  <a:cubicBezTo>
                    <a:pt x="50" y="132"/>
                    <a:pt x="54" y="145"/>
                    <a:pt x="61" y="156"/>
                  </a:cubicBezTo>
                  <a:cubicBezTo>
                    <a:pt x="62" y="157"/>
                    <a:pt x="62" y="158"/>
                    <a:pt x="62" y="158"/>
                  </a:cubicBezTo>
                  <a:cubicBezTo>
                    <a:pt x="75" y="176"/>
                    <a:pt x="78" y="182"/>
                    <a:pt x="78" y="186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1" y="199"/>
                    <a:pt x="69" y="200"/>
                    <a:pt x="69" y="204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9" y="233"/>
                    <a:pt x="71" y="235"/>
                    <a:pt x="75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9" y="199"/>
                    <a:pt x="166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3"/>
                    <a:pt x="163" y="178"/>
                    <a:pt x="178" y="158"/>
                  </a:cubicBezTo>
                  <a:cubicBezTo>
                    <a:pt x="186" y="146"/>
                    <a:pt x="190" y="133"/>
                    <a:pt x="190" y="118"/>
                  </a:cubicBezTo>
                  <a:cubicBezTo>
                    <a:pt x="190" y="80"/>
                    <a:pt x="159" y="49"/>
                    <a:pt x="120" y="49"/>
                  </a:cubicBezTo>
                  <a:moveTo>
                    <a:pt x="120" y="170"/>
                  </a:moveTo>
                  <a:cubicBezTo>
                    <a:pt x="117" y="136"/>
                    <a:pt x="117" y="136"/>
                    <a:pt x="117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70"/>
                  </a:lnTo>
                  <a:close/>
                  <a:moveTo>
                    <a:pt x="162" y="147"/>
                  </a:moveTo>
                  <a:cubicBezTo>
                    <a:pt x="147" y="168"/>
                    <a:pt x="143" y="176"/>
                    <a:pt x="143" y="186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7" y="199"/>
                    <a:pt x="127" y="199"/>
                    <a:pt x="127" y="199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30"/>
                    <a:pt x="156" y="122"/>
                  </a:cubicBezTo>
                  <a:cubicBezTo>
                    <a:pt x="156" y="113"/>
                    <a:pt x="149" y="107"/>
                    <a:pt x="141" y="107"/>
                  </a:cubicBezTo>
                  <a:cubicBezTo>
                    <a:pt x="137" y="107"/>
                    <a:pt x="134" y="108"/>
                    <a:pt x="131" y="111"/>
                  </a:cubicBezTo>
                  <a:cubicBezTo>
                    <a:pt x="127" y="115"/>
                    <a:pt x="125" y="122"/>
                    <a:pt x="12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2"/>
                    <a:pt x="115" y="116"/>
                    <a:pt x="111" y="111"/>
                  </a:cubicBezTo>
                  <a:cubicBezTo>
                    <a:pt x="108" y="108"/>
                    <a:pt x="104" y="107"/>
                    <a:pt x="100" y="107"/>
                  </a:cubicBezTo>
                  <a:cubicBezTo>
                    <a:pt x="92" y="107"/>
                    <a:pt x="85" y="113"/>
                    <a:pt x="85" y="122"/>
                  </a:cubicBezTo>
                  <a:cubicBezTo>
                    <a:pt x="85" y="130"/>
                    <a:pt x="92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77"/>
                    <a:pt x="93" y="16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8"/>
                    <a:pt x="68" y="128"/>
                    <a:pt x="68" y="118"/>
                  </a:cubicBezTo>
                  <a:cubicBezTo>
                    <a:pt x="68" y="91"/>
                    <a:pt x="92" y="68"/>
                    <a:pt x="120" y="68"/>
                  </a:cubicBezTo>
                  <a:cubicBezTo>
                    <a:pt x="148" y="68"/>
                    <a:pt x="172" y="91"/>
                    <a:pt x="172" y="118"/>
                  </a:cubicBezTo>
                  <a:cubicBezTo>
                    <a:pt x="172" y="129"/>
                    <a:pt x="168" y="139"/>
                    <a:pt x="162" y="147"/>
                  </a:cubicBezTo>
                  <a:moveTo>
                    <a:pt x="135" y="127"/>
                  </a:moveTo>
                  <a:cubicBezTo>
                    <a:pt x="135" y="124"/>
                    <a:pt x="136" y="119"/>
                    <a:pt x="138" y="117"/>
                  </a:cubicBezTo>
                  <a:cubicBezTo>
                    <a:pt x="139" y="116"/>
                    <a:pt x="140" y="116"/>
                    <a:pt x="141" y="116"/>
                  </a:cubicBezTo>
                  <a:cubicBezTo>
                    <a:pt x="144" y="116"/>
                    <a:pt x="147" y="119"/>
                    <a:pt x="147" y="122"/>
                  </a:cubicBezTo>
                  <a:cubicBezTo>
                    <a:pt x="147" y="125"/>
                    <a:pt x="144" y="127"/>
                    <a:pt x="141" y="127"/>
                  </a:cubicBezTo>
                  <a:cubicBezTo>
                    <a:pt x="135" y="127"/>
                    <a:pt x="135" y="127"/>
                    <a:pt x="135" y="127"/>
                  </a:cubicBezTo>
                  <a:close/>
                  <a:moveTo>
                    <a:pt x="107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97" y="127"/>
                    <a:pt x="94" y="125"/>
                    <a:pt x="94" y="122"/>
                  </a:cubicBezTo>
                  <a:cubicBezTo>
                    <a:pt x="94" y="119"/>
                    <a:pt x="97" y="116"/>
                    <a:pt x="100" y="116"/>
                  </a:cubicBezTo>
                  <a:cubicBezTo>
                    <a:pt x="102" y="116"/>
                    <a:pt x="103" y="117"/>
                    <a:pt x="104" y="118"/>
                  </a:cubicBezTo>
                  <a:cubicBezTo>
                    <a:pt x="106" y="120"/>
                    <a:pt x="107" y="124"/>
                    <a:pt x="107" y="127"/>
                  </a:cubicBezTo>
                  <a:moveTo>
                    <a:pt x="231" y="111"/>
                  </a:moveTo>
                  <a:cubicBezTo>
                    <a:pt x="212" y="111"/>
                    <a:pt x="212" y="111"/>
                    <a:pt x="212" y="111"/>
                  </a:cubicBezTo>
                  <a:cubicBezTo>
                    <a:pt x="206" y="111"/>
                    <a:pt x="202" y="115"/>
                    <a:pt x="202" y="120"/>
                  </a:cubicBezTo>
                  <a:cubicBezTo>
                    <a:pt x="202" y="125"/>
                    <a:pt x="206" y="130"/>
                    <a:pt x="212" y="130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6" y="130"/>
                    <a:pt x="240" y="125"/>
                    <a:pt x="240" y="120"/>
                  </a:cubicBezTo>
                  <a:cubicBezTo>
                    <a:pt x="240" y="115"/>
                    <a:pt x="236" y="111"/>
                    <a:pt x="231" y="1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11858576" y="4828475"/>
              <a:ext cx="350635" cy="499274"/>
            </a:xfrm>
            <a:custGeom>
              <a:avLst/>
              <a:gdLst>
                <a:gd name="T0" fmla="*/ 32 w 160"/>
                <a:gd name="T1" fmla="*/ 48 h 228"/>
                <a:gd name="T2" fmla="*/ 56 w 160"/>
                <a:gd name="T3" fmla="*/ 24 h 228"/>
                <a:gd name="T4" fmla="*/ 32 w 160"/>
                <a:gd name="T5" fmla="*/ 0 h 228"/>
                <a:gd name="T6" fmla="*/ 8 w 160"/>
                <a:gd name="T7" fmla="*/ 24 h 228"/>
                <a:gd name="T8" fmla="*/ 32 w 160"/>
                <a:gd name="T9" fmla="*/ 48 h 228"/>
                <a:gd name="T10" fmla="*/ 124 w 160"/>
                <a:gd name="T11" fmla="*/ 48 h 228"/>
                <a:gd name="T12" fmla="*/ 148 w 160"/>
                <a:gd name="T13" fmla="*/ 24 h 228"/>
                <a:gd name="T14" fmla="*/ 124 w 160"/>
                <a:gd name="T15" fmla="*/ 0 h 228"/>
                <a:gd name="T16" fmla="*/ 100 w 160"/>
                <a:gd name="T17" fmla="*/ 24 h 228"/>
                <a:gd name="T18" fmla="*/ 124 w 160"/>
                <a:gd name="T19" fmla="*/ 48 h 228"/>
                <a:gd name="T20" fmla="*/ 148 w 160"/>
                <a:gd name="T21" fmla="*/ 85 h 228"/>
                <a:gd name="T22" fmla="*/ 137 w 160"/>
                <a:gd name="T23" fmla="*/ 65 h 228"/>
                <a:gd name="T24" fmla="*/ 124 w 160"/>
                <a:gd name="T25" fmla="*/ 78 h 228"/>
                <a:gd name="T26" fmla="*/ 111 w 160"/>
                <a:gd name="T27" fmla="*/ 65 h 228"/>
                <a:gd name="T28" fmla="*/ 100 w 160"/>
                <a:gd name="T29" fmla="*/ 85 h 228"/>
                <a:gd name="T30" fmla="*/ 88 w 160"/>
                <a:gd name="T31" fmla="*/ 163 h 228"/>
                <a:gd name="T32" fmla="*/ 107 w 160"/>
                <a:gd name="T33" fmla="*/ 163 h 228"/>
                <a:gd name="T34" fmla="*/ 110 w 160"/>
                <a:gd name="T35" fmla="*/ 220 h 228"/>
                <a:gd name="T36" fmla="*/ 116 w 160"/>
                <a:gd name="T37" fmla="*/ 226 h 228"/>
                <a:gd name="T38" fmla="*/ 132 w 160"/>
                <a:gd name="T39" fmla="*/ 226 h 228"/>
                <a:gd name="T40" fmla="*/ 138 w 160"/>
                <a:gd name="T41" fmla="*/ 220 h 228"/>
                <a:gd name="T42" fmla="*/ 141 w 160"/>
                <a:gd name="T43" fmla="*/ 163 h 228"/>
                <a:gd name="T44" fmla="*/ 160 w 160"/>
                <a:gd name="T45" fmla="*/ 163 h 228"/>
                <a:gd name="T46" fmla="*/ 148 w 160"/>
                <a:gd name="T47" fmla="*/ 85 h 228"/>
                <a:gd name="T48" fmla="*/ 45 w 160"/>
                <a:gd name="T49" fmla="*/ 64 h 228"/>
                <a:gd name="T50" fmla="*/ 32 w 160"/>
                <a:gd name="T51" fmla="*/ 78 h 228"/>
                <a:gd name="T52" fmla="*/ 18 w 160"/>
                <a:gd name="T53" fmla="*/ 64 h 228"/>
                <a:gd name="T54" fmla="*/ 0 w 160"/>
                <a:gd name="T55" fmla="*/ 92 h 228"/>
                <a:gd name="T56" fmla="*/ 0 w 160"/>
                <a:gd name="T57" fmla="*/ 163 h 228"/>
                <a:gd name="T58" fmla="*/ 15 w 160"/>
                <a:gd name="T59" fmla="*/ 163 h 228"/>
                <a:gd name="T60" fmla="*/ 17 w 160"/>
                <a:gd name="T61" fmla="*/ 222 h 228"/>
                <a:gd name="T62" fmla="*/ 23 w 160"/>
                <a:gd name="T63" fmla="*/ 228 h 228"/>
                <a:gd name="T64" fmla="*/ 40 w 160"/>
                <a:gd name="T65" fmla="*/ 228 h 228"/>
                <a:gd name="T66" fmla="*/ 46 w 160"/>
                <a:gd name="T67" fmla="*/ 222 h 228"/>
                <a:gd name="T68" fmla="*/ 49 w 160"/>
                <a:gd name="T69" fmla="*/ 163 h 228"/>
                <a:gd name="T70" fmla="*/ 64 w 160"/>
                <a:gd name="T71" fmla="*/ 163 h 228"/>
                <a:gd name="T72" fmla="*/ 64 w 160"/>
                <a:gd name="T73" fmla="*/ 92 h 228"/>
                <a:gd name="T74" fmla="*/ 45 w 160"/>
                <a:gd name="T75" fmla="*/ 6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228">
                  <a:moveTo>
                    <a:pt x="32" y="48"/>
                  </a:moveTo>
                  <a:cubicBezTo>
                    <a:pt x="45" y="48"/>
                    <a:pt x="56" y="38"/>
                    <a:pt x="56" y="24"/>
                  </a:cubicBezTo>
                  <a:cubicBezTo>
                    <a:pt x="56" y="11"/>
                    <a:pt x="45" y="0"/>
                    <a:pt x="32" y="0"/>
                  </a:cubicBezTo>
                  <a:cubicBezTo>
                    <a:pt x="18" y="0"/>
                    <a:pt x="8" y="11"/>
                    <a:pt x="8" y="24"/>
                  </a:cubicBezTo>
                  <a:cubicBezTo>
                    <a:pt x="8" y="38"/>
                    <a:pt x="18" y="48"/>
                    <a:pt x="32" y="48"/>
                  </a:cubicBezTo>
                  <a:moveTo>
                    <a:pt x="124" y="48"/>
                  </a:moveTo>
                  <a:cubicBezTo>
                    <a:pt x="137" y="48"/>
                    <a:pt x="148" y="38"/>
                    <a:pt x="148" y="24"/>
                  </a:cubicBezTo>
                  <a:cubicBezTo>
                    <a:pt x="148" y="11"/>
                    <a:pt x="137" y="0"/>
                    <a:pt x="124" y="0"/>
                  </a:cubicBezTo>
                  <a:cubicBezTo>
                    <a:pt x="111" y="0"/>
                    <a:pt x="100" y="11"/>
                    <a:pt x="100" y="24"/>
                  </a:cubicBezTo>
                  <a:cubicBezTo>
                    <a:pt x="100" y="38"/>
                    <a:pt x="111" y="48"/>
                    <a:pt x="124" y="48"/>
                  </a:cubicBezTo>
                  <a:moveTo>
                    <a:pt x="148" y="85"/>
                  </a:moveTo>
                  <a:cubicBezTo>
                    <a:pt x="148" y="76"/>
                    <a:pt x="144" y="69"/>
                    <a:pt x="137" y="65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04" y="69"/>
                    <a:pt x="100" y="76"/>
                    <a:pt x="100" y="85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10" y="220"/>
                    <a:pt x="110" y="220"/>
                    <a:pt x="110" y="220"/>
                  </a:cubicBezTo>
                  <a:cubicBezTo>
                    <a:pt x="110" y="223"/>
                    <a:pt x="112" y="226"/>
                    <a:pt x="116" y="226"/>
                  </a:cubicBezTo>
                  <a:cubicBezTo>
                    <a:pt x="132" y="226"/>
                    <a:pt x="132" y="226"/>
                    <a:pt x="132" y="226"/>
                  </a:cubicBezTo>
                  <a:cubicBezTo>
                    <a:pt x="136" y="226"/>
                    <a:pt x="138" y="223"/>
                    <a:pt x="138" y="220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48" y="85"/>
                    <a:pt x="148" y="85"/>
                    <a:pt x="148" y="85"/>
                  </a:cubicBezTo>
                  <a:close/>
                  <a:moveTo>
                    <a:pt x="45" y="64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7" y="69"/>
                    <a:pt x="0" y="80"/>
                    <a:pt x="0" y="9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7" y="225"/>
                    <a:pt x="20" y="228"/>
                    <a:pt x="23" y="228"/>
                  </a:cubicBezTo>
                  <a:cubicBezTo>
                    <a:pt x="40" y="228"/>
                    <a:pt x="40" y="228"/>
                    <a:pt x="40" y="228"/>
                  </a:cubicBezTo>
                  <a:cubicBezTo>
                    <a:pt x="43" y="228"/>
                    <a:pt x="46" y="225"/>
                    <a:pt x="46" y="222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64" y="163"/>
                    <a:pt x="64" y="163"/>
                    <a:pt x="64" y="163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0"/>
                    <a:pt x="56" y="69"/>
                    <a:pt x="45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9164022" y="3149620"/>
              <a:ext cx="491651" cy="491651"/>
            </a:xfrm>
            <a:custGeom>
              <a:avLst/>
              <a:gdLst>
                <a:gd name="T0" fmla="*/ 0 w 225"/>
                <a:gd name="T1" fmla="*/ 225 h 225"/>
                <a:gd name="T2" fmla="*/ 97 w 225"/>
                <a:gd name="T3" fmla="*/ 158 h 225"/>
                <a:gd name="T4" fmla="*/ 67 w 225"/>
                <a:gd name="T5" fmla="*/ 128 h 225"/>
                <a:gd name="T6" fmla="*/ 0 w 225"/>
                <a:gd name="T7" fmla="*/ 225 h 225"/>
                <a:gd name="T8" fmla="*/ 221 w 225"/>
                <a:gd name="T9" fmla="*/ 75 h 225"/>
                <a:gd name="T10" fmla="*/ 190 w 225"/>
                <a:gd name="T11" fmla="*/ 43 h 225"/>
                <a:gd name="T12" fmla="*/ 186 w 225"/>
                <a:gd name="T13" fmla="*/ 39 h 225"/>
                <a:gd name="T14" fmla="*/ 182 w 225"/>
                <a:gd name="T15" fmla="*/ 36 h 225"/>
                <a:gd name="T16" fmla="*/ 150 w 225"/>
                <a:gd name="T17" fmla="*/ 4 h 225"/>
                <a:gd name="T18" fmla="*/ 138 w 225"/>
                <a:gd name="T19" fmla="*/ 4 h 225"/>
                <a:gd name="T20" fmla="*/ 136 w 225"/>
                <a:gd name="T21" fmla="*/ 6 h 225"/>
                <a:gd name="T22" fmla="*/ 134 w 225"/>
                <a:gd name="T23" fmla="*/ 8 h 225"/>
                <a:gd name="T24" fmla="*/ 132 w 225"/>
                <a:gd name="T25" fmla="*/ 12 h 225"/>
                <a:gd name="T26" fmla="*/ 132 w 225"/>
                <a:gd name="T27" fmla="*/ 15 h 225"/>
                <a:gd name="T28" fmla="*/ 132 w 225"/>
                <a:gd name="T29" fmla="*/ 22 h 225"/>
                <a:gd name="T30" fmla="*/ 133 w 225"/>
                <a:gd name="T31" fmla="*/ 29 h 225"/>
                <a:gd name="T32" fmla="*/ 128 w 225"/>
                <a:gd name="T33" fmla="*/ 38 h 225"/>
                <a:gd name="T34" fmla="*/ 104 w 225"/>
                <a:gd name="T35" fmla="*/ 57 h 225"/>
                <a:gd name="T36" fmla="*/ 88 w 225"/>
                <a:gd name="T37" fmla="*/ 69 h 225"/>
                <a:gd name="T38" fmla="*/ 78 w 225"/>
                <a:gd name="T39" fmla="*/ 71 h 225"/>
                <a:gd name="T40" fmla="*/ 54 w 225"/>
                <a:gd name="T41" fmla="*/ 64 h 225"/>
                <a:gd name="T42" fmla="*/ 47 w 225"/>
                <a:gd name="T43" fmla="*/ 65 h 225"/>
                <a:gd name="T44" fmla="*/ 33 w 225"/>
                <a:gd name="T45" fmla="*/ 76 h 225"/>
                <a:gd name="T46" fmla="*/ 32 w 225"/>
                <a:gd name="T47" fmla="*/ 81 h 225"/>
                <a:gd name="T48" fmla="*/ 84 w 225"/>
                <a:gd name="T49" fmla="*/ 133 h 225"/>
                <a:gd name="T50" fmla="*/ 92 w 225"/>
                <a:gd name="T51" fmla="*/ 141 h 225"/>
                <a:gd name="T52" fmla="*/ 144 w 225"/>
                <a:gd name="T53" fmla="*/ 193 h 225"/>
                <a:gd name="T54" fmla="*/ 150 w 225"/>
                <a:gd name="T55" fmla="*/ 193 h 225"/>
                <a:gd name="T56" fmla="*/ 160 w 225"/>
                <a:gd name="T57" fmla="*/ 178 h 225"/>
                <a:gd name="T58" fmla="*/ 161 w 225"/>
                <a:gd name="T59" fmla="*/ 171 h 225"/>
                <a:gd name="T60" fmla="*/ 155 w 225"/>
                <a:gd name="T61" fmla="*/ 147 h 225"/>
                <a:gd name="T62" fmla="*/ 156 w 225"/>
                <a:gd name="T63" fmla="*/ 137 h 225"/>
                <a:gd name="T64" fmla="*/ 168 w 225"/>
                <a:gd name="T65" fmla="*/ 121 h 225"/>
                <a:gd name="T66" fmla="*/ 187 w 225"/>
                <a:gd name="T67" fmla="*/ 97 h 225"/>
                <a:gd name="T68" fmla="*/ 196 w 225"/>
                <a:gd name="T69" fmla="*/ 93 h 225"/>
                <a:gd name="T70" fmla="*/ 203 w 225"/>
                <a:gd name="T71" fmla="*/ 93 h 225"/>
                <a:gd name="T72" fmla="*/ 209 w 225"/>
                <a:gd name="T73" fmla="*/ 93 h 225"/>
                <a:gd name="T74" fmla="*/ 217 w 225"/>
                <a:gd name="T75" fmla="*/ 91 h 225"/>
                <a:gd name="T76" fmla="*/ 219 w 225"/>
                <a:gd name="T77" fmla="*/ 89 h 225"/>
                <a:gd name="T78" fmla="*/ 221 w 225"/>
                <a:gd name="T79" fmla="*/ 87 h 225"/>
                <a:gd name="T80" fmla="*/ 221 w 225"/>
                <a:gd name="T81" fmla="*/ 7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5" h="225">
                  <a:moveTo>
                    <a:pt x="0" y="225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67" y="128"/>
                    <a:pt x="67" y="128"/>
                    <a:pt x="67" y="128"/>
                  </a:cubicBezTo>
                  <a:lnTo>
                    <a:pt x="0" y="225"/>
                  </a:lnTo>
                  <a:close/>
                  <a:moveTo>
                    <a:pt x="221" y="75"/>
                  </a:moveTo>
                  <a:cubicBezTo>
                    <a:pt x="190" y="43"/>
                    <a:pt x="190" y="43"/>
                    <a:pt x="190" y="43"/>
                  </a:cubicBezTo>
                  <a:cubicBezTo>
                    <a:pt x="189" y="42"/>
                    <a:pt x="187" y="41"/>
                    <a:pt x="186" y="39"/>
                  </a:cubicBezTo>
                  <a:cubicBezTo>
                    <a:pt x="184" y="38"/>
                    <a:pt x="183" y="37"/>
                    <a:pt x="182" y="36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7" y="0"/>
                    <a:pt x="141" y="0"/>
                    <a:pt x="138" y="4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5" y="7"/>
                    <a:pt x="134" y="8"/>
                  </a:cubicBezTo>
                  <a:cubicBezTo>
                    <a:pt x="133" y="9"/>
                    <a:pt x="132" y="11"/>
                    <a:pt x="132" y="12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22"/>
                    <a:pt x="132" y="22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2"/>
                    <a:pt x="131" y="36"/>
                    <a:pt x="128" y="38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85" y="71"/>
                    <a:pt x="81" y="71"/>
                    <a:pt x="78" y="71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49" y="64"/>
                    <a:pt x="47" y="65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1" y="77"/>
                    <a:pt x="30" y="79"/>
                    <a:pt x="32" y="81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144" y="193"/>
                    <a:pt x="144" y="193"/>
                    <a:pt x="144" y="193"/>
                  </a:cubicBezTo>
                  <a:cubicBezTo>
                    <a:pt x="146" y="195"/>
                    <a:pt x="148" y="194"/>
                    <a:pt x="150" y="193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61" y="176"/>
                    <a:pt x="162" y="173"/>
                    <a:pt x="161" y="171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4" y="144"/>
                    <a:pt x="155" y="140"/>
                    <a:pt x="156" y="137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87" y="97"/>
                    <a:pt x="187" y="97"/>
                    <a:pt x="187" y="97"/>
                  </a:cubicBezTo>
                  <a:cubicBezTo>
                    <a:pt x="189" y="94"/>
                    <a:pt x="193" y="92"/>
                    <a:pt x="196" y="93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6" y="93"/>
                    <a:pt x="209" y="93"/>
                  </a:cubicBezTo>
                  <a:cubicBezTo>
                    <a:pt x="213" y="93"/>
                    <a:pt x="216" y="92"/>
                    <a:pt x="217" y="91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1" y="87"/>
                    <a:pt x="221" y="87"/>
                    <a:pt x="221" y="87"/>
                  </a:cubicBezTo>
                  <a:cubicBezTo>
                    <a:pt x="225" y="84"/>
                    <a:pt x="225" y="78"/>
                    <a:pt x="221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4939251" y="5663138"/>
              <a:ext cx="438294" cy="508802"/>
            </a:xfrm>
            <a:custGeom>
              <a:avLst/>
              <a:gdLst>
                <a:gd name="T0" fmla="*/ 100 w 200"/>
                <a:gd name="T1" fmla="*/ 49 h 232"/>
                <a:gd name="T2" fmla="*/ 124 w 200"/>
                <a:gd name="T3" fmla="*/ 24 h 232"/>
                <a:gd name="T4" fmla="*/ 100 w 200"/>
                <a:gd name="T5" fmla="*/ 0 h 232"/>
                <a:gd name="T6" fmla="*/ 76 w 200"/>
                <a:gd name="T7" fmla="*/ 24 h 232"/>
                <a:gd name="T8" fmla="*/ 100 w 200"/>
                <a:gd name="T9" fmla="*/ 49 h 232"/>
                <a:gd name="T10" fmla="*/ 185 w 200"/>
                <a:gd name="T11" fmla="*/ 186 h 232"/>
                <a:gd name="T12" fmla="*/ 185 w 200"/>
                <a:gd name="T13" fmla="*/ 170 h 232"/>
                <a:gd name="T14" fmla="*/ 157 w 200"/>
                <a:gd name="T15" fmla="*/ 142 h 232"/>
                <a:gd name="T16" fmla="*/ 110 w 200"/>
                <a:gd name="T17" fmla="*/ 142 h 232"/>
                <a:gd name="T18" fmla="*/ 110 w 200"/>
                <a:gd name="T19" fmla="*/ 117 h 232"/>
                <a:gd name="T20" fmla="*/ 100 w 200"/>
                <a:gd name="T21" fmla="*/ 108 h 232"/>
                <a:gd name="T22" fmla="*/ 91 w 200"/>
                <a:gd name="T23" fmla="*/ 117 h 232"/>
                <a:gd name="T24" fmla="*/ 91 w 200"/>
                <a:gd name="T25" fmla="*/ 142 h 232"/>
                <a:gd name="T26" fmla="*/ 43 w 200"/>
                <a:gd name="T27" fmla="*/ 142 h 232"/>
                <a:gd name="T28" fmla="*/ 15 w 200"/>
                <a:gd name="T29" fmla="*/ 170 h 232"/>
                <a:gd name="T30" fmla="*/ 15 w 200"/>
                <a:gd name="T31" fmla="*/ 185 h 232"/>
                <a:gd name="T32" fmla="*/ 0 w 200"/>
                <a:gd name="T33" fmla="*/ 207 h 232"/>
                <a:gd name="T34" fmla="*/ 24 w 200"/>
                <a:gd name="T35" fmla="*/ 232 h 232"/>
                <a:gd name="T36" fmla="*/ 48 w 200"/>
                <a:gd name="T37" fmla="*/ 207 h 232"/>
                <a:gd name="T38" fmla="*/ 34 w 200"/>
                <a:gd name="T39" fmla="*/ 185 h 232"/>
                <a:gd name="T40" fmla="*/ 34 w 200"/>
                <a:gd name="T41" fmla="*/ 170 h 232"/>
                <a:gd name="T42" fmla="*/ 43 w 200"/>
                <a:gd name="T43" fmla="*/ 161 h 232"/>
                <a:gd name="T44" fmla="*/ 91 w 200"/>
                <a:gd name="T45" fmla="*/ 161 h 232"/>
                <a:gd name="T46" fmla="*/ 91 w 200"/>
                <a:gd name="T47" fmla="*/ 183 h 232"/>
                <a:gd name="T48" fmla="*/ 91 w 200"/>
                <a:gd name="T49" fmla="*/ 185 h 232"/>
                <a:gd name="T50" fmla="*/ 76 w 200"/>
                <a:gd name="T51" fmla="*/ 207 h 232"/>
                <a:gd name="T52" fmla="*/ 100 w 200"/>
                <a:gd name="T53" fmla="*/ 232 h 232"/>
                <a:gd name="T54" fmla="*/ 124 w 200"/>
                <a:gd name="T55" fmla="*/ 207 h 232"/>
                <a:gd name="T56" fmla="*/ 109 w 200"/>
                <a:gd name="T57" fmla="*/ 185 h 232"/>
                <a:gd name="T58" fmla="*/ 110 w 200"/>
                <a:gd name="T59" fmla="*/ 183 h 232"/>
                <a:gd name="T60" fmla="*/ 110 w 200"/>
                <a:gd name="T61" fmla="*/ 161 h 232"/>
                <a:gd name="T62" fmla="*/ 157 w 200"/>
                <a:gd name="T63" fmla="*/ 161 h 232"/>
                <a:gd name="T64" fmla="*/ 166 w 200"/>
                <a:gd name="T65" fmla="*/ 170 h 232"/>
                <a:gd name="T66" fmla="*/ 166 w 200"/>
                <a:gd name="T67" fmla="*/ 186 h 232"/>
                <a:gd name="T68" fmla="*/ 152 w 200"/>
                <a:gd name="T69" fmla="*/ 208 h 232"/>
                <a:gd name="T70" fmla="*/ 176 w 200"/>
                <a:gd name="T71" fmla="*/ 232 h 232"/>
                <a:gd name="T72" fmla="*/ 200 w 200"/>
                <a:gd name="T73" fmla="*/ 208 h 232"/>
                <a:gd name="T74" fmla="*/ 185 w 200"/>
                <a:gd name="T75" fmla="*/ 186 h 232"/>
                <a:gd name="T76" fmla="*/ 132 w 200"/>
                <a:gd name="T77" fmla="*/ 88 h 232"/>
                <a:gd name="T78" fmla="*/ 132 w 200"/>
                <a:gd name="T79" fmla="*/ 88 h 232"/>
                <a:gd name="T80" fmla="*/ 100 w 200"/>
                <a:gd name="T81" fmla="*/ 56 h 232"/>
                <a:gd name="T82" fmla="*/ 68 w 200"/>
                <a:gd name="T83" fmla="*/ 88 h 232"/>
                <a:gd name="T84" fmla="*/ 68 w 200"/>
                <a:gd name="T85" fmla="*/ 98 h 232"/>
                <a:gd name="T86" fmla="*/ 132 w 200"/>
                <a:gd name="T87" fmla="*/ 98 h 232"/>
                <a:gd name="T88" fmla="*/ 132 w 200"/>
                <a:gd name="T89" fmla="*/ 8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232">
                  <a:moveTo>
                    <a:pt x="100" y="49"/>
                  </a:moveTo>
                  <a:cubicBezTo>
                    <a:pt x="113" y="49"/>
                    <a:pt x="124" y="38"/>
                    <a:pt x="124" y="24"/>
                  </a:cubicBezTo>
                  <a:cubicBezTo>
                    <a:pt x="124" y="11"/>
                    <a:pt x="113" y="0"/>
                    <a:pt x="100" y="0"/>
                  </a:cubicBezTo>
                  <a:cubicBezTo>
                    <a:pt x="87" y="0"/>
                    <a:pt x="76" y="11"/>
                    <a:pt x="76" y="24"/>
                  </a:cubicBezTo>
                  <a:cubicBezTo>
                    <a:pt x="76" y="38"/>
                    <a:pt x="87" y="49"/>
                    <a:pt x="100" y="49"/>
                  </a:cubicBezTo>
                  <a:moveTo>
                    <a:pt x="185" y="186"/>
                  </a:moveTo>
                  <a:cubicBezTo>
                    <a:pt x="185" y="170"/>
                    <a:pt x="185" y="170"/>
                    <a:pt x="185" y="170"/>
                  </a:cubicBezTo>
                  <a:cubicBezTo>
                    <a:pt x="185" y="154"/>
                    <a:pt x="173" y="142"/>
                    <a:pt x="157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2"/>
                    <a:pt x="105" y="108"/>
                    <a:pt x="100" y="108"/>
                  </a:cubicBezTo>
                  <a:cubicBezTo>
                    <a:pt x="95" y="108"/>
                    <a:pt x="91" y="112"/>
                    <a:pt x="91" y="11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27" y="142"/>
                    <a:pt x="15" y="154"/>
                    <a:pt x="15" y="170"/>
                  </a:cubicBezTo>
                  <a:cubicBezTo>
                    <a:pt x="15" y="185"/>
                    <a:pt x="15" y="185"/>
                    <a:pt x="15" y="185"/>
                  </a:cubicBezTo>
                  <a:cubicBezTo>
                    <a:pt x="6" y="189"/>
                    <a:pt x="0" y="197"/>
                    <a:pt x="0" y="207"/>
                  </a:cubicBezTo>
                  <a:cubicBezTo>
                    <a:pt x="0" y="221"/>
                    <a:pt x="11" y="232"/>
                    <a:pt x="24" y="232"/>
                  </a:cubicBezTo>
                  <a:cubicBezTo>
                    <a:pt x="38" y="232"/>
                    <a:pt x="48" y="221"/>
                    <a:pt x="48" y="207"/>
                  </a:cubicBezTo>
                  <a:cubicBezTo>
                    <a:pt x="48" y="197"/>
                    <a:pt x="42" y="189"/>
                    <a:pt x="34" y="185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5"/>
                    <a:pt x="38" y="161"/>
                    <a:pt x="43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83"/>
                    <a:pt x="91" y="183"/>
                    <a:pt x="91" y="183"/>
                  </a:cubicBezTo>
                  <a:cubicBezTo>
                    <a:pt x="91" y="184"/>
                    <a:pt x="91" y="184"/>
                    <a:pt x="91" y="185"/>
                  </a:cubicBezTo>
                  <a:cubicBezTo>
                    <a:pt x="82" y="189"/>
                    <a:pt x="76" y="197"/>
                    <a:pt x="76" y="207"/>
                  </a:cubicBezTo>
                  <a:cubicBezTo>
                    <a:pt x="76" y="221"/>
                    <a:pt x="87" y="232"/>
                    <a:pt x="100" y="232"/>
                  </a:cubicBezTo>
                  <a:cubicBezTo>
                    <a:pt x="113" y="232"/>
                    <a:pt x="124" y="221"/>
                    <a:pt x="124" y="207"/>
                  </a:cubicBezTo>
                  <a:cubicBezTo>
                    <a:pt x="124" y="197"/>
                    <a:pt x="118" y="189"/>
                    <a:pt x="109" y="185"/>
                  </a:cubicBezTo>
                  <a:cubicBezTo>
                    <a:pt x="109" y="184"/>
                    <a:pt x="110" y="184"/>
                    <a:pt x="110" y="183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62" y="161"/>
                    <a:pt x="166" y="165"/>
                    <a:pt x="166" y="170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58" y="189"/>
                    <a:pt x="152" y="198"/>
                    <a:pt x="152" y="208"/>
                  </a:cubicBezTo>
                  <a:cubicBezTo>
                    <a:pt x="152" y="221"/>
                    <a:pt x="163" y="232"/>
                    <a:pt x="176" y="232"/>
                  </a:cubicBezTo>
                  <a:cubicBezTo>
                    <a:pt x="189" y="232"/>
                    <a:pt x="200" y="221"/>
                    <a:pt x="200" y="208"/>
                  </a:cubicBezTo>
                  <a:cubicBezTo>
                    <a:pt x="200" y="198"/>
                    <a:pt x="194" y="189"/>
                    <a:pt x="185" y="186"/>
                  </a:cubicBezTo>
                  <a:moveTo>
                    <a:pt x="132" y="88"/>
                  </a:moveTo>
                  <a:cubicBezTo>
                    <a:pt x="132" y="88"/>
                    <a:pt x="132" y="88"/>
                    <a:pt x="132" y="88"/>
                  </a:cubicBezTo>
                  <a:cubicBezTo>
                    <a:pt x="132" y="70"/>
                    <a:pt x="118" y="56"/>
                    <a:pt x="100" y="56"/>
                  </a:cubicBezTo>
                  <a:cubicBezTo>
                    <a:pt x="83" y="56"/>
                    <a:pt x="68" y="70"/>
                    <a:pt x="68" y="8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132" y="98"/>
                    <a:pt x="132" y="98"/>
                    <a:pt x="132" y="98"/>
                  </a:cubicBezTo>
                  <a:lnTo>
                    <a:pt x="132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11850953" y="5663138"/>
              <a:ext cx="367786" cy="508802"/>
            </a:xfrm>
            <a:custGeom>
              <a:avLst/>
              <a:gdLst>
                <a:gd name="T0" fmla="*/ 143 w 168"/>
                <a:gd name="T1" fmla="*/ 65 h 232"/>
                <a:gd name="T2" fmla="*/ 113 w 168"/>
                <a:gd name="T3" fmla="*/ 38 h 232"/>
                <a:gd name="T4" fmla="*/ 141 w 168"/>
                <a:gd name="T5" fmla="*/ 38 h 232"/>
                <a:gd name="T6" fmla="*/ 147 w 168"/>
                <a:gd name="T7" fmla="*/ 33 h 232"/>
                <a:gd name="T8" fmla="*/ 154 w 168"/>
                <a:gd name="T9" fmla="*/ 5 h 232"/>
                <a:gd name="T10" fmla="*/ 155 w 168"/>
                <a:gd name="T11" fmla="*/ 0 h 232"/>
                <a:gd name="T12" fmla="*/ 13 w 168"/>
                <a:gd name="T13" fmla="*/ 0 h 232"/>
                <a:gd name="T14" fmla="*/ 14 w 168"/>
                <a:gd name="T15" fmla="*/ 5 h 232"/>
                <a:gd name="T16" fmla="*/ 21 w 168"/>
                <a:gd name="T17" fmla="*/ 33 h 232"/>
                <a:gd name="T18" fmla="*/ 27 w 168"/>
                <a:gd name="T19" fmla="*/ 38 h 232"/>
                <a:gd name="T20" fmla="*/ 55 w 168"/>
                <a:gd name="T21" fmla="*/ 38 h 232"/>
                <a:gd name="T22" fmla="*/ 25 w 168"/>
                <a:gd name="T23" fmla="*/ 65 h 232"/>
                <a:gd name="T24" fmla="*/ 15 w 168"/>
                <a:gd name="T25" fmla="*/ 132 h 232"/>
                <a:gd name="T26" fmla="*/ 84 w 168"/>
                <a:gd name="T27" fmla="*/ 232 h 232"/>
                <a:gd name="T28" fmla="*/ 153 w 168"/>
                <a:gd name="T29" fmla="*/ 132 h 232"/>
                <a:gd name="T30" fmla="*/ 143 w 168"/>
                <a:gd name="T31" fmla="*/ 65 h 232"/>
                <a:gd name="T32" fmla="*/ 134 w 168"/>
                <a:gd name="T33" fmla="*/ 119 h 232"/>
                <a:gd name="T34" fmla="*/ 93 w 168"/>
                <a:gd name="T35" fmla="*/ 177 h 232"/>
                <a:gd name="T36" fmla="*/ 93 w 168"/>
                <a:gd name="T37" fmla="*/ 134 h 232"/>
                <a:gd name="T38" fmla="*/ 97 w 168"/>
                <a:gd name="T39" fmla="*/ 126 h 232"/>
                <a:gd name="T40" fmla="*/ 102 w 168"/>
                <a:gd name="T41" fmla="*/ 114 h 232"/>
                <a:gd name="T42" fmla="*/ 84 w 168"/>
                <a:gd name="T43" fmla="*/ 96 h 232"/>
                <a:gd name="T44" fmla="*/ 66 w 168"/>
                <a:gd name="T45" fmla="*/ 114 h 232"/>
                <a:gd name="T46" fmla="*/ 71 w 168"/>
                <a:gd name="T47" fmla="*/ 126 h 232"/>
                <a:gd name="T48" fmla="*/ 74 w 168"/>
                <a:gd name="T49" fmla="*/ 134 h 232"/>
                <a:gd name="T50" fmla="*/ 74 w 168"/>
                <a:gd name="T51" fmla="*/ 177 h 232"/>
                <a:gd name="T52" fmla="*/ 34 w 168"/>
                <a:gd name="T53" fmla="*/ 119 h 232"/>
                <a:gd name="T54" fmla="*/ 40 w 168"/>
                <a:gd name="T55" fmla="*/ 83 h 232"/>
                <a:gd name="T56" fmla="*/ 84 w 168"/>
                <a:gd name="T57" fmla="*/ 44 h 232"/>
                <a:gd name="T58" fmla="*/ 127 w 168"/>
                <a:gd name="T59" fmla="*/ 82 h 232"/>
                <a:gd name="T60" fmla="*/ 128 w 168"/>
                <a:gd name="T61" fmla="*/ 83 h 232"/>
                <a:gd name="T62" fmla="*/ 134 w 168"/>
                <a:gd name="T63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32">
                  <a:moveTo>
                    <a:pt x="143" y="65"/>
                  </a:moveTo>
                  <a:cubicBezTo>
                    <a:pt x="113" y="38"/>
                    <a:pt x="113" y="38"/>
                    <a:pt x="113" y="38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3" y="38"/>
                    <a:pt x="146" y="36"/>
                    <a:pt x="147" y="33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6"/>
                    <a:pt x="24" y="38"/>
                    <a:pt x="2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5" y="81"/>
                    <a:pt x="0" y="111"/>
                    <a:pt x="15" y="132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68" y="111"/>
                    <a:pt x="163" y="81"/>
                    <a:pt x="143" y="65"/>
                  </a:cubicBezTo>
                  <a:close/>
                  <a:moveTo>
                    <a:pt x="134" y="119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1"/>
                    <a:pt x="95" y="128"/>
                    <a:pt x="97" y="126"/>
                  </a:cubicBezTo>
                  <a:cubicBezTo>
                    <a:pt x="100" y="123"/>
                    <a:pt x="102" y="119"/>
                    <a:pt x="102" y="114"/>
                  </a:cubicBezTo>
                  <a:cubicBezTo>
                    <a:pt x="102" y="104"/>
                    <a:pt x="94" y="96"/>
                    <a:pt x="84" y="96"/>
                  </a:cubicBezTo>
                  <a:cubicBezTo>
                    <a:pt x="74" y="96"/>
                    <a:pt x="66" y="104"/>
                    <a:pt x="66" y="114"/>
                  </a:cubicBezTo>
                  <a:cubicBezTo>
                    <a:pt x="66" y="119"/>
                    <a:pt x="68" y="123"/>
                    <a:pt x="71" y="126"/>
                  </a:cubicBezTo>
                  <a:cubicBezTo>
                    <a:pt x="73" y="128"/>
                    <a:pt x="74" y="131"/>
                    <a:pt x="74" y="134"/>
                  </a:cubicBezTo>
                  <a:cubicBezTo>
                    <a:pt x="74" y="177"/>
                    <a:pt x="74" y="177"/>
                    <a:pt x="74" y="177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26" y="108"/>
                    <a:pt x="29" y="91"/>
                    <a:pt x="40" y="83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39" y="91"/>
                    <a:pt x="142" y="108"/>
                    <a:pt x="134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8310301" y="3151525"/>
              <a:ext cx="489746" cy="489746"/>
            </a:xfrm>
            <a:custGeom>
              <a:avLst/>
              <a:gdLst>
                <a:gd name="T0" fmla="*/ 112 w 224"/>
                <a:gd name="T1" fmla="*/ 0 h 224"/>
                <a:gd name="T2" fmla="*/ 0 w 224"/>
                <a:gd name="T3" fmla="*/ 112 h 224"/>
                <a:gd name="T4" fmla="*/ 112 w 224"/>
                <a:gd name="T5" fmla="*/ 224 h 224"/>
                <a:gd name="T6" fmla="*/ 129 w 224"/>
                <a:gd name="T7" fmla="*/ 223 h 224"/>
                <a:gd name="T8" fmla="*/ 128 w 224"/>
                <a:gd name="T9" fmla="*/ 203 h 224"/>
                <a:gd name="T10" fmla="*/ 116 w 224"/>
                <a:gd name="T11" fmla="*/ 184 h 224"/>
                <a:gd name="T12" fmla="*/ 115 w 224"/>
                <a:gd name="T13" fmla="*/ 156 h 224"/>
                <a:gd name="T14" fmla="*/ 144 w 224"/>
                <a:gd name="T15" fmla="*/ 156 h 224"/>
                <a:gd name="T16" fmla="*/ 161 w 224"/>
                <a:gd name="T17" fmla="*/ 179 h 224"/>
                <a:gd name="T18" fmla="*/ 213 w 224"/>
                <a:gd name="T19" fmla="*/ 161 h 224"/>
                <a:gd name="T20" fmla="*/ 224 w 224"/>
                <a:gd name="T21" fmla="*/ 112 h 224"/>
                <a:gd name="T22" fmla="*/ 112 w 224"/>
                <a:gd name="T23" fmla="*/ 0 h 224"/>
                <a:gd name="T24" fmla="*/ 68 w 224"/>
                <a:gd name="T25" fmla="*/ 155 h 224"/>
                <a:gd name="T26" fmla="*/ 43 w 224"/>
                <a:gd name="T27" fmla="*/ 158 h 224"/>
                <a:gd name="T28" fmla="*/ 39 w 224"/>
                <a:gd name="T29" fmla="*/ 132 h 224"/>
                <a:gd name="T30" fmla="*/ 65 w 224"/>
                <a:gd name="T31" fmla="*/ 129 h 224"/>
                <a:gd name="T32" fmla="*/ 68 w 224"/>
                <a:gd name="T33" fmla="*/ 155 h 224"/>
                <a:gd name="T34" fmla="*/ 78 w 224"/>
                <a:gd name="T35" fmla="*/ 86 h 224"/>
                <a:gd name="T36" fmla="*/ 52 w 224"/>
                <a:gd name="T37" fmla="*/ 90 h 224"/>
                <a:gd name="T38" fmla="*/ 49 w 224"/>
                <a:gd name="T39" fmla="*/ 64 h 224"/>
                <a:gd name="T40" fmla="*/ 74 w 224"/>
                <a:gd name="T41" fmla="*/ 60 h 224"/>
                <a:gd name="T42" fmla="*/ 78 w 224"/>
                <a:gd name="T43" fmla="*/ 86 h 224"/>
                <a:gd name="T44" fmla="*/ 119 w 224"/>
                <a:gd name="T45" fmla="*/ 66 h 224"/>
                <a:gd name="T46" fmla="*/ 115 w 224"/>
                <a:gd name="T47" fmla="*/ 40 h 224"/>
                <a:gd name="T48" fmla="*/ 141 w 224"/>
                <a:gd name="T49" fmla="*/ 36 h 224"/>
                <a:gd name="T50" fmla="*/ 144 w 224"/>
                <a:gd name="T51" fmla="*/ 62 h 224"/>
                <a:gd name="T52" fmla="*/ 119 w 224"/>
                <a:gd name="T53" fmla="*/ 66 h 224"/>
                <a:gd name="T54" fmla="*/ 188 w 224"/>
                <a:gd name="T55" fmla="*/ 122 h 224"/>
                <a:gd name="T56" fmla="*/ 154 w 224"/>
                <a:gd name="T57" fmla="*/ 127 h 224"/>
                <a:gd name="T58" fmla="*/ 149 w 224"/>
                <a:gd name="T59" fmla="*/ 93 h 224"/>
                <a:gd name="T60" fmla="*/ 183 w 224"/>
                <a:gd name="T61" fmla="*/ 88 h 224"/>
                <a:gd name="T62" fmla="*/ 188 w 224"/>
                <a:gd name="T63" fmla="*/ 1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22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18" y="224"/>
                    <a:pt x="123" y="224"/>
                    <a:pt x="129" y="223"/>
                  </a:cubicBezTo>
                  <a:cubicBezTo>
                    <a:pt x="138" y="222"/>
                    <a:pt x="132" y="208"/>
                    <a:pt x="128" y="203"/>
                  </a:cubicBezTo>
                  <a:cubicBezTo>
                    <a:pt x="128" y="203"/>
                    <a:pt x="119" y="190"/>
                    <a:pt x="116" y="184"/>
                  </a:cubicBezTo>
                  <a:cubicBezTo>
                    <a:pt x="111" y="174"/>
                    <a:pt x="108" y="164"/>
                    <a:pt x="115" y="156"/>
                  </a:cubicBezTo>
                  <a:cubicBezTo>
                    <a:pt x="123" y="148"/>
                    <a:pt x="137" y="147"/>
                    <a:pt x="144" y="156"/>
                  </a:cubicBezTo>
                  <a:cubicBezTo>
                    <a:pt x="148" y="161"/>
                    <a:pt x="149" y="167"/>
                    <a:pt x="161" y="179"/>
                  </a:cubicBezTo>
                  <a:cubicBezTo>
                    <a:pt x="172" y="190"/>
                    <a:pt x="201" y="186"/>
                    <a:pt x="213" y="161"/>
                  </a:cubicBezTo>
                  <a:cubicBezTo>
                    <a:pt x="220" y="146"/>
                    <a:pt x="224" y="130"/>
                    <a:pt x="224" y="112"/>
                  </a:cubicBezTo>
                  <a:cubicBezTo>
                    <a:pt x="224" y="50"/>
                    <a:pt x="174" y="0"/>
                    <a:pt x="112" y="0"/>
                  </a:cubicBezTo>
                  <a:close/>
                  <a:moveTo>
                    <a:pt x="68" y="155"/>
                  </a:moveTo>
                  <a:cubicBezTo>
                    <a:pt x="62" y="163"/>
                    <a:pt x="51" y="164"/>
                    <a:pt x="43" y="158"/>
                  </a:cubicBezTo>
                  <a:cubicBezTo>
                    <a:pt x="34" y="152"/>
                    <a:pt x="33" y="141"/>
                    <a:pt x="39" y="132"/>
                  </a:cubicBezTo>
                  <a:cubicBezTo>
                    <a:pt x="45" y="124"/>
                    <a:pt x="57" y="123"/>
                    <a:pt x="65" y="129"/>
                  </a:cubicBezTo>
                  <a:cubicBezTo>
                    <a:pt x="73" y="135"/>
                    <a:pt x="75" y="146"/>
                    <a:pt x="68" y="155"/>
                  </a:cubicBezTo>
                  <a:close/>
                  <a:moveTo>
                    <a:pt x="78" y="86"/>
                  </a:moveTo>
                  <a:cubicBezTo>
                    <a:pt x="72" y="94"/>
                    <a:pt x="61" y="96"/>
                    <a:pt x="52" y="90"/>
                  </a:cubicBezTo>
                  <a:cubicBezTo>
                    <a:pt x="44" y="84"/>
                    <a:pt x="43" y="72"/>
                    <a:pt x="49" y="64"/>
                  </a:cubicBezTo>
                  <a:cubicBezTo>
                    <a:pt x="55" y="56"/>
                    <a:pt x="66" y="54"/>
                    <a:pt x="74" y="60"/>
                  </a:cubicBezTo>
                  <a:cubicBezTo>
                    <a:pt x="83" y="66"/>
                    <a:pt x="84" y="78"/>
                    <a:pt x="78" y="86"/>
                  </a:cubicBezTo>
                  <a:close/>
                  <a:moveTo>
                    <a:pt x="119" y="66"/>
                  </a:moveTo>
                  <a:cubicBezTo>
                    <a:pt x="110" y="60"/>
                    <a:pt x="109" y="48"/>
                    <a:pt x="115" y="40"/>
                  </a:cubicBezTo>
                  <a:cubicBezTo>
                    <a:pt x="121" y="32"/>
                    <a:pt x="133" y="30"/>
                    <a:pt x="141" y="36"/>
                  </a:cubicBezTo>
                  <a:cubicBezTo>
                    <a:pt x="149" y="42"/>
                    <a:pt x="151" y="54"/>
                    <a:pt x="144" y="62"/>
                  </a:cubicBezTo>
                  <a:cubicBezTo>
                    <a:pt x="138" y="70"/>
                    <a:pt x="127" y="72"/>
                    <a:pt x="119" y="66"/>
                  </a:cubicBezTo>
                  <a:close/>
                  <a:moveTo>
                    <a:pt x="188" y="122"/>
                  </a:moveTo>
                  <a:cubicBezTo>
                    <a:pt x="180" y="133"/>
                    <a:pt x="164" y="136"/>
                    <a:pt x="154" y="127"/>
                  </a:cubicBezTo>
                  <a:cubicBezTo>
                    <a:pt x="143" y="119"/>
                    <a:pt x="140" y="104"/>
                    <a:pt x="149" y="93"/>
                  </a:cubicBezTo>
                  <a:cubicBezTo>
                    <a:pt x="157" y="82"/>
                    <a:pt x="172" y="80"/>
                    <a:pt x="183" y="88"/>
                  </a:cubicBezTo>
                  <a:cubicBezTo>
                    <a:pt x="194" y="96"/>
                    <a:pt x="196" y="112"/>
                    <a:pt x="188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4908761" y="4828475"/>
              <a:ext cx="499274" cy="49927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1"/>
            <p:cNvSpPr>
              <a:spLocks noEditPoints="1"/>
            </p:cNvSpPr>
            <p:nvPr/>
          </p:nvSpPr>
          <p:spPr bwMode="auto">
            <a:xfrm>
              <a:off x="12559846" y="5672667"/>
              <a:ext cx="489746" cy="491651"/>
            </a:xfrm>
            <a:custGeom>
              <a:avLst/>
              <a:gdLst>
                <a:gd name="T0" fmla="*/ 222 w 224"/>
                <a:gd name="T1" fmla="*/ 42 h 225"/>
                <a:gd name="T2" fmla="*/ 205 w 224"/>
                <a:gd name="T3" fmla="*/ 37 h 225"/>
                <a:gd name="T4" fmla="*/ 204 w 224"/>
                <a:gd name="T5" fmla="*/ 19 h 225"/>
                <a:gd name="T6" fmla="*/ 194 w 224"/>
                <a:gd name="T7" fmla="*/ 7 h 225"/>
                <a:gd name="T8" fmla="*/ 179 w 224"/>
                <a:gd name="T9" fmla="*/ 16 h 225"/>
                <a:gd name="T10" fmla="*/ 166 w 224"/>
                <a:gd name="T11" fmla="*/ 4 h 225"/>
                <a:gd name="T12" fmla="*/ 150 w 224"/>
                <a:gd name="T13" fmla="*/ 2 h 225"/>
                <a:gd name="T14" fmla="*/ 146 w 224"/>
                <a:gd name="T15" fmla="*/ 20 h 225"/>
                <a:gd name="T16" fmla="*/ 128 w 224"/>
                <a:gd name="T17" fmla="*/ 20 h 225"/>
                <a:gd name="T18" fmla="*/ 116 w 224"/>
                <a:gd name="T19" fmla="*/ 30 h 225"/>
                <a:gd name="T20" fmla="*/ 125 w 224"/>
                <a:gd name="T21" fmla="*/ 46 h 225"/>
                <a:gd name="T22" fmla="*/ 113 w 224"/>
                <a:gd name="T23" fmla="*/ 58 h 225"/>
                <a:gd name="T24" fmla="*/ 112 w 224"/>
                <a:gd name="T25" fmla="*/ 74 h 225"/>
                <a:gd name="T26" fmla="*/ 129 w 224"/>
                <a:gd name="T27" fmla="*/ 78 h 225"/>
                <a:gd name="T28" fmla="*/ 129 w 224"/>
                <a:gd name="T29" fmla="*/ 97 h 225"/>
                <a:gd name="T30" fmla="*/ 139 w 224"/>
                <a:gd name="T31" fmla="*/ 109 h 225"/>
                <a:gd name="T32" fmla="*/ 154 w 224"/>
                <a:gd name="T33" fmla="*/ 99 h 225"/>
                <a:gd name="T34" fmla="*/ 167 w 224"/>
                <a:gd name="T35" fmla="*/ 112 h 225"/>
                <a:gd name="T36" fmla="*/ 183 w 224"/>
                <a:gd name="T37" fmla="*/ 114 h 225"/>
                <a:gd name="T38" fmla="*/ 187 w 224"/>
                <a:gd name="T39" fmla="*/ 96 h 225"/>
                <a:gd name="T40" fmla="*/ 205 w 224"/>
                <a:gd name="T41" fmla="*/ 96 h 225"/>
                <a:gd name="T42" fmla="*/ 217 w 224"/>
                <a:gd name="T43" fmla="*/ 86 h 225"/>
                <a:gd name="T44" fmla="*/ 208 w 224"/>
                <a:gd name="T45" fmla="*/ 70 h 225"/>
                <a:gd name="T46" fmla="*/ 220 w 224"/>
                <a:gd name="T47" fmla="*/ 57 h 225"/>
                <a:gd name="T48" fmla="*/ 170 w 224"/>
                <a:gd name="T49" fmla="*/ 75 h 225"/>
                <a:gd name="T50" fmla="*/ 163 w 224"/>
                <a:gd name="T51" fmla="*/ 40 h 225"/>
                <a:gd name="T52" fmla="*/ 170 w 224"/>
                <a:gd name="T53" fmla="*/ 75 h 225"/>
                <a:gd name="T54" fmla="*/ 133 w 224"/>
                <a:gd name="T55" fmla="*/ 127 h 225"/>
                <a:gd name="T56" fmla="*/ 112 w 224"/>
                <a:gd name="T57" fmla="*/ 119 h 225"/>
                <a:gd name="T58" fmla="*/ 116 w 224"/>
                <a:gd name="T59" fmla="*/ 97 h 225"/>
                <a:gd name="T60" fmla="*/ 97 w 224"/>
                <a:gd name="T61" fmla="*/ 90 h 225"/>
                <a:gd name="T62" fmla="*/ 76 w 224"/>
                <a:gd name="T63" fmla="*/ 99 h 225"/>
                <a:gd name="T64" fmla="*/ 64 w 224"/>
                <a:gd name="T65" fmla="*/ 81 h 225"/>
                <a:gd name="T66" fmla="*/ 46 w 224"/>
                <a:gd name="T67" fmla="*/ 90 h 225"/>
                <a:gd name="T68" fmla="*/ 37 w 224"/>
                <a:gd name="T69" fmla="*/ 111 h 225"/>
                <a:gd name="T70" fmla="*/ 16 w 224"/>
                <a:gd name="T71" fmla="*/ 107 h 225"/>
                <a:gd name="T72" fmla="*/ 9 w 224"/>
                <a:gd name="T73" fmla="*/ 126 h 225"/>
                <a:gd name="T74" fmla="*/ 18 w 224"/>
                <a:gd name="T75" fmla="*/ 147 h 225"/>
                <a:gd name="T76" fmla="*/ 0 w 224"/>
                <a:gd name="T77" fmla="*/ 159 h 225"/>
                <a:gd name="T78" fmla="*/ 8 w 224"/>
                <a:gd name="T79" fmla="*/ 178 h 225"/>
                <a:gd name="T80" fmla="*/ 30 w 224"/>
                <a:gd name="T81" fmla="*/ 187 h 225"/>
                <a:gd name="T82" fmla="*/ 26 w 224"/>
                <a:gd name="T83" fmla="*/ 208 h 225"/>
                <a:gd name="T84" fmla="*/ 44 w 224"/>
                <a:gd name="T85" fmla="*/ 215 h 225"/>
                <a:gd name="T86" fmla="*/ 65 w 224"/>
                <a:gd name="T87" fmla="*/ 206 h 225"/>
                <a:gd name="T88" fmla="*/ 77 w 224"/>
                <a:gd name="T89" fmla="*/ 224 h 225"/>
                <a:gd name="T90" fmla="*/ 95 w 224"/>
                <a:gd name="T91" fmla="*/ 216 h 225"/>
                <a:gd name="T92" fmla="*/ 104 w 224"/>
                <a:gd name="T93" fmla="*/ 194 h 225"/>
                <a:gd name="T94" fmla="*/ 126 w 224"/>
                <a:gd name="T95" fmla="*/ 198 h 225"/>
                <a:gd name="T96" fmla="*/ 132 w 224"/>
                <a:gd name="T97" fmla="*/ 180 h 225"/>
                <a:gd name="T98" fmla="*/ 124 w 224"/>
                <a:gd name="T99" fmla="*/ 158 h 225"/>
                <a:gd name="T100" fmla="*/ 141 w 224"/>
                <a:gd name="T101" fmla="*/ 146 h 225"/>
                <a:gd name="T102" fmla="*/ 75 w 224"/>
                <a:gd name="T103" fmla="*/ 174 h 225"/>
                <a:gd name="T104" fmla="*/ 67 w 224"/>
                <a:gd name="T105" fmla="*/ 131 h 225"/>
                <a:gd name="T106" fmla="*/ 75 w 224"/>
                <a:gd name="T107" fmla="*/ 17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25">
                  <a:moveTo>
                    <a:pt x="224" y="51"/>
                  </a:moveTo>
                  <a:cubicBezTo>
                    <a:pt x="222" y="42"/>
                    <a:pt x="222" y="42"/>
                    <a:pt x="222" y="42"/>
                  </a:cubicBezTo>
                  <a:cubicBezTo>
                    <a:pt x="221" y="39"/>
                    <a:pt x="219" y="37"/>
                    <a:pt x="216" y="37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3" y="35"/>
                    <a:pt x="202" y="32"/>
                    <a:pt x="200" y="30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5" y="17"/>
                    <a:pt x="204" y="13"/>
                    <a:pt x="202" y="12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92" y="5"/>
                    <a:pt x="189" y="6"/>
                    <a:pt x="187" y="8"/>
                  </a:cubicBezTo>
                  <a:cubicBezTo>
                    <a:pt x="179" y="16"/>
                    <a:pt x="179" y="16"/>
                    <a:pt x="179" y="16"/>
                  </a:cubicBezTo>
                  <a:cubicBezTo>
                    <a:pt x="176" y="15"/>
                    <a:pt x="173" y="15"/>
                    <a:pt x="170" y="15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5" y="1"/>
                    <a:pt x="162" y="0"/>
                    <a:pt x="160" y="0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48" y="3"/>
                    <a:pt x="146" y="5"/>
                    <a:pt x="146" y="8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4" y="21"/>
                    <a:pt x="141" y="23"/>
                    <a:pt x="139" y="25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6" y="19"/>
                    <a:pt x="123" y="20"/>
                    <a:pt x="121" y="22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5" y="32"/>
                    <a:pt x="115" y="35"/>
                    <a:pt x="117" y="37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8"/>
                    <a:pt x="124" y="51"/>
                    <a:pt x="124" y="54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1" y="59"/>
                    <a:pt x="109" y="62"/>
                    <a:pt x="110" y="6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7"/>
                    <a:pt x="115" y="79"/>
                    <a:pt x="117" y="79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30" y="81"/>
                    <a:pt x="132" y="84"/>
                    <a:pt x="134" y="86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8" y="99"/>
                    <a:pt x="129" y="102"/>
                    <a:pt x="131" y="104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41" y="110"/>
                    <a:pt x="145" y="110"/>
                    <a:pt x="146" y="108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7" y="100"/>
                    <a:pt x="160" y="101"/>
                    <a:pt x="163" y="101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8" y="115"/>
                    <a:pt x="171" y="116"/>
                    <a:pt x="174" y="116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5" y="113"/>
                    <a:pt x="187" y="111"/>
                    <a:pt x="187" y="108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90" y="95"/>
                    <a:pt x="192" y="93"/>
                    <a:pt x="194" y="91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8" y="97"/>
                    <a:pt x="211" y="96"/>
                    <a:pt x="212" y="94"/>
                  </a:cubicBezTo>
                  <a:cubicBezTo>
                    <a:pt x="217" y="86"/>
                    <a:pt x="217" y="86"/>
                    <a:pt x="217" y="86"/>
                  </a:cubicBezTo>
                  <a:cubicBezTo>
                    <a:pt x="219" y="84"/>
                    <a:pt x="218" y="80"/>
                    <a:pt x="216" y="79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8"/>
                    <a:pt x="209" y="65"/>
                    <a:pt x="210" y="62"/>
                  </a:cubicBezTo>
                  <a:cubicBezTo>
                    <a:pt x="220" y="57"/>
                    <a:pt x="220" y="57"/>
                    <a:pt x="220" y="57"/>
                  </a:cubicBezTo>
                  <a:cubicBezTo>
                    <a:pt x="223" y="56"/>
                    <a:pt x="224" y="53"/>
                    <a:pt x="224" y="51"/>
                  </a:cubicBezTo>
                  <a:close/>
                  <a:moveTo>
                    <a:pt x="170" y="75"/>
                  </a:moveTo>
                  <a:cubicBezTo>
                    <a:pt x="161" y="77"/>
                    <a:pt x="151" y="71"/>
                    <a:pt x="150" y="61"/>
                  </a:cubicBezTo>
                  <a:cubicBezTo>
                    <a:pt x="148" y="52"/>
                    <a:pt x="154" y="42"/>
                    <a:pt x="163" y="40"/>
                  </a:cubicBezTo>
                  <a:cubicBezTo>
                    <a:pt x="173" y="38"/>
                    <a:pt x="182" y="45"/>
                    <a:pt x="184" y="54"/>
                  </a:cubicBezTo>
                  <a:cubicBezTo>
                    <a:pt x="186" y="64"/>
                    <a:pt x="180" y="73"/>
                    <a:pt x="170" y="75"/>
                  </a:cubicBezTo>
                  <a:close/>
                  <a:moveTo>
                    <a:pt x="139" y="132"/>
                  </a:moveTo>
                  <a:cubicBezTo>
                    <a:pt x="138" y="130"/>
                    <a:pt x="136" y="127"/>
                    <a:pt x="133" y="127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6" y="124"/>
                    <a:pt x="114" y="121"/>
                    <a:pt x="112" y="119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19" y="102"/>
                    <a:pt x="118" y="99"/>
                    <a:pt x="116" y="97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2" y="88"/>
                    <a:pt x="99" y="88"/>
                    <a:pt x="97" y="90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3" y="100"/>
                    <a:pt x="79" y="100"/>
                    <a:pt x="76" y="99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9" y="82"/>
                    <a:pt x="66" y="81"/>
                    <a:pt x="64" y="81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48" y="84"/>
                    <a:pt x="46" y="87"/>
                    <a:pt x="46" y="90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3" y="107"/>
                    <a:pt x="40" y="109"/>
                    <a:pt x="37" y="111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0" y="104"/>
                    <a:pt x="17" y="105"/>
                    <a:pt x="16" y="10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7" y="121"/>
                    <a:pt x="7" y="124"/>
                    <a:pt x="9" y="126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19" y="140"/>
                    <a:pt x="18" y="144"/>
                    <a:pt x="18" y="147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1" y="154"/>
                    <a:pt x="0" y="157"/>
                    <a:pt x="0" y="159"/>
                  </a:cubicBezTo>
                  <a:cubicBezTo>
                    <a:pt x="3" y="173"/>
                    <a:pt x="3" y="173"/>
                    <a:pt x="3" y="173"/>
                  </a:cubicBezTo>
                  <a:cubicBezTo>
                    <a:pt x="3" y="176"/>
                    <a:pt x="6" y="178"/>
                    <a:pt x="8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6" y="181"/>
                    <a:pt x="27" y="184"/>
                    <a:pt x="30" y="187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203"/>
                    <a:pt x="24" y="206"/>
                    <a:pt x="26" y="208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9" y="217"/>
                    <a:pt x="42" y="217"/>
                    <a:pt x="44" y="215"/>
                  </a:cubicBezTo>
                  <a:cubicBezTo>
                    <a:pt x="55" y="204"/>
                    <a:pt x="55" y="204"/>
                    <a:pt x="55" y="204"/>
                  </a:cubicBezTo>
                  <a:cubicBezTo>
                    <a:pt x="58" y="205"/>
                    <a:pt x="62" y="205"/>
                    <a:pt x="65" y="206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72" y="223"/>
                    <a:pt x="75" y="225"/>
                    <a:pt x="77" y="224"/>
                  </a:cubicBezTo>
                  <a:cubicBezTo>
                    <a:pt x="91" y="221"/>
                    <a:pt x="91" y="221"/>
                    <a:pt x="91" y="221"/>
                  </a:cubicBezTo>
                  <a:cubicBezTo>
                    <a:pt x="93" y="221"/>
                    <a:pt x="95" y="218"/>
                    <a:pt x="95" y="216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8" y="198"/>
                    <a:pt x="101" y="196"/>
                    <a:pt x="104" y="194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21" y="201"/>
                    <a:pt x="124" y="200"/>
                    <a:pt x="126" y="198"/>
                  </a:cubicBezTo>
                  <a:cubicBezTo>
                    <a:pt x="133" y="187"/>
                    <a:pt x="133" y="187"/>
                    <a:pt x="133" y="187"/>
                  </a:cubicBezTo>
                  <a:cubicBezTo>
                    <a:pt x="135" y="185"/>
                    <a:pt x="134" y="181"/>
                    <a:pt x="132" y="180"/>
                  </a:cubicBezTo>
                  <a:cubicBezTo>
                    <a:pt x="121" y="169"/>
                    <a:pt x="121" y="169"/>
                    <a:pt x="121" y="169"/>
                  </a:cubicBezTo>
                  <a:cubicBezTo>
                    <a:pt x="122" y="165"/>
                    <a:pt x="123" y="162"/>
                    <a:pt x="124" y="158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40" y="151"/>
                    <a:pt x="142" y="148"/>
                    <a:pt x="141" y="146"/>
                  </a:cubicBezTo>
                  <a:cubicBezTo>
                    <a:pt x="139" y="132"/>
                    <a:pt x="139" y="132"/>
                    <a:pt x="139" y="132"/>
                  </a:cubicBezTo>
                  <a:close/>
                  <a:moveTo>
                    <a:pt x="75" y="174"/>
                  </a:moveTo>
                  <a:cubicBezTo>
                    <a:pt x="63" y="176"/>
                    <a:pt x="52" y="169"/>
                    <a:pt x="49" y="157"/>
                  </a:cubicBezTo>
                  <a:cubicBezTo>
                    <a:pt x="47" y="145"/>
                    <a:pt x="55" y="133"/>
                    <a:pt x="67" y="131"/>
                  </a:cubicBezTo>
                  <a:cubicBezTo>
                    <a:pt x="78" y="129"/>
                    <a:pt x="90" y="137"/>
                    <a:pt x="92" y="148"/>
                  </a:cubicBezTo>
                  <a:cubicBezTo>
                    <a:pt x="94" y="160"/>
                    <a:pt x="87" y="172"/>
                    <a:pt x="75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2"/>
            <p:cNvSpPr>
              <a:spLocks noEditPoints="1"/>
            </p:cNvSpPr>
            <p:nvPr/>
          </p:nvSpPr>
          <p:spPr bwMode="auto">
            <a:xfrm>
              <a:off x="9164022" y="4035735"/>
              <a:ext cx="491651" cy="402087"/>
            </a:xfrm>
            <a:custGeom>
              <a:avLst/>
              <a:gdLst>
                <a:gd name="T0" fmla="*/ 0 w 225"/>
                <a:gd name="T1" fmla="*/ 69 h 184"/>
                <a:gd name="T2" fmla="*/ 0 w 225"/>
                <a:gd name="T3" fmla="*/ 172 h 184"/>
                <a:gd name="T4" fmla="*/ 5 w 225"/>
                <a:gd name="T5" fmla="*/ 177 h 184"/>
                <a:gd name="T6" fmla="*/ 58 w 225"/>
                <a:gd name="T7" fmla="*/ 177 h 184"/>
                <a:gd name="T8" fmla="*/ 58 w 225"/>
                <a:gd name="T9" fmla="*/ 65 h 184"/>
                <a:gd name="T10" fmla="*/ 5 w 225"/>
                <a:gd name="T11" fmla="*/ 65 h 184"/>
                <a:gd name="T12" fmla="*/ 0 w 225"/>
                <a:gd name="T13" fmla="*/ 69 h 184"/>
                <a:gd name="T14" fmla="*/ 24 w 225"/>
                <a:gd name="T15" fmla="*/ 147 h 184"/>
                <a:gd name="T16" fmla="*/ 32 w 225"/>
                <a:gd name="T17" fmla="*/ 155 h 184"/>
                <a:gd name="T18" fmla="*/ 24 w 225"/>
                <a:gd name="T19" fmla="*/ 163 h 184"/>
                <a:gd name="T20" fmla="*/ 17 w 225"/>
                <a:gd name="T21" fmla="*/ 155 h 184"/>
                <a:gd name="T22" fmla="*/ 24 w 225"/>
                <a:gd name="T23" fmla="*/ 147 h 184"/>
                <a:gd name="T24" fmla="*/ 206 w 225"/>
                <a:gd name="T25" fmla="*/ 69 h 184"/>
                <a:gd name="T26" fmla="*/ 160 w 225"/>
                <a:gd name="T27" fmla="*/ 69 h 184"/>
                <a:gd name="T28" fmla="*/ 146 w 225"/>
                <a:gd name="T29" fmla="*/ 55 h 184"/>
                <a:gd name="T30" fmla="*/ 153 w 225"/>
                <a:gd name="T31" fmla="*/ 14 h 184"/>
                <a:gd name="T32" fmla="*/ 141 w 225"/>
                <a:gd name="T33" fmla="*/ 0 h 184"/>
                <a:gd name="T34" fmla="*/ 139 w 225"/>
                <a:gd name="T35" fmla="*/ 0 h 184"/>
                <a:gd name="T36" fmla="*/ 124 w 225"/>
                <a:gd name="T37" fmla="*/ 10 h 184"/>
                <a:gd name="T38" fmla="*/ 98 w 225"/>
                <a:gd name="T39" fmla="*/ 70 h 184"/>
                <a:gd name="T40" fmla="*/ 92 w 225"/>
                <a:gd name="T41" fmla="*/ 74 h 184"/>
                <a:gd name="T42" fmla="*/ 66 w 225"/>
                <a:gd name="T43" fmla="*/ 74 h 184"/>
                <a:gd name="T44" fmla="*/ 66 w 225"/>
                <a:gd name="T45" fmla="*/ 165 h 184"/>
                <a:gd name="T46" fmla="*/ 76 w 225"/>
                <a:gd name="T47" fmla="*/ 165 h 184"/>
                <a:gd name="T48" fmla="*/ 93 w 225"/>
                <a:gd name="T49" fmla="*/ 171 h 184"/>
                <a:gd name="T50" fmla="*/ 102 w 225"/>
                <a:gd name="T51" fmla="*/ 178 h 184"/>
                <a:gd name="T52" fmla="*/ 122 w 225"/>
                <a:gd name="T53" fmla="*/ 184 h 184"/>
                <a:gd name="T54" fmla="*/ 190 w 225"/>
                <a:gd name="T55" fmla="*/ 184 h 184"/>
                <a:gd name="T56" fmla="*/ 214 w 225"/>
                <a:gd name="T57" fmla="*/ 168 h 184"/>
                <a:gd name="T58" fmla="*/ 224 w 225"/>
                <a:gd name="T59" fmla="*/ 90 h 184"/>
                <a:gd name="T60" fmla="*/ 206 w 225"/>
                <a:gd name="T61" fmla="*/ 6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5" h="184">
                  <a:moveTo>
                    <a:pt x="0" y="69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7"/>
                    <a:pt x="5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5"/>
                    <a:pt x="0" y="67"/>
                    <a:pt x="0" y="69"/>
                  </a:cubicBezTo>
                  <a:close/>
                  <a:moveTo>
                    <a:pt x="24" y="147"/>
                  </a:moveTo>
                  <a:cubicBezTo>
                    <a:pt x="29" y="147"/>
                    <a:pt x="32" y="151"/>
                    <a:pt x="32" y="155"/>
                  </a:cubicBezTo>
                  <a:cubicBezTo>
                    <a:pt x="32" y="159"/>
                    <a:pt x="29" y="163"/>
                    <a:pt x="24" y="163"/>
                  </a:cubicBezTo>
                  <a:cubicBezTo>
                    <a:pt x="20" y="163"/>
                    <a:pt x="17" y="159"/>
                    <a:pt x="17" y="155"/>
                  </a:cubicBezTo>
                  <a:cubicBezTo>
                    <a:pt x="17" y="151"/>
                    <a:pt x="20" y="147"/>
                    <a:pt x="24" y="147"/>
                  </a:cubicBezTo>
                  <a:close/>
                  <a:moveTo>
                    <a:pt x="206" y="69"/>
                  </a:moveTo>
                  <a:cubicBezTo>
                    <a:pt x="160" y="69"/>
                    <a:pt x="160" y="69"/>
                    <a:pt x="160" y="69"/>
                  </a:cubicBezTo>
                  <a:cubicBezTo>
                    <a:pt x="152" y="69"/>
                    <a:pt x="144" y="64"/>
                    <a:pt x="146" y="55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6"/>
                    <a:pt x="147" y="0"/>
                    <a:pt x="14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1" y="0"/>
                    <a:pt x="126" y="5"/>
                    <a:pt x="124" y="1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7" y="72"/>
                    <a:pt x="94" y="74"/>
                    <a:pt x="92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84" y="165"/>
                    <a:pt x="90" y="168"/>
                    <a:pt x="93" y="171"/>
                  </a:cubicBezTo>
                  <a:cubicBezTo>
                    <a:pt x="96" y="174"/>
                    <a:pt x="100" y="176"/>
                    <a:pt x="102" y="178"/>
                  </a:cubicBezTo>
                  <a:cubicBezTo>
                    <a:pt x="106" y="182"/>
                    <a:pt x="115" y="184"/>
                    <a:pt x="122" y="184"/>
                  </a:cubicBezTo>
                  <a:cubicBezTo>
                    <a:pt x="139" y="184"/>
                    <a:pt x="190" y="184"/>
                    <a:pt x="190" y="184"/>
                  </a:cubicBezTo>
                  <a:cubicBezTo>
                    <a:pt x="202" y="184"/>
                    <a:pt x="212" y="180"/>
                    <a:pt x="214" y="16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5" y="79"/>
                    <a:pt x="217" y="69"/>
                    <a:pt x="20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10917197" y="4818947"/>
              <a:ext cx="484029" cy="516425"/>
            </a:xfrm>
            <a:custGeom>
              <a:avLst/>
              <a:gdLst>
                <a:gd name="T0" fmla="*/ 22 w 222"/>
                <a:gd name="T1" fmla="*/ 141 h 236"/>
                <a:gd name="T2" fmla="*/ 22 w 222"/>
                <a:gd name="T3" fmla="*/ 232 h 236"/>
                <a:gd name="T4" fmla="*/ 26 w 222"/>
                <a:gd name="T5" fmla="*/ 236 h 236"/>
                <a:gd name="T6" fmla="*/ 91 w 222"/>
                <a:gd name="T7" fmla="*/ 236 h 236"/>
                <a:gd name="T8" fmla="*/ 91 w 222"/>
                <a:gd name="T9" fmla="*/ 154 h 236"/>
                <a:gd name="T10" fmla="*/ 137 w 222"/>
                <a:gd name="T11" fmla="*/ 154 h 236"/>
                <a:gd name="T12" fmla="*/ 137 w 222"/>
                <a:gd name="T13" fmla="*/ 236 h 236"/>
                <a:gd name="T14" fmla="*/ 195 w 222"/>
                <a:gd name="T15" fmla="*/ 236 h 236"/>
                <a:gd name="T16" fmla="*/ 200 w 222"/>
                <a:gd name="T17" fmla="*/ 232 h 236"/>
                <a:gd name="T18" fmla="*/ 200 w 222"/>
                <a:gd name="T19" fmla="*/ 141 h 236"/>
                <a:gd name="T20" fmla="*/ 111 w 222"/>
                <a:gd name="T21" fmla="*/ 52 h 236"/>
                <a:gd name="T22" fmla="*/ 22 w 222"/>
                <a:gd name="T23" fmla="*/ 141 h 236"/>
                <a:gd name="T24" fmla="*/ 218 w 222"/>
                <a:gd name="T25" fmla="*/ 108 h 236"/>
                <a:gd name="T26" fmla="*/ 111 w 222"/>
                <a:gd name="T27" fmla="*/ 0 h 236"/>
                <a:gd name="T28" fmla="*/ 61 w 222"/>
                <a:gd name="T29" fmla="*/ 51 h 236"/>
                <a:gd name="T30" fmla="*/ 61 w 222"/>
                <a:gd name="T31" fmla="*/ 29 h 236"/>
                <a:gd name="T32" fmla="*/ 51 w 222"/>
                <a:gd name="T33" fmla="*/ 19 h 236"/>
                <a:gd name="T34" fmla="*/ 42 w 222"/>
                <a:gd name="T35" fmla="*/ 29 h 236"/>
                <a:gd name="T36" fmla="*/ 42 w 222"/>
                <a:gd name="T37" fmla="*/ 70 h 236"/>
                <a:gd name="T38" fmla="*/ 4 w 222"/>
                <a:gd name="T39" fmla="*/ 108 h 236"/>
                <a:gd name="T40" fmla="*/ 4 w 222"/>
                <a:gd name="T41" fmla="*/ 125 h 236"/>
                <a:gd name="T42" fmla="*/ 21 w 222"/>
                <a:gd name="T43" fmla="*/ 125 h 236"/>
                <a:gd name="T44" fmla="*/ 111 w 222"/>
                <a:gd name="T45" fmla="*/ 34 h 236"/>
                <a:gd name="T46" fmla="*/ 201 w 222"/>
                <a:gd name="T47" fmla="*/ 125 h 236"/>
                <a:gd name="T48" fmla="*/ 209 w 222"/>
                <a:gd name="T49" fmla="*/ 128 h 236"/>
                <a:gd name="T50" fmla="*/ 218 w 222"/>
                <a:gd name="T51" fmla="*/ 125 h 236"/>
                <a:gd name="T52" fmla="*/ 218 w 222"/>
                <a:gd name="T53" fmla="*/ 10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2" h="236">
                  <a:moveTo>
                    <a:pt x="22" y="141"/>
                  </a:moveTo>
                  <a:cubicBezTo>
                    <a:pt x="22" y="232"/>
                    <a:pt x="22" y="232"/>
                    <a:pt x="22" y="232"/>
                  </a:cubicBezTo>
                  <a:cubicBezTo>
                    <a:pt x="22" y="234"/>
                    <a:pt x="24" y="236"/>
                    <a:pt x="26" y="236"/>
                  </a:cubicBezTo>
                  <a:cubicBezTo>
                    <a:pt x="91" y="236"/>
                    <a:pt x="91" y="236"/>
                    <a:pt x="91" y="23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236"/>
                    <a:pt x="137" y="236"/>
                    <a:pt x="137" y="236"/>
                  </a:cubicBezTo>
                  <a:cubicBezTo>
                    <a:pt x="195" y="236"/>
                    <a:pt x="195" y="236"/>
                    <a:pt x="195" y="236"/>
                  </a:cubicBezTo>
                  <a:cubicBezTo>
                    <a:pt x="198" y="236"/>
                    <a:pt x="200" y="234"/>
                    <a:pt x="200" y="232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111" y="52"/>
                    <a:pt x="111" y="52"/>
                    <a:pt x="111" y="52"/>
                  </a:cubicBezTo>
                  <a:lnTo>
                    <a:pt x="22" y="141"/>
                  </a:lnTo>
                  <a:close/>
                  <a:moveTo>
                    <a:pt x="218" y="108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3"/>
                    <a:pt x="56" y="19"/>
                    <a:pt x="51" y="19"/>
                  </a:cubicBezTo>
                  <a:cubicBezTo>
                    <a:pt x="46" y="19"/>
                    <a:pt x="42" y="23"/>
                    <a:pt x="42" y="29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0" y="113"/>
                    <a:pt x="0" y="120"/>
                    <a:pt x="4" y="125"/>
                  </a:cubicBezTo>
                  <a:cubicBezTo>
                    <a:pt x="9" y="129"/>
                    <a:pt x="16" y="129"/>
                    <a:pt x="21" y="12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201" y="125"/>
                    <a:pt x="201" y="125"/>
                    <a:pt x="201" y="125"/>
                  </a:cubicBezTo>
                  <a:cubicBezTo>
                    <a:pt x="203" y="127"/>
                    <a:pt x="206" y="128"/>
                    <a:pt x="209" y="128"/>
                  </a:cubicBezTo>
                  <a:cubicBezTo>
                    <a:pt x="212" y="128"/>
                    <a:pt x="215" y="127"/>
                    <a:pt x="218" y="125"/>
                  </a:cubicBezTo>
                  <a:cubicBezTo>
                    <a:pt x="222" y="120"/>
                    <a:pt x="222" y="113"/>
                    <a:pt x="21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9158305" y="6404427"/>
              <a:ext cx="514519" cy="497369"/>
            </a:xfrm>
            <a:custGeom>
              <a:avLst/>
              <a:gdLst>
                <a:gd name="T0" fmla="*/ 208 w 235"/>
                <a:gd name="T1" fmla="*/ 20 h 228"/>
                <a:gd name="T2" fmla="*/ 160 w 235"/>
                <a:gd name="T3" fmla="*/ 0 h 228"/>
                <a:gd name="T4" fmla="*/ 111 w 235"/>
                <a:gd name="T5" fmla="*/ 20 h 228"/>
                <a:gd name="T6" fmla="*/ 96 w 235"/>
                <a:gd name="T7" fmla="*/ 93 h 228"/>
                <a:gd name="T8" fmla="*/ 95 w 235"/>
                <a:gd name="T9" fmla="*/ 96 h 228"/>
                <a:gd name="T10" fmla="*/ 0 w 235"/>
                <a:gd name="T11" fmla="*/ 191 h 228"/>
                <a:gd name="T12" fmla="*/ 9 w 235"/>
                <a:gd name="T13" fmla="*/ 219 h 228"/>
                <a:gd name="T14" fmla="*/ 37 w 235"/>
                <a:gd name="T15" fmla="*/ 228 h 228"/>
                <a:gd name="T16" fmla="*/ 50 w 235"/>
                <a:gd name="T17" fmla="*/ 215 h 228"/>
                <a:gd name="T18" fmla="*/ 51 w 235"/>
                <a:gd name="T19" fmla="*/ 193 h 228"/>
                <a:gd name="T20" fmla="*/ 73 w 235"/>
                <a:gd name="T21" fmla="*/ 192 h 228"/>
                <a:gd name="T22" fmla="*/ 74 w 235"/>
                <a:gd name="T23" fmla="*/ 170 h 228"/>
                <a:gd name="T24" fmla="*/ 95 w 235"/>
                <a:gd name="T25" fmla="*/ 170 h 228"/>
                <a:gd name="T26" fmla="*/ 132 w 235"/>
                <a:gd name="T27" fmla="*/ 133 h 228"/>
                <a:gd name="T28" fmla="*/ 135 w 235"/>
                <a:gd name="T29" fmla="*/ 132 h 228"/>
                <a:gd name="T30" fmla="*/ 160 w 235"/>
                <a:gd name="T31" fmla="*/ 137 h 228"/>
                <a:gd name="T32" fmla="*/ 208 w 235"/>
                <a:gd name="T33" fmla="*/ 117 h 228"/>
                <a:gd name="T34" fmla="*/ 208 w 235"/>
                <a:gd name="T35" fmla="*/ 20 h 228"/>
                <a:gd name="T36" fmla="*/ 188 w 235"/>
                <a:gd name="T37" fmla="*/ 61 h 228"/>
                <a:gd name="T38" fmla="*/ 168 w 235"/>
                <a:gd name="T39" fmla="*/ 61 h 228"/>
                <a:gd name="T40" fmla="*/ 168 w 235"/>
                <a:gd name="T41" fmla="*/ 40 h 228"/>
                <a:gd name="T42" fmla="*/ 188 w 235"/>
                <a:gd name="T43" fmla="*/ 40 h 228"/>
                <a:gd name="T44" fmla="*/ 188 w 235"/>
                <a:gd name="T45" fmla="*/ 6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8">
                  <a:moveTo>
                    <a:pt x="208" y="20"/>
                  </a:moveTo>
                  <a:cubicBezTo>
                    <a:pt x="195" y="7"/>
                    <a:pt x="178" y="0"/>
                    <a:pt x="160" y="0"/>
                  </a:cubicBezTo>
                  <a:cubicBezTo>
                    <a:pt x="141" y="0"/>
                    <a:pt x="124" y="7"/>
                    <a:pt x="111" y="20"/>
                  </a:cubicBezTo>
                  <a:cubicBezTo>
                    <a:pt x="92" y="39"/>
                    <a:pt x="86" y="68"/>
                    <a:pt x="96" y="93"/>
                  </a:cubicBezTo>
                  <a:cubicBezTo>
                    <a:pt x="96" y="94"/>
                    <a:pt x="96" y="95"/>
                    <a:pt x="95" y="96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1" y="193"/>
                    <a:pt x="51" y="193"/>
                    <a:pt x="51" y="193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3" y="132"/>
                    <a:pt x="134" y="132"/>
                    <a:pt x="135" y="132"/>
                  </a:cubicBezTo>
                  <a:cubicBezTo>
                    <a:pt x="143" y="135"/>
                    <a:pt x="151" y="137"/>
                    <a:pt x="160" y="137"/>
                  </a:cubicBezTo>
                  <a:cubicBezTo>
                    <a:pt x="178" y="137"/>
                    <a:pt x="195" y="130"/>
                    <a:pt x="208" y="117"/>
                  </a:cubicBezTo>
                  <a:cubicBezTo>
                    <a:pt x="235" y="90"/>
                    <a:pt x="235" y="47"/>
                    <a:pt x="208" y="20"/>
                  </a:cubicBezTo>
                  <a:close/>
                  <a:moveTo>
                    <a:pt x="188" y="61"/>
                  </a:moveTo>
                  <a:cubicBezTo>
                    <a:pt x="182" y="66"/>
                    <a:pt x="173" y="66"/>
                    <a:pt x="168" y="61"/>
                  </a:cubicBezTo>
                  <a:cubicBezTo>
                    <a:pt x="162" y="55"/>
                    <a:pt x="162" y="46"/>
                    <a:pt x="168" y="40"/>
                  </a:cubicBezTo>
                  <a:cubicBezTo>
                    <a:pt x="173" y="35"/>
                    <a:pt x="182" y="35"/>
                    <a:pt x="188" y="40"/>
                  </a:cubicBezTo>
                  <a:cubicBezTo>
                    <a:pt x="194" y="46"/>
                    <a:pt x="194" y="55"/>
                    <a:pt x="18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7609031" y="4828475"/>
              <a:ext cx="350635" cy="499274"/>
            </a:xfrm>
            <a:custGeom>
              <a:avLst/>
              <a:gdLst>
                <a:gd name="T0" fmla="*/ 124 w 160"/>
                <a:gd name="T1" fmla="*/ 48 h 228"/>
                <a:gd name="T2" fmla="*/ 148 w 160"/>
                <a:gd name="T3" fmla="*/ 24 h 228"/>
                <a:gd name="T4" fmla="*/ 124 w 160"/>
                <a:gd name="T5" fmla="*/ 0 h 228"/>
                <a:gd name="T6" fmla="*/ 100 w 160"/>
                <a:gd name="T7" fmla="*/ 24 h 228"/>
                <a:gd name="T8" fmla="*/ 124 w 160"/>
                <a:gd name="T9" fmla="*/ 48 h 228"/>
                <a:gd name="T10" fmla="*/ 32 w 160"/>
                <a:gd name="T11" fmla="*/ 48 h 228"/>
                <a:gd name="T12" fmla="*/ 56 w 160"/>
                <a:gd name="T13" fmla="*/ 24 h 228"/>
                <a:gd name="T14" fmla="*/ 32 w 160"/>
                <a:gd name="T15" fmla="*/ 0 h 228"/>
                <a:gd name="T16" fmla="*/ 8 w 160"/>
                <a:gd name="T17" fmla="*/ 24 h 228"/>
                <a:gd name="T18" fmla="*/ 32 w 160"/>
                <a:gd name="T19" fmla="*/ 48 h 228"/>
                <a:gd name="T20" fmla="*/ 148 w 160"/>
                <a:gd name="T21" fmla="*/ 85 h 228"/>
                <a:gd name="T22" fmla="*/ 124 w 160"/>
                <a:gd name="T23" fmla="*/ 61 h 228"/>
                <a:gd name="T24" fmla="*/ 100 w 160"/>
                <a:gd name="T25" fmla="*/ 85 h 228"/>
                <a:gd name="T26" fmla="*/ 88 w 160"/>
                <a:gd name="T27" fmla="*/ 163 h 228"/>
                <a:gd name="T28" fmla="*/ 110 w 160"/>
                <a:gd name="T29" fmla="*/ 163 h 228"/>
                <a:gd name="T30" fmla="*/ 110 w 160"/>
                <a:gd name="T31" fmla="*/ 220 h 228"/>
                <a:gd name="T32" fmla="*/ 116 w 160"/>
                <a:gd name="T33" fmla="*/ 226 h 228"/>
                <a:gd name="T34" fmla="*/ 133 w 160"/>
                <a:gd name="T35" fmla="*/ 226 h 228"/>
                <a:gd name="T36" fmla="*/ 139 w 160"/>
                <a:gd name="T37" fmla="*/ 220 h 228"/>
                <a:gd name="T38" fmla="*/ 139 w 160"/>
                <a:gd name="T39" fmla="*/ 163 h 228"/>
                <a:gd name="T40" fmla="*/ 160 w 160"/>
                <a:gd name="T41" fmla="*/ 163 h 228"/>
                <a:gd name="T42" fmla="*/ 148 w 160"/>
                <a:gd name="T43" fmla="*/ 85 h 228"/>
                <a:gd name="T44" fmla="*/ 32 w 160"/>
                <a:gd name="T45" fmla="*/ 61 h 228"/>
                <a:gd name="T46" fmla="*/ 0 w 160"/>
                <a:gd name="T47" fmla="*/ 92 h 228"/>
                <a:gd name="T48" fmla="*/ 0 w 160"/>
                <a:gd name="T49" fmla="*/ 163 h 228"/>
                <a:gd name="T50" fmla="*/ 17 w 160"/>
                <a:gd name="T51" fmla="*/ 163 h 228"/>
                <a:gd name="T52" fmla="*/ 17 w 160"/>
                <a:gd name="T53" fmla="*/ 222 h 228"/>
                <a:gd name="T54" fmla="*/ 23 w 160"/>
                <a:gd name="T55" fmla="*/ 228 h 228"/>
                <a:gd name="T56" fmla="*/ 40 w 160"/>
                <a:gd name="T57" fmla="*/ 228 h 228"/>
                <a:gd name="T58" fmla="*/ 46 w 160"/>
                <a:gd name="T59" fmla="*/ 222 h 228"/>
                <a:gd name="T60" fmla="*/ 46 w 160"/>
                <a:gd name="T61" fmla="*/ 163 h 228"/>
                <a:gd name="T62" fmla="*/ 63 w 160"/>
                <a:gd name="T63" fmla="*/ 163 h 228"/>
                <a:gd name="T64" fmla="*/ 63 w 160"/>
                <a:gd name="T65" fmla="*/ 92 h 228"/>
                <a:gd name="T66" fmla="*/ 32 w 160"/>
                <a:gd name="T67" fmla="*/ 6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228">
                  <a:moveTo>
                    <a:pt x="124" y="48"/>
                  </a:moveTo>
                  <a:cubicBezTo>
                    <a:pt x="138" y="48"/>
                    <a:pt x="148" y="38"/>
                    <a:pt x="148" y="24"/>
                  </a:cubicBezTo>
                  <a:cubicBezTo>
                    <a:pt x="148" y="11"/>
                    <a:pt x="138" y="0"/>
                    <a:pt x="124" y="0"/>
                  </a:cubicBezTo>
                  <a:cubicBezTo>
                    <a:pt x="111" y="0"/>
                    <a:pt x="100" y="11"/>
                    <a:pt x="100" y="24"/>
                  </a:cubicBezTo>
                  <a:cubicBezTo>
                    <a:pt x="100" y="38"/>
                    <a:pt x="111" y="48"/>
                    <a:pt x="124" y="48"/>
                  </a:cubicBezTo>
                  <a:close/>
                  <a:moveTo>
                    <a:pt x="32" y="48"/>
                  </a:moveTo>
                  <a:cubicBezTo>
                    <a:pt x="45" y="48"/>
                    <a:pt x="56" y="38"/>
                    <a:pt x="56" y="24"/>
                  </a:cubicBezTo>
                  <a:cubicBezTo>
                    <a:pt x="56" y="11"/>
                    <a:pt x="45" y="0"/>
                    <a:pt x="32" y="0"/>
                  </a:cubicBezTo>
                  <a:cubicBezTo>
                    <a:pt x="18" y="0"/>
                    <a:pt x="8" y="11"/>
                    <a:pt x="8" y="24"/>
                  </a:cubicBezTo>
                  <a:cubicBezTo>
                    <a:pt x="8" y="38"/>
                    <a:pt x="18" y="48"/>
                    <a:pt x="32" y="48"/>
                  </a:cubicBezTo>
                  <a:close/>
                  <a:moveTo>
                    <a:pt x="148" y="85"/>
                  </a:moveTo>
                  <a:cubicBezTo>
                    <a:pt x="148" y="71"/>
                    <a:pt x="137" y="61"/>
                    <a:pt x="124" y="61"/>
                  </a:cubicBezTo>
                  <a:cubicBezTo>
                    <a:pt x="111" y="61"/>
                    <a:pt x="100" y="71"/>
                    <a:pt x="100" y="85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220"/>
                    <a:pt x="110" y="220"/>
                    <a:pt x="110" y="220"/>
                  </a:cubicBezTo>
                  <a:cubicBezTo>
                    <a:pt x="110" y="223"/>
                    <a:pt x="113" y="226"/>
                    <a:pt x="116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36" y="226"/>
                    <a:pt x="139" y="223"/>
                    <a:pt x="139" y="220"/>
                  </a:cubicBezTo>
                  <a:cubicBezTo>
                    <a:pt x="139" y="163"/>
                    <a:pt x="139" y="163"/>
                    <a:pt x="139" y="163"/>
                  </a:cubicBezTo>
                  <a:cubicBezTo>
                    <a:pt x="160" y="163"/>
                    <a:pt x="160" y="163"/>
                    <a:pt x="160" y="163"/>
                  </a:cubicBezTo>
                  <a:lnTo>
                    <a:pt x="148" y="85"/>
                  </a:lnTo>
                  <a:close/>
                  <a:moveTo>
                    <a:pt x="32" y="61"/>
                  </a:moveTo>
                  <a:cubicBezTo>
                    <a:pt x="14" y="61"/>
                    <a:pt x="0" y="75"/>
                    <a:pt x="0" y="9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7" y="225"/>
                    <a:pt x="20" y="228"/>
                    <a:pt x="23" y="228"/>
                  </a:cubicBezTo>
                  <a:cubicBezTo>
                    <a:pt x="40" y="228"/>
                    <a:pt x="40" y="228"/>
                    <a:pt x="40" y="228"/>
                  </a:cubicBezTo>
                  <a:cubicBezTo>
                    <a:pt x="43" y="228"/>
                    <a:pt x="46" y="225"/>
                    <a:pt x="46" y="22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75"/>
                    <a:pt x="49" y="61"/>
                    <a:pt x="3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12576997" y="4832286"/>
              <a:ext cx="455445" cy="489746"/>
            </a:xfrm>
            <a:custGeom>
              <a:avLst/>
              <a:gdLst>
                <a:gd name="T0" fmla="*/ 169 w 208"/>
                <a:gd name="T1" fmla="*/ 26 h 224"/>
                <a:gd name="T2" fmla="*/ 160 w 208"/>
                <a:gd name="T3" fmla="*/ 26 h 224"/>
                <a:gd name="T4" fmla="*/ 160 w 208"/>
                <a:gd name="T5" fmla="*/ 0 h 224"/>
                <a:gd name="T6" fmla="*/ 45 w 208"/>
                <a:gd name="T7" fmla="*/ 0 h 224"/>
                <a:gd name="T8" fmla="*/ 45 w 208"/>
                <a:gd name="T9" fmla="*/ 26 h 224"/>
                <a:gd name="T10" fmla="*/ 39 w 208"/>
                <a:gd name="T11" fmla="*/ 26 h 224"/>
                <a:gd name="T12" fmla="*/ 0 w 208"/>
                <a:gd name="T13" fmla="*/ 64 h 224"/>
                <a:gd name="T14" fmla="*/ 39 w 208"/>
                <a:gd name="T15" fmla="*/ 103 h 224"/>
                <a:gd name="T16" fmla="*/ 48 w 208"/>
                <a:gd name="T17" fmla="*/ 103 h 224"/>
                <a:gd name="T18" fmla="*/ 80 w 208"/>
                <a:gd name="T19" fmla="*/ 139 h 224"/>
                <a:gd name="T20" fmla="*/ 88 w 208"/>
                <a:gd name="T21" fmla="*/ 151 h 224"/>
                <a:gd name="T22" fmla="*/ 88 w 208"/>
                <a:gd name="T23" fmla="*/ 182 h 224"/>
                <a:gd name="T24" fmla="*/ 68 w 208"/>
                <a:gd name="T25" fmla="*/ 182 h 224"/>
                <a:gd name="T26" fmla="*/ 59 w 208"/>
                <a:gd name="T27" fmla="*/ 191 h 224"/>
                <a:gd name="T28" fmla="*/ 59 w 208"/>
                <a:gd name="T29" fmla="*/ 200 h 224"/>
                <a:gd name="T30" fmla="*/ 146 w 208"/>
                <a:gd name="T31" fmla="*/ 200 h 224"/>
                <a:gd name="T32" fmla="*/ 146 w 208"/>
                <a:gd name="T33" fmla="*/ 191 h 224"/>
                <a:gd name="T34" fmla="*/ 137 w 208"/>
                <a:gd name="T35" fmla="*/ 182 h 224"/>
                <a:gd name="T36" fmla="*/ 117 w 208"/>
                <a:gd name="T37" fmla="*/ 182 h 224"/>
                <a:gd name="T38" fmla="*/ 117 w 208"/>
                <a:gd name="T39" fmla="*/ 151 h 224"/>
                <a:gd name="T40" fmla="*/ 125 w 208"/>
                <a:gd name="T41" fmla="*/ 139 h 224"/>
                <a:gd name="T42" fmla="*/ 157 w 208"/>
                <a:gd name="T43" fmla="*/ 103 h 224"/>
                <a:gd name="T44" fmla="*/ 169 w 208"/>
                <a:gd name="T45" fmla="*/ 103 h 224"/>
                <a:gd name="T46" fmla="*/ 208 w 208"/>
                <a:gd name="T47" fmla="*/ 64 h 224"/>
                <a:gd name="T48" fmla="*/ 169 w 208"/>
                <a:gd name="T49" fmla="*/ 26 h 224"/>
                <a:gd name="T50" fmla="*/ 45 w 208"/>
                <a:gd name="T51" fmla="*/ 84 h 224"/>
                <a:gd name="T52" fmla="*/ 39 w 208"/>
                <a:gd name="T53" fmla="*/ 84 h 224"/>
                <a:gd name="T54" fmla="*/ 19 w 208"/>
                <a:gd name="T55" fmla="*/ 64 h 224"/>
                <a:gd name="T56" fmla="*/ 39 w 208"/>
                <a:gd name="T57" fmla="*/ 44 h 224"/>
                <a:gd name="T58" fmla="*/ 45 w 208"/>
                <a:gd name="T59" fmla="*/ 44 h 224"/>
                <a:gd name="T60" fmla="*/ 45 w 208"/>
                <a:gd name="T61" fmla="*/ 84 h 224"/>
                <a:gd name="T62" fmla="*/ 169 w 208"/>
                <a:gd name="T63" fmla="*/ 84 h 224"/>
                <a:gd name="T64" fmla="*/ 160 w 208"/>
                <a:gd name="T65" fmla="*/ 84 h 224"/>
                <a:gd name="T66" fmla="*/ 160 w 208"/>
                <a:gd name="T67" fmla="*/ 44 h 224"/>
                <a:gd name="T68" fmla="*/ 169 w 208"/>
                <a:gd name="T69" fmla="*/ 44 h 224"/>
                <a:gd name="T70" fmla="*/ 189 w 208"/>
                <a:gd name="T71" fmla="*/ 64 h 224"/>
                <a:gd name="T72" fmla="*/ 169 w 208"/>
                <a:gd name="T73" fmla="*/ 84 h 224"/>
                <a:gd name="T74" fmla="*/ 148 w 208"/>
                <a:gd name="T75" fmla="*/ 206 h 224"/>
                <a:gd name="T76" fmla="*/ 57 w 208"/>
                <a:gd name="T77" fmla="*/ 206 h 224"/>
                <a:gd name="T78" fmla="*/ 47 w 208"/>
                <a:gd name="T79" fmla="*/ 214 h 224"/>
                <a:gd name="T80" fmla="*/ 47 w 208"/>
                <a:gd name="T81" fmla="*/ 224 h 224"/>
                <a:gd name="T82" fmla="*/ 158 w 208"/>
                <a:gd name="T83" fmla="*/ 224 h 224"/>
                <a:gd name="T84" fmla="*/ 158 w 208"/>
                <a:gd name="T85" fmla="*/ 214 h 224"/>
                <a:gd name="T86" fmla="*/ 148 w 208"/>
                <a:gd name="T87" fmla="*/ 20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8" h="224">
                  <a:moveTo>
                    <a:pt x="169" y="26"/>
                  </a:moveTo>
                  <a:cubicBezTo>
                    <a:pt x="160" y="26"/>
                    <a:pt x="160" y="26"/>
                    <a:pt x="160" y="26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26"/>
                    <a:pt x="0" y="43"/>
                    <a:pt x="0" y="64"/>
                  </a:cubicBezTo>
                  <a:cubicBezTo>
                    <a:pt x="0" y="86"/>
                    <a:pt x="17" y="103"/>
                    <a:pt x="39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53" y="119"/>
                    <a:pt x="65" y="132"/>
                    <a:pt x="80" y="139"/>
                  </a:cubicBezTo>
                  <a:cubicBezTo>
                    <a:pt x="85" y="141"/>
                    <a:pt x="89" y="146"/>
                    <a:pt x="88" y="151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3" y="182"/>
                    <a:pt x="59" y="186"/>
                    <a:pt x="59" y="191"/>
                  </a:cubicBezTo>
                  <a:cubicBezTo>
                    <a:pt x="59" y="196"/>
                    <a:pt x="59" y="200"/>
                    <a:pt x="59" y="200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46" y="191"/>
                    <a:pt x="146" y="191"/>
                    <a:pt x="146" y="191"/>
                  </a:cubicBezTo>
                  <a:cubicBezTo>
                    <a:pt x="146" y="186"/>
                    <a:pt x="142" y="182"/>
                    <a:pt x="137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6" y="146"/>
                    <a:pt x="121" y="141"/>
                    <a:pt x="125" y="139"/>
                  </a:cubicBezTo>
                  <a:cubicBezTo>
                    <a:pt x="141" y="132"/>
                    <a:pt x="152" y="119"/>
                    <a:pt x="157" y="103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91" y="103"/>
                    <a:pt x="208" y="86"/>
                    <a:pt x="208" y="64"/>
                  </a:cubicBezTo>
                  <a:cubicBezTo>
                    <a:pt x="208" y="43"/>
                    <a:pt x="191" y="26"/>
                    <a:pt x="169" y="26"/>
                  </a:cubicBezTo>
                  <a:close/>
                  <a:moveTo>
                    <a:pt x="45" y="84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28" y="84"/>
                    <a:pt x="19" y="75"/>
                    <a:pt x="19" y="64"/>
                  </a:cubicBezTo>
                  <a:cubicBezTo>
                    <a:pt x="19" y="53"/>
                    <a:pt x="28" y="44"/>
                    <a:pt x="39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84"/>
                    <a:pt x="45" y="84"/>
                    <a:pt x="45" y="84"/>
                  </a:cubicBezTo>
                  <a:close/>
                  <a:moveTo>
                    <a:pt x="169" y="84"/>
                  </a:moveTo>
                  <a:cubicBezTo>
                    <a:pt x="160" y="84"/>
                    <a:pt x="160" y="84"/>
                    <a:pt x="160" y="8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80" y="44"/>
                    <a:pt x="189" y="53"/>
                    <a:pt x="189" y="64"/>
                  </a:cubicBezTo>
                  <a:cubicBezTo>
                    <a:pt x="189" y="75"/>
                    <a:pt x="180" y="84"/>
                    <a:pt x="169" y="84"/>
                  </a:cubicBezTo>
                  <a:close/>
                  <a:moveTo>
                    <a:pt x="148" y="206"/>
                  </a:moveTo>
                  <a:cubicBezTo>
                    <a:pt x="57" y="206"/>
                    <a:pt x="57" y="206"/>
                    <a:pt x="57" y="206"/>
                  </a:cubicBezTo>
                  <a:cubicBezTo>
                    <a:pt x="52" y="206"/>
                    <a:pt x="47" y="210"/>
                    <a:pt x="47" y="214"/>
                  </a:cubicBezTo>
                  <a:cubicBezTo>
                    <a:pt x="47" y="218"/>
                    <a:pt x="47" y="224"/>
                    <a:pt x="47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8" y="214"/>
                    <a:pt x="158" y="214"/>
                    <a:pt x="158" y="214"/>
                  </a:cubicBezTo>
                  <a:cubicBezTo>
                    <a:pt x="158" y="210"/>
                    <a:pt x="154" y="206"/>
                    <a:pt x="148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5779631" y="4784646"/>
              <a:ext cx="508803" cy="586932"/>
            </a:xfrm>
            <a:custGeom>
              <a:avLst/>
              <a:gdLst>
                <a:gd name="T0" fmla="*/ 58 w 232"/>
                <a:gd name="T1" fmla="*/ 202 h 268"/>
                <a:gd name="T2" fmla="*/ 75 w 232"/>
                <a:gd name="T3" fmla="*/ 202 h 268"/>
                <a:gd name="T4" fmla="*/ 116 w 232"/>
                <a:gd name="T5" fmla="*/ 91 h 268"/>
                <a:gd name="T6" fmla="*/ 116 w 232"/>
                <a:gd name="T7" fmla="*/ 74 h 268"/>
                <a:gd name="T8" fmla="*/ 116 w 232"/>
                <a:gd name="T9" fmla="*/ 91 h 268"/>
                <a:gd name="T10" fmla="*/ 23 w 232"/>
                <a:gd name="T11" fmla="*/ 70 h 268"/>
                <a:gd name="T12" fmla="*/ 35 w 232"/>
                <a:gd name="T13" fmla="*/ 51 h 268"/>
                <a:gd name="T14" fmla="*/ 22 w 232"/>
                <a:gd name="T15" fmla="*/ 44 h 268"/>
                <a:gd name="T16" fmla="*/ 9 w 232"/>
                <a:gd name="T17" fmla="*/ 63 h 268"/>
                <a:gd name="T18" fmla="*/ 67 w 232"/>
                <a:gd name="T19" fmla="*/ 94 h 268"/>
                <a:gd name="T20" fmla="*/ 67 w 232"/>
                <a:gd name="T21" fmla="*/ 111 h 268"/>
                <a:gd name="T22" fmla="*/ 67 w 232"/>
                <a:gd name="T23" fmla="*/ 94 h 268"/>
                <a:gd name="T24" fmla="*/ 217 w 232"/>
                <a:gd name="T25" fmla="*/ 70 h 268"/>
                <a:gd name="T26" fmla="*/ 224 w 232"/>
                <a:gd name="T27" fmla="*/ 57 h 268"/>
                <a:gd name="T28" fmla="*/ 205 w 232"/>
                <a:gd name="T29" fmla="*/ 44 h 268"/>
                <a:gd name="T30" fmla="*/ 198 w 232"/>
                <a:gd name="T31" fmla="*/ 57 h 268"/>
                <a:gd name="T32" fmla="*/ 46 w 232"/>
                <a:gd name="T33" fmla="*/ 144 h 268"/>
                <a:gd name="T34" fmla="*/ 46 w 232"/>
                <a:gd name="T35" fmla="*/ 161 h 268"/>
                <a:gd name="T36" fmla="*/ 46 w 232"/>
                <a:gd name="T37" fmla="*/ 144 h 268"/>
                <a:gd name="T38" fmla="*/ 157 w 232"/>
                <a:gd name="T39" fmla="*/ 103 h 268"/>
                <a:gd name="T40" fmla="*/ 174 w 232"/>
                <a:gd name="T41" fmla="*/ 103 h 268"/>
                <a:gd name="T42" fmla="*/ 116 w 232"/>
                <a:gd name="T43" fmla="*/ 214 h 268"/>
                <a:gd name="T44" fmla="*/ 116 w 232"/>
                <a:gd name="T45" fmla="*/ 231 h 268"/>
                <a:gd name="T46" fmla="*/ 116 w 232"/>
                <a:gd name="T47" fmla="*/ 214 h 268"/>
                <a:gd name="T48" fmla="*/ 134 w 232"/>
                <a:gd name="T49" fmla="*/ 24 h 268"/>
                <a:gd name="T50" fmla="*/ 142 w 232"/>
                <a:gd name="T51" fmla="*/ 19 h 268"/>
                <a:gd name="T52" fmla="*/ 137 w 232"/>
                <a:gd name="T53" fmla="*/ 0 h 268"/>
                <a:gd name="T54" fmla="*/ 90 w 232"/>
                <a:gd name="T55" fmla="*/ 6 h 268"/>
                <a:gd name="T56" fmla="*/ 96 w 232"/>
                <a:gd name="T57" fmla="*/ 24 h 268"/>
                <a:gd name="T58" fmla="*/ 98 w 232"/>
                <a:gd name="T59" fmla="*/ 37 h 268"/>
                <a:gd name="T60" fmla="*/ 116 w 232"/>
                <a:gd name="T61" fmla="*/ 268 h 268"/>
                <a:gd name="T62" fmla="*/ 134 w 232"/>
                <a:gd name="T63" fmla="*/ 37 h 268"/>
                <a:gd name="T64" fmla="*/ 24 w 232"/>
                <a:gd name="T65" fmla="*/ 152 h 268"/>
                <a:gd name="T66" fmla="*/ 208 w 232"/>
                <a:gd name="T67" fmla="*/ 152 h 268"/>
                <a:gd name="T68" fmla="*/ 186 w 232"/>
                <a:gd name="T69" fmla="*/ 144 h 268"/>
                <a:gd name="T70" fmla="*/ 186 w 232"/>
                <a:gd name="T71" fmla="*/ 161 h 268"/>
                <a:gd name="T72" fmla="*/ 186 w 232"/>
                <a:gd name="T73" fmla="*/ 144 h 268"/>
                <a:gd name="T74" fmla="*/ 108 w 232"/>
                <a:gd name="T75" fmla="*/ 136 h 268"/>
                <a:gd name="T76" fmla="*/ 98 w 232"/>
                <a:gd name="T77" fmla="*/ 152 h 268"/>
                <a:gd name="T78" fmla="*/ 134 w 232"/>
                <a:gd name="T79" fmla="*/ 160 h 268"/>
                <a:gd name="T80" fmla="*/ 134 w 232"/>
                <a:gd name="T81" fmla="*/ 160 h 268"/>
                <a:gd name="T82" fmla="*/ 153 w 232"/>
                <a:gd name="T83" fmla="*/ 115 h 268"/>
                <a:gd name="T84" fmla="*/ 109 w 232"/>
                <a:gd name="T85" fmla="*/ 135 h 268"/>
                <a:gd name="T86" fmla="*/ 157 w 232"/>
                <a:gd name="T87" fmla="*/ 202 h 268"/>
                <a:gd name="T88" fmla="*/ 174 w 232"/>
                <a:gd name="T89" fmla="*/ 20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268">
                  <a:moveTo>
                    <a:pt x="67" y="193"/>
                  </a:moveTo>
                  <a:cubicBezTo>
                    <a:pt x="62" y="193"/>
                    <a:pt x="58" y="197"/>
                    <a:pt x="58" y="202"/>
                  </a:cubicBezTo>
                  <a:cubicBezTo>
                    <a:pt x="58" y="206"/>
                    <a:pt x="62" y="210"/>
                    <a:pt x="67" y="210"/>
                  </a:cubicBezTo>
                  <a:cubicBezTo>
                    <a:pt x="71" y="210"/>
                    <a:pt x="75" y="206"/>
                    <a:pt x="75" y="202"/>
                  </a:cubicBezTo>
                  <a:cubicBezTo>
                    <a:pt x="75" y="197"/>
                    <a:pt x="71" y="193"/>
                    <a:pt x="67" y="193"/>
                  </a:cubicBezTo>
                  <a:close/>
                  <a:moveTo>
                    <a:pt x="116" y="91"/>
                  </a:moveTo>
                  <a:cubicBezTo>
                    <a:pt x="121" y="91"/>
                    <a:pt x="125" y="87"/>
                    <a:pt x="125" y="82"/>
                  </a:cubicBezTo>
                  <a:cubicBezTo>
                    <a:pt x="125" y="77"/>
                    <a:pt x="121" y="74"/>
                    <a:pt x="116" y="74"/>
                  </a:cubicBezTo>
                  <a:cubicBezTo>
                    <a:pt x="111" y="74"/>
                    <a:pt x="108" y="77"/>
                    <a:pt x="108" y="82"/>
                  </a:cubicBezTo>
                  <a:cubicBezTo>
                    <a:pt x="108" y="87"/>
                    <a:pt x="111" y="91"/>
                    <a:pt x="116" y="91"/>
                  </a:cubicBezTo>
                  <a:close/>
                  <a:moveTo>
                    <a:pt x="16" y="70"/>
                  </a:moveTo>
                  <a:cubicBezTo>
                    <a:pt x="18" y="72"/>
                    <a:pt x="21" y="72"/>
                    <a:pt x="23" y="70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7" y="55"/>
                    <a:pt x="37" y="52"/>
                    <a:pt x="35" y="51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42"/>
                    <a:pt x="24" y="42"/>
                    <a:pt x="22" y="4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8"/>
                    <a:pt x="7" y="62"/>
                    <a:pt x="9" y="63"/>
                  </a:cubicBezTo>
                  <a:lnTo>
                    <a:pt x="16" y="70"/>
                  </a:lnTo>
                  <a:close/>
                  <a:moveTo>
                    <a:pt x="67" y="94"/>
                  </a:moveTo>
                  <a:cubicBezTo>
                    <a:pt x="62" y="94"/>
                    <a:pt x="58" y="98"/>
                    <a:pt x="58" y="103"/>
                  </a:cubicBezTo>
                  <a:cubicBezTo>
                    <a:pt x="58" y="107"/>
                    <a:pt x="62" y="111"/>
                    <a:pt x="67" y="111"/>
                  </a:cubicBezTo>
                  <a:cubicBezTo>
                    <a:pt x="71" y="111"/>
                    <a:pt x="75" y="107"/>
                    <a:pt x="75" y="103"/>
                  </a:cubicBezTo>
                  <a:cubicBezTo>
                    <a:pt x="75" y="98"/>
                    <a:pt x="71" y="94"/>
                    <a:pt x="67" y="94"/>
                  </a:cubicBezTo>
                  <a:close/>
                  <a:moveTo>
                    <a:pt x="211" y="70"/>
                  </a:moveTo>
                  <a:cubicBezTo>
                    <a:pt x="212" y="72"/>
                    <a:pt x="215" y="72"/>
                    <a:pt x="217" y="70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6" y="62"/>
                    <a:pt x="226" y="58"/>
                    <a:pt x="224" y="57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09" y="42"/>
                    <a:pt x="206" y="42"/>
                    <a:pt x="205" y="44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6" y="52"/>
                    <a:pt x="196" y="55"/>
                    <a:pt x="198" y="57"/>
                  </a:cubicBezTo>
                  <a:lnTo>
                    <a:pt x="211" y="70"/>
                  </a:lnTo>
                  <a:close/>
                  <a:moveTo>
                    <a:pt x="46" y="144"/>
                  </a:moveTo>
                  <a:cubicBezTo>
                    <a:pt x="42" y="144"/>
                    <a:pt x="38" y="148"/>
                    <a:pt x="38" y="152"/>
                  </a:cubicBezTo>
                  <a:cubicBezTo>
                    <a:pt x="38" y="157"/>
                    <a:pt x="42" y="161"/>
                    <a:pt x="46" y="161"/>
                  </a:cubicBezTo>
                  <a:cubicBezTo>
                    <a:pt x="51" y="161"/>
                    <a:pt x="55" y="157"/>
                    <a:pt x="55" y="152"/>
                  </a:cubicBezTo>
                  <a:cubicBezTo>
                    <a:pt x="55" y="148"/>
                    <a:pt x="51" y="144"/>
                    <a:pt x="46" y="144"/>
                  </a:cubicBezTo>
                  <a:close/>
                  <a:moveTo>
                    <a:pt x="165" y="94"/>
                  </a:moveTo>
                  <a:cubicBezTo>
                    <a:pt x="161" y="94"/>
                    <a:pt x="157" y="98"/>
                    <a:pt x="157" y="103"/>
                  </a:cubicBezTo>
                  <a:cubicBezTo>
                    <a:pt x="157" y="107"/>
                    <a:pt x="161" y="111"/>
                    <a:pt x="165" y="111"/>
                  </a:cubicBezTo>
                  <a:cubicBezTo>
                    <a:pt x="170" y="111"/>
                    <a:pt x="174" y="107"/>
                    <a:pt x="174" y="103"/>
                  </a:cubicBezTo>
                  <a:cubicBezTo>
                    <a:pt x="174" y="98"/>
                    <a:pt x="170" y="94"/>
                    <a:pt x="165" y="94"/>
                  </a:cubicBezTo>
                  <a:close/>
                  <a:moveTo>
                    <a:pt x="116" y="214"/>
                  </a:moveTo>
                  <a:cubicBezTo>
                    <a:pt x="111" y="214"/>
                    <a:pt x="108" y="218"/>
                    <a:pt x="108" y="222"/>
                  </a:cubicBezTo>
                  <a:cubicBezTo>
                    <a:pt x="108" y="227"/>
                    <a:pt x="111" y="231"/>
                    <a:pt x="116" y="231"/>
                  </a:cubicBezTo>
                  <a:cubicBezTo>
                    <a:pt x="121" y="231"/>
                    <a:pt x="125" y="227"/>
                    <a:pt x="125" y="222"/>
                  </a:cubicBezTo>
                  <a:cubicBezTo>
                    <a:pt x="125" y="218"/>
                    <a:pt x="121" y="214"/>
                    <a:pt x="116" y="214"/>
                  </a:cubicBezTo>
                  <a:close/>
                  <a:moveTo>
                    <a:pt x="134" y="37"/>
                  </a:moveTo>
                  <a:cubicBezTo>
                    <a:pt x="134" y="24"/>
                    <a:pt x="134" y="24"/>
                    <a:pt x="134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0" y="24"/>
                    <a:pt x="142" y="22"/>
                    <a:pt x="142" y="19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42" y="3"/>
                    <a:pt x="140" y="0"/>
                    <a:pt x="13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3" y="0"/>
                    <a:pt x="90" y="3"/>
                    <a:pt x="90" y="6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22"/>
                    <a:pt x="93" y="24"/>
                    <a:pt x="96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43" y="45"/>
                    <a:pt x="0" y="94"/>
                    <a:pt x="0" y="152"/>
                  </a:cubicBezTo>
                  <a:cubicBezTo>
                    <a:pt x="0" y="216"/>
                    <a:pt x="52" y="268"/>
                    <a:pt x="116" y="268"/>
                  </a:cubicBezTo>
                  <a:cubicBezTo>
                    <a:pt x="180" y="268"/>
                    <a:pt x="232" y="216"/>
                    <a:pt x="232" y="152"/>
                  </a:cubicBezTo>
                  <a:cubicBezTo>
                    <a:pt x="232" y="94"/>
                    <a:pt x="189" y="45"/>
                    <a:pt x="134" y="37"/>
                  </a:cubicBezTo>
                  <a:close/>
                  <a:moveTo>
                    <a:pt x="116" y="245"/>
                  </a:moveTo>
                  <a:cubicBezTo>
                    <a:pt x="65" y="245"/>
                    <a:pt x="24" y="203"/>
                    <a:pt x="24" y="152"/>
                  </a:cubicBezTo>
                  <a:cubicBezTo>
                    <a:pt x="24" y="101"/>
                    <a:pt x="65" y="59"/>
                    <a:pt x="116" y="59"/>
                  </a:cubicBezTo>
                  <a:cubicBezTo>
                    <a:pt x="167" y="59"/>
                    <a:pt x="208" y="101"/>
                    <a:pt x="208" y="152"/>
                  </a:cubicBezTo>
                  <a:cubicBezTo>
                    <a:pt x="208" y="203"/>
                    <a:pt x="167" y="245"/>
                    <a:pt x="116" y="245"/>
                  </a:cubicBezTo>
                  <a:close/>
                  <a:moveTo>
                    <a:pt x="186" y="144"/>
                  </a:moveTo>
                  <a:cubicBezTo>
                    <a:pt x="181" y="144"/>
                    <a:pt x="177" y="148"/>
                    <a:pt x="177" y="152"/>
                  </a:cubicBezTo>
                  <a:cubicBezTo>
                    <a:pt x="177" y="157"/>
                    <a:pt x="181" y="161"/>
                    <a:pt x="186" y="161"/>
                  </a:cubicBezTo>
                  <a:cubicBezTo>
                    <a:pt x="191" y="161"/>
                    <a:pt x="194" y="157"/>
                    <a:pt x="194" y="152"/>
                  </a:cubicBezTo>
                  <a:cubicBezTo>
                    <a:pt x="194" y="148"/>
                    <a:pt x="191" y="144"/>
                    <a:pt x="186" y="144"/>
                  </a:cubicBezTo>
                  <a:close/>
                  <a:moveTo>
                    <a:pt x="109" y="135"/>
                  </a:move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2" y="139"/>
                    <a:pt x="98" y="145"/>
                    <a:pt x="98" y="152"/>
                  </a:cubicBezTo>
                  <a:cubicBezTo>
                    <a:pt x="98" y="162"/>
                    <a:pt x="107" y="171"/>
                    <a:pt x="117" y="171"/>
                  </a:cubicBezTo>
                  <a:cubicBezTo>
                    <a:pt x="124" y="171"/>
                    <a:pt x="130" y="166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59"/>
                    <a:pt x="134" y="159"/>
                    <a:pt x="134" y="159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5"/>
                    <a:pt x="109" y="135"/>
                    <a:pt x="109" y="135"/>
                  </a:cubicBezTo>
                  <a:close/>
                  <a:moveTo>
                    <a:pt x="165" y="193"/>
                  </a:moveTo>
                  <a:cubicBezTo>
                    <a:pt x="161" y="193"/>
                    <a:pt x="157" y="197"/>
                    <a:pt x="157" y="202"/>
                  </a:cubicBezTo>
                  <a:cubicBezTo>
                    <a:pt x="157" y="206"/>
                    <a:pt x="161" y="210"/>
                    <a:pt x="165" y="210"/>
                  </a:cubicBezTo>
                  <a:cubicBezTo>
                    <a:pt x="170" y="210"/>
                    <a:pt x="174" y="206"/>
                    <a:pt x="174" y="202"/>
                  </a:cubicBezTo>
                  <a:cubicBezTo>
                    <a:pt x="174" y="197"/>
                    <a:pt x="170" y="193"/>
                    <a:pt x="165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8296963" y="3978566"/>
              <a:ext cx="516425" cy="51642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86 w 236"/>
                <a:gd name="T11" fmla="*/ 183 h 236"/>
                <a:gd name="T12" fmla="*/ 186 w 236"/>
                <a:gd name="T13" fmla="*/ 179 h 236"/>
                <a:gd name="T14" fmla="*/ 158 w 236"/>
                <a:gd name="T15" fmla="*/ 152 h 236"/>
                <a:gd name="T16" fmla="*/ 140 w 236"/>
                <a:gd name="T17" fmla="*/ 144 h 236"/>
                <a:gd name="T18" fmla="*/ 135 w 236"/>
                <a:gd name="T19" fmla="*/ 137 h 236"/>
                <a:gd name="T20" fmla="*/ 135 w 236"/>
                <a:gd name="T21" fmla="*/ 130 h 236"/>
                <a:gd name="T22" fmla="*/ 146 w 236"/>
                <a:gd name="T23" fmla="*/ 110 h 236"/>
                <a:gd name="T24" fmla="*/ 147 w 236"/>
                <a:gd name="T25" fmla="*/ 110 h 236"/>
                <a:gd name="T26" fmla="*/ 151 w 236"/>
                <a:gd name="T27" fmla="*/ 107 h 236"/>
                <a:gd name="T28" fmla="*/ 153 w 236"/>
                <a:gd name="T29" fmla="*/ 95 h 236"/>
                <a:gd name="T30" fmla="*/ 149 w 236"/>
                <a:gd name="T31" fmla="*/ 91 h 236"/>
                <a:gd name="T32" fmla="*/ 149 w 236"/>
                <a:gd name="T33" fmla="*/ 91 h 236"/>
                <a:gd name="T34" fmla="*/ 149 w 236"/>
                <a:gd name="T35" fmla="*/ 86 h 236"/>
                <a:gd name="T36" fmla="*/ 150 w 236"/>
                <a:gd name="T37" fmla="*/ 83 h 236"/>
                <a:gd name="T38" fmla="*/ 147 w 236"/>
                <a:gd name="T39" fmla="*/ 70 h 236"/>
                <a:gd name="T40" fmla="*/ 140 w 236"/>
                <a:gd name="T41" fmla="*/ 60 h 236"/>
                <a:gd name="T42" fmla="*/ 111 w 236"/>
                <a:gd name="T43" fmla="*/ 54 h 236"/>
                <a:gd name="T44" fmla="*/ 92 w 236"/>
                <a:gd name="T45" fmla="*/ 62 h 236"/>
                <a:gd name="T46" fmla="*/ 87 w 236"/>
                <a:gd name="T47" fmla="*/ 74 h 236"/>
                <a:gd name="T48" fmla="*/ 85 w 236"/>
                <a:gd name="T49" fmla="*/ 82 h 236"/>
                <a:gd name="T50" fmla="*/ 86 w 236"/>
                <a:gd name="T51" fmla="*/ 91 h 236"/>
                <a:gd name="T52" fmla="*/ 83 w 236"/>
                <a:gd name="T53" fmla="*/ 95 h 236"/>
                <a:gd name="T54" fmla="*/ 84 w 236"/>
                <a:gd name="T55" fmla="*/ 107 h 236"/>
                <a:gd name="T56" fmla="*/ 88 w 236"/>
                <a:gd name="T57" fmla="*/ 110 h 236"/>
                <a:gd name="T58" fmla="*/ 89 w 236"/>
                <a:gd name="T59" fmla="*/ 110 h 236"/>
                <a:gd name="T60" fmla="*/ 100 w 236"/>
                <a:gd name="T61" fmla="*/ 130 h 236"/>
                <a:gd name="T62" fmla="*/ 100 w 236"/>
                <a:gd name="T63" fmla="*/ 137 h 236"/>
                <a:gd name="T64" fmla="*/ 95 w 236"/>
                <a:gd name="T65" fmla="*/ 144 h 236"/>
                <a:gd name="T66" fmla="*/ 78 w 236"/>
                <a:gd name="T67" fmla="*/ 152 h 236"/>
                <a:gd name="T68" fmla="*/ 49 w 236"/>
                <a:gd name="T69" fmla="*/ 179 h 236"/>
                <a:gd name="T70" fmla="*/ 49 w 236"/>
                <a:gd name="T71" fmla="*/ 182 h 236"/>
                <a:gd name="T72" fmla="*/ 24 w 236"/>
                <a:gd name="T73" fmla="*/ 118 h 236"/>
                <a:gd name="T74" fmla="*/ 118 w 236"/>
                <a:gd name="T75" fmla="*/ 24 h 236"/>
                <a:gd name="T76" fmla="*/ 212 w 236"/>
                <a:gd name="T77" fmla="*/ 118 h 236"/>
                <a:gd name="T78" fmla="*/ 186 w 236"/>
                <a:gd name="T79" fmla="*/ 18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6" y="183"/>
                  </a:moveTo>
                  <a:cubicBezTo>
                    <a:pt x="186" y="180"/>
                    <a:pt x="186" y="179"/>
                    <a:pt x="186" y="179"/>
                  </a:cubicBezTo>
                  <a:cubicBezTo>
                    <a:pt x="186" y="162"/>
                    <a:pt x="167" y="157"/>
                    <a:pt x="158" y="152"/>
                  </a:cubicBezTo>
                  <a:cubicBezTo>
                    <a:pt x="154" y="151"/>
                    <a:pt x="147" y="148"/>
                    <a:pt x="140" y="144"/>
                  </a:cubicBezTo>
                  <a:cubicBezTo>
                    <a:pt x="138" y="143"/>
                    <a:pt x="136" y="140"/>
                    <a:pt x="135" y="137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40" y="125"/>
                    <a:pt x="145" y="118"/>
                    <a:pt x="146" y="110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9" y="110"/>
                    <a:pt x="150" y="109"/>
                    <a:pt x="151" y="107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3"/>
                    <a:pt x="151" y="91"/>
                    <a:pt x="149" y="91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9" y="89"/>
                    <a:pt x="149" y="88"/>
                    <a:pt x="149" y="86"/>
                  </a:cubicBezTo>
                  <a:cubicBezTo>
                    <a:pt x="149" y="85"/>
                    <a:pt x="149" y="84"/>
                    <a:pt x="150" y="83"/>
                  </a:cubicBezTo>
                  <a:cubicBezTo>
                    <a:pt x="150" y="78"/>
                    <a:pt x="149" y="73"/>
                    <a:pt x="147" y="70"/>
                  </a:cubicBezTo>
                  <a:cubicBezTo>
                    <a:pt x="146" y="66"/>
                    <a:pt x="143" y="63"/>
                    <a:pt x="140" y="60"/>
                  </a:cubicBezTo>
                  <a:cubicBezTo>
                    <a:pt x="131" y="51"/>
                    <a:pt x="120" y="47"/>
                    <a:pt x="111" y="54"/>
                  </a:cubicBezTo>
                  <a:cubicBezTo>
                    <a:pt x="105" y="53"/>
                    <a:pt x="97" y="56"/>
                    <a:pt x="92" y="62"/>
                  </a:cubicBezTo>
                  <a:cubicBezTo>
                    <a:pt x="89" y="66"/>
                    <a:pt x="87" y="70"/>
                    <a:pt x="87" y="74"/>
                  </a:cubicBezTo>
                  <a:cubicBezTo>
                    <a:pt x="86" y="76"/>
                    <a:pt x="85" y="79"/>
                    <a:pt x="85" y="82"/>
                  </a:cubicBezTo>
                  <a:cubicBezTo>
                    <a:pt x="85" y="86"/>
                    <a:pt x="85" y="89"/>
                    <a:pt x="86" y="91"/>
                  </a:cubicBezTo>
                  <a:cubicBezTo>
                    <a:pt x="84" y="91"/>
                    <a:pt x="83" y="93"/>
                    <a:pt x="83" y="95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5" y="109"/>
                    <a:pt x="86" y="110"/>
                    <a:pt x="88" y="110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1" y="118"/>
                    <a:pt x="96" y="125"/>
                    <a:pt x="100" y="130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99" y="140"/>
                    <a:pt x="97" y="143"/>
                    <a:pt x="95" y="144"/>
                  </a:cubicBezTo>
                  <a:cubicBezTo>
                    <a:pt x="88" y="148"/>
                    <a:pt x="82" y="151"/>
                    <a:pt x="78" y="152"/>
                  </a:cubicBezTo>
                  <a:cubicBezTo>
                    <a:pt x="68" y="156"/>
                    <a:pt x="49" y="162"/>
                    <a:pt x="49" y="179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33" y="165"/>
                    <a:pt x="24" y="143"/>
                    <a:pt x="24" y="118"/>
                  </a:cubicBezTo>
                  <a:cubicBezTo>
                    <a:pt x="24" y="66"/>
                    <a:pt x="66" y="24"/>
                    <a:pt x="118" y="24"/>
                  </a:cubicBezTo>
                  <a:cubicBezTo>
                    <a:pt x="170" y="24"/>
                    <a:pt x="212" y="66"/>
                    <a:pt x="212" y="118"/>
                  </a:cubicBezTo>
                  <a:cubicBezTo>
                    <a:pt x="212" y="143"/>
                    <a:pt x="202" y="166"/>
                    <a:pt x="186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11776634" y="3138186"/>
              <a:ext cx="516425" cy="51642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88 w 236"/>
                <a:gd name="T11" fmla="*/ 181 h 236"/>
                <a:gd name="T12" fmla="*/ 160 w 236"/>
                <a:gd name="T13" fmla="*/ 169 h 236"/>
                <a:gd name="T14" fmla="*/ 138 w 236"/>
                <a:gd name="T15" fmla="*/ 163 h 236"/>
                <a:gd name="T16" fmla="*/ 135 w 236"/>
                <a:gd name="T17" fmla="*/ 159 h 236"/>
                <a:gd name="T18" fmla="*/ 134 w 236"/>
                <a:gd name="T19" fmla="*/ 152 h 236"/>
                <a:gd name="T20" fmla="*/ 170 w 236"/>
                <a:gd name="T21" fmla="*/ 141 h 236"/>
                <a:gd name="T22" fmla="*/ 156 w 236"/>
                <a:gd name="T23" fmla="*/ 115 h 236"/>
                <a:gd name="T24" fmla="*/ 151 w 236"/>
                <a:gd name="T25" fmla="*/ 73 h 236"/>
                <a:gd name="T26" fmla="*/ 131 w 236"/>
                <a:gd name="T27" fmla="*/ 62 h 236"/>
                <a:gd name="T28" fmla="*/ 131 w 236"/>
                <a:gd name="T29" fmla="*/ 63 h 236"/>
                <a:gd name="T30" fmla="*/ 131 w 236"/>
                <a:gd name="T31" fmla="*/ 63 h 236"/>
                <a:gd name="T32" fmla="*/ 131 w 236"/>
                <a:gd name="T33" fmla="*/ 62 h 236"/>
                <a:gd name="T34" fmla="*/ 131 w 236"/>
                <a:gd name="T35" fmla="*/ 62 h 236"/>
                <a:gd name="T36" fmla="*/ 111 w 236"/>
                <a:gd name="T37" fmla="*/ 55 h 236"/>
                <a:gd name="T38" fmla="*/ 84 w 236"/>
                <a:gd name="T39" fmla="*/ 73 h 236"/>
                <a:gd name="T40" fmla="*/ 78 w 236"/>
                <a:gd name="T41" fmla="*/ 114 h 236"/>
                <a:gd name="T42" fmla="*/ 63 w 236"/>
                <a:gd name="T43" fmla="*/ 142 h 236"/>
                <a:gd name="T44" fmla="*/ 102 w 236"/>
                <a:gd name="T45" fmla="*/ 152 h 236"/>
                <a:gd name="T46" fmla="*/ 102 w 236"/>
                <a:gd name="T47" fmla="*/ 159 h 236"/>
                <a:gd name="T48" fmla="*/ 98 w 236"/>
                <a:gd name="T49" fmla="*/ 163 h 236"/>
                <a:gd name="T50" fmla="*/ 76 w 236"/>
                <a:gd name="T51" fmla="*/ 169 h 236"/>
                <a:gd name="T52" fmla="*/ 48 w 236"/>
                <a:gd name="T53" fmla="*/ 181 h 236"/>
                <a:gd name="T54" fmla="*/ 24 w 236"/>
                <a:gd name="T55" fmla="*/ 118 h 236"/>
                <a:gd name="T56" fmla="*/ 118 w 236"/>
                <a:gd name="T57" fmla="*/ 24 h 236"/>
                <a:gd name="T58" fmla="*/ 212 w 236"/>
                <a:gd name="T59" fmla="*/ 118 h 236"/>
                <a:gd name="T60" fmla="*/ 188 w 236"/>
                <a:gd name="T61" fmla="*/ 18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8" y="181"/>
                  </a:moveTo>
                  <a:cubicBezTo>
                    <a:pt x="182" y="173"/>
                    <a:pt x="169" y="172"/>
                    <a:pt x="160" y="169"/>
                  </a:cubicBezTo>
                  <a:cubicBezTo>
                    <a:pt x="156" y="168"/>
                    <a:pt x="147" y="166"/>
                    <a:pt x="138" y="163"/>
                  </a:cubicBezTo>
                  <a:cubicBezTo>
                    <a:pt x="137" y="163"/>
                    <a:pt x="135" y="161"/>
                    <a:pt x="135" y="159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55" y="151"/>
                    <a:pt x="170" y="141"/>
                    <a:pt x="170" y="141"/>
                  </a:cubicBezTo>
                  <a:cubicBezTo>
                    <a:pt x="163" y="132"/>
                    <a:pt x="159" y="128"/>
                    <a:pt x="156" y="115"/>
                  </a:cubicBezTo>
                  <a:cubicBezTo>
                    <a:pt x="153" y="100"/>
                    <a:pt x="158" y="86"/>
                    <a:pt x="151" y="73"/>
                  </a:cubicBezTo>
                  <a:cubicBezTo>
                    <a:pt x="144" y="59"/>
                    <a:pt x="131" y="62"/>
                    <a:pt x="131" y="62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53"/>
                    <a:pt x="111" y="55"/>
                  </a:cubicBezTo>
                  <a:cubicBezTo>
                    <a:pt x="103" y="56"/>
                    <a:pt x="92" y="59"/>
                    <a:pt x="84" y="73"/>
                  </a:cubicBezTo>
                  <a:cubicBezTo>
                    <a:pt x="77" y="88"/>
                    <a:pt x="80" y="106"/>
                    <a:pt x="78" y="114"/>
                  </a:cubicBezTo>
                  <a:cubicBezTo>
                    <a:pt x="76" y="122"/>
                    <a:pt x="76" y="133"/>
                    <a:pt x="63" y="142"/>
                  </a:cubicBezTo>
                  <a:cubicBezTo>
                    <a:pt x="63" y="142"/>
                    <a:pt x="76" y="152"/>
                    <a:pt x="102" y="15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2" y="160"/>
                    <a:pt x="100" y="162"/>
                    <a:pt x="98" y="163"/>
                  </a:cubicBezTo>
                  <a:cubicBezTo>
                    <a:pt x="90" y="166"/>
                    <a:pt x="81" y="168"/>
                    <a:pt x="76" y="169"/>
                  </a:cubicBezTo>
                  <a:cubicBezTo>
                    <a:pt x="67" y="172"/>
                    <a:pt x="54" y="173"/>
                    <a:pt x="48" y="181"/>
                  </a:cubicBezTo>
                  <a:cubicBezTo>
                    <a:pt x="33" y="165"/>
                    <a:pt x="24" y="142"/>
                    <a:pt x="24" y="118"/>
                  </a:cubicBezTo>
                  <a:cubicBezTo>
                    <a:pt x="24" y="66"/>
                    <a:pt x="66" y="24"/>
                    <a:pt x="118" y="24"/>
                  </a:cubicBezTo>
                  <a:cubicBezTo>
                    <a:pt x="170" y="24"/>
                    <a:pt x="212" y="66"/>
                    <a:pt x="212" y="118"/>
                  </a:cubicBezTo>
                  <a:cubicBezTo>
                    <a:pt x="212" y="142"/>
                    <a:pt x="203" y="165"/>
                    <a:pt x="188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7504223" y="4026207"/>
              <a:ext cx="560254" cy="421144"/>
            </a:xfrm>
            <a:custGeom>
              <a:avLst/>
              <a:gdLst>
                <a:gd name="T0" fmla="*/ 132 w 256"/>
                <a:gd name="T1" fmla="*/ 123 h 192"/>
                <a:gd name="T2" fmla="*/ 106 w 256"/>
                <a:gd name="T3" fmla="*/ 111 h 192"/>
                <a:gd name="T4" fmla="*/ 104 w 256"/>
                <a:gd name="T5" fmla="*/ 96 h 192"/>
                <a:gd name="T6" fmla="*/ 118 w 256"/>
                <a:gd name="T7" fmla="*/ 72 h 192"/>
                <a:gd name="T8" fmla="*/ 119 w 256"/>
                <a:gd name="T9" fmla="*/ 72 h 192"/>
                <a:gd name="T10" fmla="*/ 124 w 256"/>
                <a:gd name="T11" fmla="*/ 68 h 192"/>
                <a:gd name="T12" fmla="*/ 126 w 256"/>
                <a:gd name="T13" fmla="*/ 54 h 192"/>
                <a:gd name="T14" fmla="*/ 121 w 256"/>
                <a:gd name="T15" fmla="*/ 49 h 192"/>
                <a:gd name="T16" fmla="*/ 122 w 256"/>
                <a:gd name="T17" fmla="*/ 48 h 192"/>
                <a:gd name="T18" fmla="*/ 122 w 256"/>
                <a:gd name="T19" fmla="*/ 43 h 192"/>
                <a:gd name="T20" fmla="*/ 123 w 256"/>
                <a:gd name="T21" fmla="*/ 39 h 192"/>
                <a:gd name="T22" fmla="*/ 120 w 256"/>
                <a:gd name="T23" fmla="*/ 24 h 192"/>
                <a:gd name="T24" fmla="*/ 111 w 256"/>
                <a:gd name="T25" fmla="*/ 11 h 192"/>
                <a:gd name="T26" fmla="*/ 88 w 256"/>
                <a:gd name="T27" fmla="*/ 0 h 192"/>
                <a:gd name="T28" fmla="*/ 76 w 256"/>
                <a:gd name="T29" fmla="*/ 5 h 192"/>
                <a:gd name="T30" fmla="*/ 72 w 256"/>
                <a:gd name="T31" fmla="*/ 4 h 192"/>
                <a:gd name="T32" fmla="*/ 52 w 256"/>
                <a:gd name="T33" fmla="*/ 14 h 192"/>
                <a:gd name="T34" fmla="*/ 46 w 256"/>
                <a:gd name="T35" fmla="*/ 28 h 192"/>
                <a:gd name="T36" fmla="*/ 44 w 256"/>
                <a:gd name="T37" fmla="*/ 38 h 192"/>
                <a:gd name="T38" fmla="*/ 45 w 256"/>
                <a:gd name="T39" fmla="*/ 49 h 192"/>
                <a:gd name="T40" fmla="*/ 41 w 256"/>
                <a:gd name="T41" fmla="*/ 54 h 192"/>
                <a:gd name="T42" fmla="*/ 43 w 256"/>
                <a:gd name="T43" fmla="*/ 68 h 192"/>
                <a:gd name="T44" fmla="*/ 48 w 256"/>
                <a:gd name="T45" fmla="*/ 72 h 192"/>
                <a:gd name="T46" fmla="*/ 49 w 256"/>
                <a:gd name="T47" fmla="*/ 72 h 192"/>
                <a:gd name="T48" fmla="*/ 63 w 256"/>
                <a:gd name="T49" fmla="*/ 96 h 192"/>
                <a:gd name="T50" fmla="*/ 61 w 256"/>
                <a:gd name="T51" fmla="*/ 111 h 192"/>
                <a:gd name="T52" fmla="*/ 35 w 256"/>
                <a:gd name="T53" fmla="*/ 123 h 192"/>
                <a:gd name="T54" fmla="*/ 0 w 256"/>
                <a:gd name="T55" fmla="*/ 155 h 192"/>
                <a:gd name="T56" fmla="*/ 0 w 256"/>
                <a:gd name="T57" fmla="*/ 179 h 192"/>
                <a:gd name="T58" fmla="*/ 14 w 256"/>
                <a:gd name="T59" fmla="*/ 192 h 192"/>
                <a:gd name="T60" fmla="*/ 153 w 256"/>
                <a:gd name="T61" fmla="*/ 192 h 192"/>
                <a:gd name="T62" fmla="*/ 167 w 256"/>
                <a:gd name="T63" fmla="*/ 179 h 192"/>
                <a:gd name="T64" fmla="*/ 167 w 256"/>
                <a:gd name="T65" fmla="*/ 155 h 192"/>
                <a:gd name="T66" fmla="*/ 132 w 256"/>
                <a:gd name="T67" fmla="*/ 123 h 192"/>
                <a:gd name="T68" fmla="*/ 228 w 256"/>
                <a:gd name="T69" fmla="*/ 137 h 192"/>
                <a:gd name="T70" fmla="*/ 207 w 256"/>
                <a:gd name="T71" fmla="*/ 131 h 192"/>
                <a:gd name="T72" fmla="*/ 204 w 256"/>
                <a:gd name="T73" fmla="*/ 127 h 192"/>
                <a:gd name="T74" fmla="*/ 203 w 256"/>
                <a:gd name="T75" fmla="*/ 120 h 192"/>
                <a:gd name="T76" fmla="*/ 237 w 256"/>
                <a:gd name="T77" fmla="*/ 110 h 192"/>
                <a:gd name="T78" fmla="*/ 224 w 256"/>
                <a:gd name="T79" fmla="*/ 85 h 192"/>
                <a:gd name="T80" fmla="*/ 219 w 256"/>
                <a:gd name="T81" fmla="*/ 45 h 192"/>
                <a:gd name="T82" fmla="*/ 201 w 256"/>
                <a:gd name="T83" fmla="*/ 35 h 192"/>
                <a:gd name="T84" fmla="*/ 201 w 256"/>
                <a:gd name="T85" fmla="*/ 36 h 192"/>
                <a:gd name="T86" fmla="*/ 201 w 256"/>
                <a:gd name="T87" fmla="*/ 36 h 192"/>
                <a:gd name="T88" fmla="*/ 201 w 256"/>
                <a:gd name="T89" fmla="*/ 35 h 192"/>
                <a:gd name="T90" fmla="*/ 201 w 256"/>
                <a:gd name="T91" fmla="*/ 35 h 192"/>
                <a:gd name="T92" fmla="*/ 182 w 256"/>
                <a:gd name="T93" fmla="*/ 29 h 192"/>
                <a:gd name="T94" fmla="*/ 157 w 256"/>
                <a:gd name="T95" fmla="*/ 46 h 192"/>
                <a:gd name="T96" fmla="*/ 151 w 256"/>
                <a:gd name="T97" fmla="*/ 85 h 192"/>
                <a:gd name="T98" fmla="*/ 137 w 256"/>
                <a:gd name="T99" fmla="*/ 111 h 192"/>
                <a:gd name="T100" fmla="*/ 173 w 256"/>
                <a:gd name="T101" fmla="*/ 120 h 192"/>
                <a:gd name="T102" fmla="*/ 173 w 256"/>
                <a:gd name="T103" fmla="*/ 127 h 192"/>
                <a:gd name="T104" fmla="*/ 170 w 256"/>
                <a:gd name="T105" fmla="*/ 131 h 192"/>
                <a:gd name="T106" fmla="*/ 167 w 256"/>
                <a:gd name="T107" fmla="*/ 132 h 192"/>
                <a:gd name="T108" fmla="*/ 176 w 256"/>
                <a:gd name="T109" fmla="*/ 155 h 192"/>
                <a:gd name="T110" fmla="*/ 176 w 256"/>
                <a:gd name="T111" fmla="*/ 179 h 192"/>
                <a:gd name="T112" fmla="*/ 172 w 256"/>
                <a:gd name="T113" fmla="*/ 192 h 192"/>
                <a:gd name="T114" fmla="*/ 245 w 256"/>
                <a:gd name="T115" fmla="*/ 192 h 192"/>
                <a:gd name="T116" fmla="*/ 256 w 256"/>
                <a:gd name="T117" fmla="*/ 182 h 192"/>
                <a:gd name="T118" fmla="*/ 256 w 256"/>
                <a:gd name="T119" fmla="*/ 157 h 192"/>
                <a:gd name="T120" fmla="*/ 228 w 256"/>
                <a:gd name="T121" fmla="*/ 13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" h="192">
                  <a:moveTo>
                    <a:pt x="132" y="123"/>
                  </a:moveTo>
                  <a:cubicBezTo>
                    <a:pt x="127" y="121"/>
                    <a:pt x="116" y="115"/>
                    <a:pt x="106" y="111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90"/>
                    <a:pt x="117" y="81"/>
                    <a:pt x="118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22" y="72"/>
                    <a:pt x="124" y="70"/>
                    <a:pt x="124" y="68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7" y="51"/>
                    <a:pt x="124" y="49"/>
                    <a:pt x="121" y="49"/>
                  </a:cubicBezTo>
                  <a:cubicBezTo>
                    <a:pt x="122" y="49"/>
                    <a:pt x="122" y="49"/>
                    <a:pt x="122" y="48"/>
                  </a:cubicBezTo>
                  <a:cubicBezTo>
                    <a:pt x="122" y="47"/>
                    <a:pt x="122" y="45"/>
                    <a:pt x="122" y="43"/>
                  </a:cubicBezTo>
                  <a:cubicBezTo>
                    <a:pt x="122" y="42"/>
                    <a:pt x="122" y="41"/>
                    <a:pt x="123" y="39"/>
                  </a:cubicBezTo>
                  <a:cubicBezTo>
                    <a:pt x="123" y="33"/>
                    <a:pt x="122" y="27"/>
                    <a:pt x="120" y="24"/>
                  </a:cubicBezTo>
                  <a:cubicBezTo>
                    <a:pt x="118" y="19"/>
                    <a:pt x="115" y="15"/>
                    <a:pt x="111" y="11"/>
                  </a:cubicBezTo>
                  <a:cubicBezTo>
                    <a:pt x="104" y="4"/>
                    <a:pt x="96" y="0"/>
                    <a:pt x="88" y="0"/>
                  </a:cubicBezTo>
                  <a:cubicBezTo>
                    <a:pt x="84" y="0"/>
                    <a:pt x="80" y="2"/>
                    <a:pt x="76" y="5"/>
                  </a:cubicBezTo>
                  <a:cubicBezTo>
                    <a:pt x="74" y="4"/>
                    <a:pt x="73" y="4"/>
                    <a:pt x="72" y="4"/>
                  </a:cubicBezTo>
                  <a:cubicBezTo>
                    <a:pt x="66" y="4"/>
                    <a:pt x="58" y="8"/>
                    <a:pt x="52" y="14"/>
                  </a:cubicBezTo>
                  <a:cubicBezTo>
                    <a:pt x="49" y="19"/>
                    <a:pt x="47" y="23"/>
                    <a:pt x="46" y="28"/>
                  </a:cubicBezTo>
                  <a:cubicBezTo>
                    <a:pt x="45" y="31"/>
                    <a:pt x="44" y="34"/>
                    <a:pt x="44" y="38"/>
                  </a:cubicBezTo>
                  <a:cubicBezTo>
                    <a:pt x="44" y="42"/>
                    <a:pt x="44" y="46"/>
                    <a:pt x="45" y="49"/>
                  </a:cubicBezTo>
                  <a:cubicBezTo>
                    <a:pt x="43" y="49"/>
                    <a:pt x="41" y="51"/>
                    <a:pt x="41" y="5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70"/>
                    <a:pt x="46" y="72"/>
                    <a:pt x="48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1" y="82"/>
                    <a:pt x="57" y="90"/>
                    <a:pt x="63" y="96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51" y="115"/>
                    <a:pt x="41" y="121"/>
                    <a:pt x="35" y="123"/>
                  </a:cubicBezTo>
                  <a:cubicBezTo>
                    <a:pt x="23" y="128"/>
                    <a:pt x="0" y="135"/>
                    <a:pt x="0" y="15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6"/>
                    <a:pt x="6" y="192"/>
                    <a:pt x="14" y="19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161" y="192"/>
                    <a:pt x="167" y="186"/>
                    <a:pt x="167" y="179"/>
                  </a:cubicBezTo>
                  <a:cubicBezTo>
                    <a:pt x="167" y="172"/>
                    <a:pt x="167" y="155"/>
                    <a:pt x="167" y="155"/>
                  </a:cubicBezTo>
                  <a:cubicBezTo>
                    <a:pt x="167" y="135"/>
                    <a:pt x="144" y="128"/>
                    <a:pt x="132" y="123"/>
                  </a:cubicBezTo>
                  <a:close/>
                  <a:moveTo>
                    <a:pt x="228" y="137"/>
                  </a:moveTo>
                  <a:cubicBezTo>
                    <a:pt x="223" y="135"/>
                    <a:pt x="215" y="134"/>
                    <a:pt x="207" y="131"/>
                  </a:cubicBezTo>
                  <a:cubicBezTo>
                    <a:pt x="206" y="130"/>
                    <a:pt x="204" y="129"/>
                    <a:pt x="204" y="127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23" y="119"/>
                    <a:pt x="237" y="110"/>
                    <a:pt x="237" y="110"/>
                  </a:cubicBezTo>
                  <a:cubicBezTo>
                    <a:pt x="230" y="101"/>
                    <a:pt x="226" y="97"/>
                    <a:pt x="224" y="85"/>
                  </a:cubicBezTo>
                  <a:cubicBezTo>
                    <a:pt x="221" y="71"/>
                    <a:pt x="226" y="58"/>
                    <a:pt x="219" y="45"/>
                  </a:cubicBezTo>
                  <a:cubicBezTo>
                    <a:pt x="213" y="33"/>
                    <a:pt x="201" y="35"/>
                    <a:pt x="201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1" y="35"/>
                    <a:pt x="200" y="26"/>
                    <a:pt x="182" y="29"/>
                  </a:cubicBezTo>
                  <a:cubicBezTo>
                    <a:pt x="174" y="30"/>
                    <a:pt x="163" y="32"/>
                    <a:pt x="157" y="46"/>
                  </a:cubicBezTo>
                  <a:cubicBezTo>
                    <a:pt x="150" y="60"/>
                    <a:pt x="152" y="77"/>
                    <a:pt x="151" y="85"/>
                  </a:cubicBezTo>
                  <a:cubicBezTo>
                    <a:pt x="149" y="92"/>
                    <a:pt x="149" y="102"/>
                    <a:pt x="137" y="111"/>
                  </a:cubicBezTo>
                  <a:cubicBezTo>
                    <a:pt x="137" y="111"/>
                    <a:pt x="149" y="121"/>
                    <a:pt x="173" y="120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73" y="128"/>
                    <a:pt x="171" y="130"/>
                    <a:pt x="170" y="131"/>
                  </a:cubicBezTo>
                  <a:cubicBezTo>
                    <a:pt x="169" y="131"/>
                    <a:pt x="168" y="131"/>
                    <a:pt x="167" y="132"/>
                  </a:cubicBezTo>
                  <a:cubicBezTo>
                    <a:pt x="172" y="137"/>
                    <a:pt x="176" y="145"/>
                    <a:pt x="176" y="155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76" y="184"/>
                    <a:pt x="175" y="188"/>
                    <a:pt x="172" y="192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51" y="192"/>
                    <a:pt x="256" y="187"/>
                    <a:pt x="256" y="182"/>
                  </a:cubicBezTo>
                  <a:cubicBezTo>
                    <a:pt x="256" y="176"/>
                    <a:pt x="256" y="157"/>
                    <a:pt x="256" y="157"/>
                  </a:cubicBezTo>
                  <a:cubicBezTo>
                    <a:pt x="256" y="141"/>
                    <a:pt x="239" y="140"/>
                    <a:pt x="228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10034893" y="4828475"/>
              <a:ext cx="499274" cy="499274"/>
            </a:xfrm>
            <a:custGeom>
              <a:avLst/>
              <a:gdLst>
                <a:gd name="T0" fmla="*/ 4 w 228"/>
                <a:gd name="T1" fmla="*/ 158 h 228"/>
                <a:gd name="T2" fmla="*/ 0 w 228"/>
                <a:gd name="T3" fmla="*/ 224 h 228"/>
                <a:gd name="T4" fmla="*/ 44 w 228"/>
                <a:gd name="T5" fmla="*/ 228 h 228"/>
                <a:gd name="T6" fmla="*/ 49 w 228"/>
                <a:gd name="T7" fmla="*/ 162 h 228"/>
                <a:gd name="T8" fmla="*/ 104 w 228"/>
                <a:gd name="T9" fmla="*/ 121 h 228"/>
                <a:gd name="T10" fmla="*/ 60 w 228"/>
                <a:gd name="T11" fmla="*/ 125 h 228"/>
                <a:gd name="T12" fmla="*/ 64 w 228"/>
                <a:gd name="T13" fmla="*/ 228 h 228"/>
                <a:gd name="T14" fmla="*/ 108 w 228"/>
                <a:gd name="T15" fmla="*/ 224 h 228"/>
                <a:gd name="T16" fmla="*/ 104 w 228"/>
                <a:gd name="T17" fmla="*/ 121 h 228"/>
                <a:gd name="T18" fmla="*/ 184 w 228"/>
                <a:gd name="T19" fmla="*/ 96 h 228"/>
                <a:gd name="T20" fmla="*/ 179 w 228"/>
                <a:gd name="T21" fmla="*/ 223 h 228"/>
                <a:gd name="T22" fmla="*/ 224 w 228"/>
                <a:gd name="T23" fmla="*/ 228 h 228"/>
                <a:gd name="T24" fmla="*/ 228 w 228"/>
                <a:gd name="T25" fmla="*/ 100 h 228"/>
                <a:gd name="T26" fmla="*/ 163 w 228"/>
                <a:gd name="T27" fmla="*/ 141 h 228"/>
                <a:gd name="T28" fmla="*/ 119 w 228"/>
                <a:gd name="T29" fmla="*/ 145 h 228"/>
                <a:gd name="T30" fmla="*/ 123 w 228"/>
                <a:gd name="T31" fmla="*/ 228 h 228"/>
                <a:gd name="T32" fmla="*/ 168 w 228"/>
                <a:gd name="T33" fmla="*/ 224 h 228"/>
                <a:gd name="T34" fmla="*/ 163 w 228"/>
                <a:gd name="T35" fmla="*/ 141 h 228"/>
                <a:gd name="T36" fmla="*/ 154 w 228"/>
                <a:gd name="T37" fmla="*/ 85 h 228"/>
                <a:gd name="T38" fmla="*/ 205 w 228"/>
                <a:gd name="T39" fmla="*/ 45 h 228"/>
                <a:gd name="T40" fmla="*/ 205 w 228"/>
                <a:gd name="T41" fmla="*/ 0 h 228"/>
                <a:gd name="T42" fmla="*/ 184 w 228"/>
                <a:gd name="T43" fmla="*/ 30 h 228"/>
                <a:gd name="T44" fmla="*/ 133 w 228"/>
                <a:gd name="T45" fmla="*/ 70 h 228"/>
                <a:gd name="T46" fmla="*/ 99 w 228"/>
                <a:gd name="T47" fmla="*/ 40 h 228"/>
                <a:gd name="T48" fmla="*/ 79 w 228"/>
                <a:gd name="T49" fmla="*/ 9 h 228"/>
                <a:gd name="T50" fmla="*/ 58 w 228"/>
                <a:gd name="T51" fmla="*/ 40 h 228"/>
                <a:gd name="T52" fmla="*/ 23 w 228"/>
                <a:gd name="T53" fmla="*/ 70 h 228"/>
                <a:gd name="T54" fmla="*/ 23 w 228"/>
                <a:gd name="T55" fmla="*/ 114 h 228"/>
                <a:gd name="T56" fmla="*/ 43 w 228"/>
                <a:gd name="T57" fmla="*/ 83 h 228"/>
                <a:gd name="T58" fmla="*/ 79 w 228"/>
                <a:gd name="T59" fmla="*/ 54 h 228"/>
                <a:gd name="T60" fmla="*/ 112 w 228"/>
                <a:gd name="T61" fmla="*/ 83 h 228"/>
                <a:gd name="T62" fmla="*/ 133 w 228"/>
                <a:gd name="T63" fmla="*/ 114 h 228"/>
                <a:gd name="T64" fmla="*/ 205 w 228"/>
                <a:gd name="T65" fmla="*/ 12 h 228"/>
                <a:gd name="T66" fmla="*/ 205 w 228"/>
                <a:gd name="T67" fmla="*/ 33 h 228"/>
                <a:gd name="T68" fmla="*/ 205 w 228"/>
                <a:gd name="T69" fmla="*/ 12 h 228"/>
                <a:gd name="T70" fmla="*/ 12 w 228"/>
                <a:gd name="T71" fmla="*/ 92 h 228"/>
                <a:gd name="T72" fmla="*/ 33 w 228"/>
                <a:gd name="T73" fmla="*/ 9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8">
                  <a:moveTo>
                    <a:pt x="44" y="158"/>
                  </a:moveTo>
                  <a:cubicBezTo>
                    <a:pt x="4" y="158"/>
                    <a:pt x="4" y="158"/>
                    <a:pt x="4" y="158"/>
                  </a:cubicBezTo>
                  <a:cubicBezTo>
                    <a:pt x="2" y="158"/>
                    <a:pt x="0" y="160"/>
                    <a:pt x="0" y="16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6"/>
                    <a:pt x="2" y="228"/>
                    <a:pt x="4" y="228"/>
                  </a:cubicBezTo>
                  <a:cubicBezTo>
                    <a:pt x="44" y="228"/>
                    <a:pt x="44" y="228"/>
                    <a:pt x="44" y="228"/>
                  </a:cubicBezTo>
                  <a:cubicBezTo>
                    <a:pt x="47" y="228"/>
                    <a:pt x="49" y="226"/>
                    <a:pt x="49" y="224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0"/>
                    <a:pt x="47" y="158"/>
                    <a:pt x="44" y="158"/>
                  </a:cubicBezTo>
                  <a:moveTo>
                    <a:pt x="104" y="121"/>
                  </a:moveTo>
                  <a:cubicBezTo>
                    <a:pt x="64" y="121"/>
                    <a:pt x="64" y="121"/>
                    <a:pt x="64" y="121"/>
                  </a:cubicBezTo>
                  <a:cubicBezTo>
                    <a:pt x="61" y="121"/>
                    <a:pt x="60" y="122"/>
                    <a:pt x="60" y="125"/>
                  </a:cubicBezTo>
                  <a:cubicBezTo>
                    <a:pt x="60" y="224"/>
                    <a:pt x="60" y="224"/>
                    <a:pt x="60" y="224"/>
                  </a:cubicBezTo>
                  <a:cubicBezTo>
                    <a:pt x="60" y="226"/>
                    <a:pt x="61" y="228"/>
                    <a:pt x="64" y="228"/>
                  </a:cubicBezTo>
                  <a:cubicBezTo>
                    <a:pt x="104" y="228"/>
                    <a:pt x="104" y="228"/>
                    <a:pt x="104" y="228"/>
                  </a:cubicBezTo>
                  <a:cubicBezTo>
                    <a:pt x="106" y="228"/>
                    <a:pt x="108" y="226"/>
                    <a:pt x="108" y="224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2"/>
                    <a:pt x="106" y="121"/>
                    <a:pt x="104" y="121"/>
                  </a:cubicBezTo>
                  <a:moveTo>
                    <a:pt x="224" y="96"/>
                  </a:moveTo>
                  <a:cubicBezTo>
                    <a:pt x="184" y="96"/>
                    <a:pt x="184" y="96"/>
                    <a:pt x="184" y="96"/>
                  </a:cubicBezTo>
                  <a:cubicBezTo>
                    <a:pt x="181" y="96"/>
                    <a:pt x="179" y="98"/>
                    <a:pt x="179" y="100"/>
                  </a:cubicBezTo>
                  <a:cubicBezTo>
                    <a:pt x="179" y="223"/>
                    <a:pt x="179" y="223"/>
                    <a:pt x="179" y="223"/>
                  </a:cubicBezTo>
                  <a:cubicBezTo>
                    <a:pt x="179" y="226"/>
                    <a:pt x="181" y="228"/>
                    <a:pt x="184" y="228"/>
                  </a:cubicBezTo>
                  <a:cubicBezTo>
                    <a:pt x="224" y="228"/>
                    <a:pt x="224" y="228"/>
                    <a:pt x="224" y="228"/>
                  </a:cubicBezTo>
                  <a:cubicBezTo>
                    <a:pt x="226" y="228"/>
                    <a:pt x="228" y="226"/>
                    <a:pt x="228" y="223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6"/>
                    <a:pt x="224" y="96"/>
                  </a:cubicBezTo>
                  <a:moveTo>
                    <a:pt x="163" y="141"/>
                  </a:moveTo>
                  <a:cubicBezTo>
                    <a:pt x="123" y="141"/>
                    <a:pt x="123" y="141"/>
                    <a:pt x="123" y="141"/>
                  </a:cubicBezTo>
                  <a:cubicBezTo>
                    <a:pt x="121" y="141"/>
                    <a:pt x="119" y="142"/>
                    <a:pt x="119" y="145"/>
                  </a:cubicBezTo>
                  <a:cubicBezTo>
                    <a:pt x="119" y="224"/>
                    <a:pt x="119" y="224"/>
                    <a:pt x="119" y="224"/>
                  </a:cubicBezTo>
                  <a:cubicBezTo>
                    <a:pt x="119" y="226"/>
                    <a:pt x="121" y="228"/>
                    <a:pt x="123" y="228"/>
                  </a:cubicBezTo>
                  <a:cubicBezTo>
                    <a:pt x="163" y="228"/>
                    <a:pt x="163" y="228"/>
                    <a:pt x="163" y="228"/>
                  </a:cubicBezTo>
                  <a:cubicBezTo>
                    <a:pt x="166" y="228"/>
                    <a:pt x="168" y="226"/>
                    <a:pt x="168" y="224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8" y="142"/>
                    <a:pt x="166" y="141"/>
                    <a:pt x="163" y="141"/>
                  </a:cubicBezTo>
                  <a:moveTo>
                    <a:pt x="155" y="92"/>
                  </a:moveTo>
                  <a:cubicBezTo>
                    <a:pt x="155" y="89"/>
                    <a:pt x="155" y="87"/>
                    <a:pt x="154" y="85"/>
                  </a:cubicBezTo>
                  <a:cubicBezTo>
                    <a:pt x="197" y="43"/>
                    <a:pt x="197" y="43"/>
                    <a:pt x="197" y="43"/>
                  </a:cubicBezTo>
                  <a:cubicBezTo>
                    <a:pt x="199" y="44"/>
                    <a:pt x="202" y="45"/>
                    <a:pt x="205" y="45"/>
                  </a:cubicBezTo>
                  <a:cubicBezTo>
                    <a:pt x="217" y="45"/>
                    <a:pt x="227" y="35"/>
                    <a:pt x="227" y="22"/>
                  </a:cubicBezTo>
                  <a:cubicBezTo>
                    <a:pt x="227" y="10"/>
                    <a:pt x="217" y="0"/>
                    <a:pt x="205" y="0"/>
                  </a:cubicBezTo>
                  <a:cubicBezTo>
                    <a:pt x="192" y="0"/>
                    <a:pt x="182" y="10"/>
                    <a:pt x="182" y="22"/>
                  </a:cubicBezTo>
                  <a:cubicBezTo>
                    <a:pt x="182" y="25"/>
                    <a:pt x="183" y="27"/>
                    <a:pt x="184" y="3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38" y="70"/>
                    <a:pt x="136" y="70"/>
                    <a:pt x="133" y="70"/>
                  </a:cubicBezTo>
                  <a:cubicBezTo>
                    <a:pt x="131" y="70"/>
                    <a:pt x="129" y="70"/>
                    <a:pt x="127" y="71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37"/>
                    <a:pt x="101" y="34"/>
                    <a:pt x="101" y="31"/>
                  </a:cubicBezTo>
                  <a:cubicBezTo>
                    <a:pt x="101" y="19"/>
                    <a:pt x="91" y="9"/>
                    <a:pt x="79" y="9"/>
                  </a:cubicBezTo>
                  <a:cubicBezTo>
                    <a:pt x="66" y="9"/>
                    <a:pt x="56" y="19"/>
                    <a:pt x="56" y="31"/>
                  </a:cubicBezTo>
                  <a:cubicBezTo>
                    <a:pt x="56" y="34"/>
                    <a:pt x="57" y="37"/>
                    <a:pt x="58" y="40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70"/>
                    <a:pt x="25" y="70"/>
                    <a:pt x="23" y="70"/>
                  </a:cubicBezTo>
                  <a:cubicBezTo>
                    <a:pt x="10" y="70"/>
                    <a:pt x="0" y="80"/>
                    <a:pt x="0" y="92"/>
                  </a:cubicBezTo>
                  <a:cubicBezTo>
                    <a:pt x="0" y="104"/>
                    <a:pt x="10" y="114"/>
                    <a:pt x="23" y="114"/>
                  </a:cubicBezTo>
                  <a:cubicBezTo>
                    <a:pt x="35" y="114"/>
                    <a:pt x="45" y="104"/>
                    <a:pt x="45" y="92"/>
                  </a:cubicBezTo>
                  <a:cubicBezTo>
                    <a:pt x="45" y="89"/>
                    <a:pt x="44" y="86"/>
                    <a:pt x="43" y="83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4" y="53"/>
                    <a:pt x="76" y="54"/>
                    <a:pt x="79" y="54"/>
                  </a:cubicBezTo>
                  <a:cubicBezTo>
                    <a:pt x="81" y="54"/>
                    <a:pt x="83" y="53"/>
                    <a:pt x="85" y="5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1" y="86"/>
                    <a:pt x="110" y="89"/>
                    <a:pt x="110" y="92"/>
                  </a:cubicBezTo>
                  <a:cubicBezTo>
                    <a:pt x="110" y="104"/>
                    <a:pt x="120" y="114"/>
                    <a:pt x="133" y="114"/>
                  </a:cubicBezTo>
                  <a:cubicBezTo>
                    <a:pt x="145" y="114"/>
                    <a:pt x="155" y="104"/>
                    <a:pt x="155" y="92"/>
                  </a:cubicBezTo>
                  <a:moveTo>
                    <a:pt x="205" y="12"/>
                  </a:moveTo>
                  <a:cubicBezTo>
                    <a:pt x="211" y="12"/>
                    <a:pt x="215" y="17"/>
                    <a:pt x="215" y="22"/>
                  </a:cubicBezTo>
                  <a:cubicBezTo>
                    <a:pt x="215" y="28"/>
                    <a:pt x="211" y="33"/>
                    <a:pt x="205" y="33"/>
                  </a:cubicBezTo>
                  <a:cubicBezTo>
                    <a:pt x="199" y="33"/>
                    <a:pt x="194" y="28"/>
                    <a:pt x="194" y="22"/>
                  </a:cubicBezTo>
                  <a:cubicBezTo>
                    <a:pt x="194" y="17"/>
                    <a:pt x="199" y="12"/>
                    <a:pt x="205" y="12"/>
                  </a:cubicBezTo>
                  <a:moveTo>
                    <a:pt x="23" y="102"/>
                  </a:moveTo>
                  <a:cubicBezTo>
                    <a:pt x="17" y="102"/>
                    <a:pt x="12" y="98"/>
                    <a:pt x="12" y="92"/>
                  </a:cubicBezTo>
                  <a:cubicBezTo>
                    <a:pt x="12" y="86"/>
                    <a:pt x="17" y="82"/>
                    <a:pt x="23" y="82"/>
                  </a:cubicBezTo>
                  <a:cubicBezTo>
                    <a:pt x="28" y="82"/>
                    <a:pt x="33" y="86"/>
                    <a:pt x="33" y="92"/>
                  </a:cubicBezTo>
                  <a:cubicBezTo>
                    <a:pt x="33" y="98"/>
                    <a:pt x="28" y="102"/>
                    <a:pt x="23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11784257" y="3959510"/>
              <a:ext cx="499274" cy="552631"/>
            </a:xfrm>
            <a:custGeom>
              <a:avLst/>
              <a:gdLst>
                <a:gd name="T0" fmla="*/ 209 w 228"/>
                <a:gd name="T1" fmla="*/ 219 h 253"/>
                <a:gd name="T2" fmla="*/ 209 w 228"/>
                <a:gd name="T3" fmla="*/ 89 h 253"/>
                <a:gd name="T4" fmla="*/ 19 w 228"/>
                <a:gd name="T5" fmla="*/ 89 h 253"/>
                <a:gd name="T6" fmla="*/ 19 w 228"/>
                <a:gd name="T7" fmla="*/ 219 h 253"/>
                <a:gd name="T8" fmla="*/ 0 w 228"/>
                <a:gd name="T9" fmla="*/ 219 h 253"/>
                <a:gd name="T10" fmla="*/ 0 w 228"/>
                <a:gd name="T11" fmla="*/ 244 h 253"/>
                <a:gd name="T12" fmla="*/ 9 w 228"/>
                <a:gd name="T13" fmla="*/ 253 h 253"/>
                <a:gd name="T14" fmla="*/ 39 w 228"/>
                <a:gd name="T15" fmla="*/ 253 h 253"/>
                <a:gd name="T16" fmla="*/ 161 w 228"/>
                <a:gd name="T17" fmla="*/ 253 h 253"/>
                <a:gd name="T18" fmla="*/ 218 w 228"/>
                <a:gd name="T19" fmla="*/ 253 h 253"/>
                <a:gd name="T20" fmla="*/ 228 w 228"/>
                <a:gd name="T21" fmla="*/ 244 h 253"/>
                <a:gd name="T22" fmla="*/ 228 w 228"/>
                <a:gd name="T23" fmla="*/ 219 h 253"/>
                <a:gd name="T24" fmla="*/ 209 w 228"/>
                <a:gd name="T25" fmla="*/ 219 h 253"/>
                <a:gd name="T26" fmla="*/ 73 w 228"/>
                <a:gd name="T27" fmla="*/ 219 h 253"/>
                <a:gd name="T28" fmla="*/ 43 w 228"/>
                <a:gd name="T29" fmla="*/ 219 h 253"/>
                <a:gd name="T30" fmla="*/ 43 w 228"/>
                <a:gd name="T31" fmla="*/ 132 h 253"/>
                <a:gd name="T32" fmla="*/ 58 w 228"/>
                <a:gd name="T33" fmla="*/ 117 h 253"/>
                <a:gd name="T34" fmla="*/ 73 w 228"/>
                <a:gd name="T35" fmla="*/ 132 h 253"/>
                <a:gd name="T36" fmla="*/ 73 w 228"/>
                <a:gd name="T37" fmla="*/ 219 h 253"/>
                <a:gd name="T38" fmla="*/ 129 w 228"/>
                <a:gd name="T39" fmla="*/ 219 h 253"/>
                <a:gd name="T40" fmla="*/ 99 w 228"/>
                <a:gd name="T41" fmla="*/ 219 h 253"/>
                <a:gd name="T42" fmla="*/ 99 w 228"/>
                <a:gd name="T43" fmla="*/ 132 h 253"/>
                <a:gd name="T44" fmla="*/ 114 w 228"/>
                <a:gd name="T45" fmla="*/ 117 h 253"/>
                <a:gd name="T46" fmla="*/ 129 w 228"/>
                <a:gd name="T47" fmla="*/ 132 h 253"/>
                <a:gd name="T48" fmla="*/ 129 w 228"/>
                <a:gd name="T49" fmla="*/ 219 h 253"/>
                <a:gd name="T50" fmla="*/ 185 w 228"/>
                <a:gd name="T51" fmla="*/ 219 h 253"/>
                <a:gd name="T52" fmla="*/ 155 w 228"/>
                <a:gd name="T53" fmla="*/ 219 h 253"/>
                <a:gd name="T54" fmla="*/ 155 w 228"/>
                <a:gd name="T55" fmla="*/ 132 h 253"/>
                <a:gd name="T56" fmla="*/ 170 w 228"/>
                <a:gd name="T57" fmla="*/ 117 h 253"/>
                <a:gd name="T58" fmla="*/ 185 w 228"/>
                <a:gd name="T59" fmla="*/ 132 h 253"/>
                <a:gd name="T60" fmla="*/ 185 w 228"/>
                <a:gd name="T61" fmla="*/ 219 h 253"/>
                <a:gd name="T62" fmla="*/ 227 w 228"/>
                <a:gd name="T63" fmla="*/ 61 h 253"/>
                <a:gd name="T64" fmla="*/ 227 w 228"/>
                <a:gd name="T65" fmla="*/ 61 h 253"/>
                <a:gd name="T66" fmla="*/ 217 w 228"/>
                <a:gd name="T67" fmla="*/ 51 h 253"/>
                <a:gd name="T68" fmla="*/ 197 w 228"/>
                <a:gd name="T69" fmla="*/ 51 h 253"/>
                <a:gd name="T70" fmla="*/ 127 w 228"/>
                <a:gd name="T71" fmla="*/ 5 h 253"/>
                <a:gd name="T72" fmla="*/ 102 w 228"/>
                <a:gd name="T73" fmla="*/ 5 h 253"/>
                <a:gd name="T74" fmla="*/ 32 w 228"/>
                <a:gd name="T75" fmla="*/ 51 h 253"/>
                <a:gd name="T76" fmla="*/ 10 w 228"/>
                <a:gd name="T77" fmla="*/ 51 h 253"/>
                <a:gd name="T78" fmla="*/ 0 w 228"/>
                <a:gd name="T79" fmla="*/ 61 h 253"/>
                <a:gd name="T80" fmla="*/ 0 w 228"/>
                <a:gd name="T81" fmla="*/ 77 h 253"/>
                <a:gd name="T82" fmla="*/ 227 w 228"/>
                <a:gd name="T83" fmla="*/ 77 h 253"/>
                <a:gd name="T84" fmla="*/ 227 w 228"/>
                <a:gd name="T85" fmla="*/ 61 h 253"/>
                <a:gd name="T86" fmla="*/ 114 w 228"/>
                <a:gd name="T87" fmla="*/ 49 h 253"/>
                <a:gd name="T88" fmla="*/ 101 w 228"/>
                <a:gd name="T89" fmla="*/ 35 h 253"/>
                <a:gd name="T90" fmla="*/ 114 w 228"/>
                <a:gd name="T91" fmla="*/ 22 h 253"/>
                <a:gd name="T92" fmla="*/ 127 w 228"/>
                <a:gd name="T93" fmla="*/ 35 h 253"/>
                <a:gd name="T94" fmla="*/ 114 w 228"/>
                <a:gd name="T95" fmla="*/ 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8" h="253">
                  <a:moveTo>
                    <a:pt x="209" y="219"/>
                  </a:moveTo>
                  <a:cubicBezTo>
                    <a:pt x="209" y="89"/>
                    <a:pt x="209" y="89"/>
                    <a:pt x="20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219"/>
                    <a:pt x="19" y="219"/>
                    <a:pt x="19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9"/>
                    <a:pt x="4" y="253"/>
                    <a:pt x="9" y="253"/>
                  </a:cubicBezTo>
                  <a:cubicBezTo>
                    <a:pt x="39" y="253"/>
                    <a:pt x="39" y="253"/>
                    <a:pt x="39" y="253"/>
                  </a:cubicBezTo>
                  <a:cubicBezTo>
                    <a:pt x="161" y="253"/>
                    <a:pt x="161" y="253"/>
                    <a:pt x="161" y="253"/>
                  </a:cubicBezTo>
                  <a:cubicBezTo>
                    <a:pt x="218" y="253"/>
                    <a:pt x="218" y="253"/>
                    <a:pt x="218" y="253"/>
                  </a:cubicBezTo>
                  <a:cubicBezTo>
                    <a:pt x="224" y="253"/>
                    <a:pt x="228" y="249"/>
                    <a:pt x="228" y="244"/>
                  </a:cubicBezTo>
                  <a:cubicBezTo>
                    <a:pt x="228" y="219"/>
                    <a:pt x="228" y="219"/>
                    <a:pt x="228" y="219"/>
                  </a:cubicBezTo>
                  <a:cubicBezTo>
                    <a:pt x="209" y="219"/>
                    <a:pt x="209" y="219"/>
                    <a:pt x="209" y="219"/>
                  </a:cubicBezTo>
                  <a:close/>
                  <a:moveTo>
                    <a:pt x="73" y="219"/>
                  </a:moveTo>
                  <a:cubicBezTo>
                    <a:pt x="43" y="219"/>
                    <a:pt x="43" y="219"/>
                    <a:pt x="43" y="219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24"/>
                    <a:pt x="50" y="117"/>
                    <a:pt x="58" y="117"/>
                  </a:cubicBezTo>
                  <a:cubicBezTo>
                    <a:pt x="66" y="117"/>
                    <a:pt x="73" y="124"/>
                    <a:pt x="73" y="132"/>
                  </a:cubicBezTo>
                  <a:cubicBezTo>
                    <a:pt x="73" y="219"/>
                    <a:pt x="73" y="219"/>
                    <a:pt x="73" y="219"/>
                  </a:cubicBezTo>
                  <a:close/>
                  <a:moveTo>
                    <a:pt x="129" y="219"/>
                  </a:moveTo>
                  <a:cubicBezTo>
                    <a:pt x="99" y="219"/>
                    <a:pt x="99" y="219"/>
                    <a:pt x="99" y="219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9" y="124"/>
                    <a:pt x="106" y="117"/>
                    <a:pt x="114" y="117"/>
                  </a:cubicBezTo>
                  <a:cubicBezTo>
                    <a:pt x="122" y="117"/>
                    <a:pt x="129" y="124"/>
                    <a:pt x="129" y="132"/>
                  </a:cubicBezTo>
                  <a:cubicBezTo>
                    <a:pt x="129" y="219"/>
                    <a:pt x="129" y="219"/>
                    <a:pt x="129" y="219"/>
                  </a:cubicBezTo>
                  <a:close/>
                  <a:moveTo>
                    <a:pt x="185" y="219"/>
                  </a:moveTo>
                  <a:cubicBezTo>
                    <a:pt x="155" y="219"/>
                    <a:pt x="155" y="219"/>
                    <a:pt x="155" y="219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5" y="124"/>
                    <a:pt x="162" y="117"/>
                    <a:pt x="170" y="117"/>
                  </a:cubicBezTo>
                  <a:cubicBezTo>
                    <a:pt x="179" y="117"/>
                    <a:pt x="185" y="124"/>
                    <a:pt x="185" y="132"/>
                  </a:cubicBezTo>
                  <a:cubicBezTo>
                    <a:pt x="185" y="219"/>
                    <a:pt x="185" y="219"/>
                    <a:pt x="185" y="219"/>
                  </a:cubicBezTo>
                  <a:close/>
                  <a:moveTo>
                    <a:pt x="227" y="61"/>
                  </a:moveTo>
                  <a:cubicBezTo>
                    <a:pt x="227" y="61"/>
                    <a:pt x="227" y="61"/>
                    <a:pt x="227" y="61"/>
                  </a:cubicBezTo>
                  <a:cubicBezTo>
                    <a:pt x="227" y="55"/>
                    <a:pt x="223" y="51"/>
                    <a:pt x="217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0" y="0"/>
                    <a:pt x="109" y="0"/>
                    <a:pt x="102" y="5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5" y="51"/>
                    <a:pt x="0" y="55"/>
                    <a:pt x="0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27" y="77"/>
                    <a:pt x="227" y="77"/>
                    <a:pt x="227" y="77"/>
                  </a:cubicBezTo>
                  <a:lnTo>
                    <a:pt x="227" y="61"/>
                  </a:lnTo>
                  <a:close/>
                  <a:moveTo>
                    <a:pt x="114" y="49"/>
                  </a:moveTo>
                  <a:cubicBezTo>
                    <a:pt x="107" y="49"/>
                    <a:pt x="101" y="43"/>
                    <a:pt x="101" y="35"/>
                  </a:cubicBezTo>
                  <a:cubicBezTo>
                    <a:pt x="101" y="28"/>
                    <a:pt x="107" y="22"/>
                    <a:pt x="114" y="22"/>
                  </a:cubicBezTo>
                  <a:cubicBezTo>
                    <a:pt x="121" y="22"/>
                    <a:pt x="127" y="28"/>
                    <a:pt x="127" y="35"/>
                  </a:cubicBezTo>
                  <a:cubicBezTo>
                    <a:pt x="127" y="43"/>
                    <a:pt x="121" y="49"/>
                    <a:pt x="114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43"/>
            <p:cNvSpPr>
              <a:spLocks noEditPoints="1"/>
            </p:cNvSpPr>
            <p:nvPr/>
          </p:nvSpPr>
          <p:spPr bwMode="auto">
            <a:xfrm>
              <a:off x="8297419" y="4826570"/>
              <a:ext cx="516425" cy="516425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4"/>
            <p:cNvSpPr>
              <a:spLocks noEditPoints="1"/>
            </p:cNvSpPr>
            <p:nvPr/>
          </p:nvSpPr>
          <p:spPr bwMode="auto">
            <a:xfrm>
              <a:off x="6650502" y="4832286"/>
              <a:ext cx="516425" cy="489746"/>
            </a:xfrm>
            <a:custGeom>
              <a:avLst/>
              <a:gdLst>
                <a:gd name="T0" fmla="*/ 65 w 236"/>
                <a:gd name="T1" fmla="*/ 53 h 224"/>
                <a:gd name="T2" fmla="*/ 65 w 236"/>
                <a:gd name="T3" fmla="*/ 53 h 224"/>
                <a:gd name="T4" fmla="*/ 47 w 236"/>
                <a:gd name="T5" fmla="*/ 0 h 224"/>
                <a:gd name="T6" fmla="*/ 12 w 236"/>
                <a:gd name="T7" fmla="*/ 0 h 224"/>
                <a:gd name="T8" fmla="*/ 0 w 236"/>
                <a:gd name="T9" fmla="*/ 12 h 224"/>
                <a:gd name="T10" fmla="*/ 12 w 236"/>
                <a:gd name="T11" fmla="*/ 24 h 224"/>
                <a:gd name="T12" fmla="*/ 31 w 236"/>
                <a:gd name="T13" fmla="*/ 24 h 224"/>
                <a:gd name="T14" fmla="*/ 48 w 236"/>
                <a:gd name="T15" fmla="*/ 74 h 224"/>
                <a:gd name="T16" fmla="*/ 33 w 236"/>
                <a:gd name="T17" fmla="*/ 74 h 224"/>
                <a:gd name="T18" fmla="*/ 23 w 236"/>
                <a:gd name="T19" fmla="*/ 84 h 224"/>
                <a:gd name="T20" fmla="*/ 33 w 236"/>
                <a:gd name="T21" fmla="*/ 93 h 224"/>
                <a:gd name="T22" fmla="*/ 33 w 236"/>
                <a:gd name="T23" fmla="*/ 93 h 224"/>
                <a:gd name="T24" fmla="*/ 54 w 236"/>
                <a:gd name="T25" fmla="*/ 93 h 224"/>
                <a:gd name="T26" fmla="*/ 87 w 236"/>
                <a:gd name="T27" fmla="*/ 93 h 224"/>
                <a:gd name="T28" fmla="*/ 97 w 236"/>
                <a:gd name="T29" fmla="*/ 103 h 224"/>
                <a:gd name="T30" fmla="*/ 87 w 236"/>
                <a:gd name="T31" fmla="*/ 112 h 224"/>
                <a:gd name="T32" fmla="*/ 61 w 236"/>
                <a:gd name="T33" fmla="*/ 112 h 224"/>
                <a:gd name="T34" fmla="*/ 45 w 236"/>
                <a:gd name="T35" fmla="*/ 112 h 224"/>
                <a:gd name="T36" fmla="*/ 36 w 236"/>
                <a:gd name="T37" fmla="*/ 122 h 224"/>
                <a:gd name="T38" fmla="*/ 45 w 236"/>
                <a:gd name="T39" fmla="*/ 131 h 224"/>
                <a:gd name="T40" fmla="*/ 87 w 236"/>
                <a:gd name="T41" fmla="*/ 131 h 224"/>
                <a:gd name="T42" fmla="*/ 97 w 236"/>
                <a:gd name="T43" fmla="*/ 140 h 224"/>
                <a:gd name="T44" fmla="*/ 87 w 236"/>
                <a:gd name="T45" fmla="*/ 150 h 224"/>
                <a:gd name="T46" fmla="*/ 74 w 236"/>
                <a:gd name="T47" fmla="*/ 150 h 224"/>
                <a:gd name="T48" fmla="*/ 81 w 236"/>
                <a:gd name="T49" fmla="*/ 171 h 224"/>
                <a:gd name="T50" fmla="*/ 188 w 236"/>
                <a:gd name="T51" fmla="*/ 171 h 224"/>
                <a:gd name="T52" fmla="*/ 211 w 236"/>
                <a:gd name="T53" fmla="*/ 153 h 224"/>
                <a:gd name="T54" fmla="*/ 236 w 236"/>
                <a:gd name="T55" fmla="*/ 53 h 224"/>
                <a:gd name="T56" fmla="*/ 65 w 236"/>
                <a:gd name="T57" fmla="*/ 53 h 224"/>
                <a:gd name="T58" fmla="*/ 102 w 236"/>
                <a:gd name="T59" fmla="*/ 180 h 224"/>
                <a:gd name="T60" fmla="*/ 81 w 236"/>
                <a:gd name="T61" fmla="*/ 202 h 224"/>
                <a:gd name="T62" fmla="*/ 102 w 236"/>
                <a:gd name="T63" fmla="*/ 224 h 224"/>
                <a:gd name="T64" fmla="*/ 124 w 236"/>
                <a:gd name="T65" fmla="*/ 202 h 224"/>
                <a:gd name="T66" fmla="*/ 102 w 236"/>
                <a:gd name="T67" fmla="*/ 180 h 224"/>
                <a:gd name="T68" fmla="*/ 183 w 236"/>
                <a:gd name="T69" fmla="*/ 181 h 224"/>
                <a:gd name="T70" fmla="*/ 162 w 236"/>
                <a:gd name="T71" fmla="*/ 202 h 224"/>
                <a:gd name="T72" fmla="*/ 183 w 236"/>
                <a:gd name="T73" fmla="*/ 224 h 224"/>
                <a:gd name="T74" fmla="*/ 205 w 236"/>
                <a:gd name="T75" fmla="*/ 202 h 224"/>
                <a:gd name="T76" fmla="*/ 183 w 236"/>
                <a:gd name="T77" fmla="*/ 18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6" h="224">
                  <a:moveTo>
                    <a:pt x="65" y="53"/>
                  </a:moveTo>
                  <a:cubicBezTo>
                    <a:pt x="65" y="53"/>
                    <a:pt x="65" y="53"/>
                    <a:pt x="65" y="5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28" y="74"/>
                    <a:pt x="23" y="78"/>
                    <a:pt x="23" y="84"/>
                  </a:cubicBezTo>
                  <a:cubicBezTo>
                    <a:pt x="23" y="89"/>
                    <a:pt x="28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92" y="93"/>
                    <a:pt x="97" y="97"/>
                    <a:pt x="97" y="103"/>
                  </a:cubicBezTo>
                  <a:cubicBezTo>
                    <a:pt x="97" y="108"/>
                    <a:pt x="92" y="112"/>
                    <a:pt x="87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40" y="112"/>
                    <a:pt x="36" y="116"/>
                    <a:pt x="36" y="122"/>
                  </a:cubicBezTo>
                  <a:cubicBezTo>
                    <a:pt x="36" y="127"/>
                    <a:pt x="40" y="131"/>
                    <a:pt x="45" y="131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92" y="131"/>
                    <a:pt x="97" y="135"/>
                    <a:pt x="97" y="140"/>
                  </a:cubicBezTo>
                  <a:cubicBezTo>
                    <a:pt x="97" y="146"/>
                    <a:pt x="92" y="150"/>
                    <a:pt x="87" y="150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99" y="171"/>
                    <a:pt x="209" y="163"/>
                    <a:pt x="211" y="153"/>
                  </a:cubicBezTo>
                  <a:cubicBezTo>
                    <a:pt x="236" y="53"/>
                    <a:pt x="236" y="53"/>
                    <a:pt x="236" y="53"/>
                  </a:cubicBezTo>
                  <a:lnTo>
                    <a:pt x="65" y="53"/>
                  </a:lnTo>
                  <a:close/>
                  <a:moveTo>
                    <a:pt x="102" y="180"/>
                  </a:moveTo>
                  <a:cubicBezTo>
                    <a:pt x="90" y="180"/>
                    <a:pt x="81" y="190"/>
                    <a:pt x="81" y="202"/>
                  </a:cubicBezTo>
                  <a:cubicBezTo>
                    <a:pt x="81" y="214"/>
                    <a:pt x="90" y="224"/>
                    <a:pt x="102" y="224"/>
                  </a:cubicBezTo>
                  <a:cubicBezTo>
                    <a:pt x="114" y="224"/>
                    <a:pt x="124" y="214"/>
                    <a:pt x="124" y="202"/>
                  </a:cubicBezTo>
                  <a:cubicBezTo>
                    <a:pt x="124" y="190"/>
                    <a:pt x="114" y="180"/>
                    <a:pt x="102" y="180"/>
                  </a:cubicBezTo>
                  <a:close/>
                  <a:moveTo>
                    <a:pt x="183" y="181"/>
                  </a:moveTo>
                  <a:cubicBezTo>
                    <a:pt x="172" y="181"/>
                    <a:pt x="162" y="190"/>
                    <a:pt x="162" y="202"/>
                  </a:cubicBezTo>
                  <a:cubicBezTo>
                    <a:pt x="162" y="214"/>
                    <a:pt x="172" y="224"/>
                    <a:pt x="183" y="224"/>
                  </a:cubicBezTo>
                  <a:cubicBezTo>
                    <a:pt x="195" y="224"/>
                    <a:pt x="205" y="214"/>
                    <a:pt x="205" y="202"/>
                  </a:cubicBezTo>
                  <a:cubicBezTo>
                    <a:pt x="205" y="190"/>
                    <a:pt x="195" y="181"/>
                    <a:pt x="183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12557941" y="3988095"/>
              <a:ext cx="491651" cy="499274"/>
            </a:xfrm>
            <a:custGeom>
              <a:avLst/>
              <a:gdLst>
                <a:gd name="T0" fmla="*/ 74 w 225"/>
                <a:gd name="T1" fmla="*/ 96 h 228"/>
                <a:gd name="T2" fmla="*/ 83 w 225"/>
                <a:gd name="T3" fmla="*/ 86 h 228"/>
                <a:gd name="T4" fmla="*/ 83 w 225"/>
                <a:gd name="T5" fmla="*/ 49 h 228"/>
                <a:gd name="T6" fmla="*/ 113 w 225"/>
                <a:gd name="T7" fmla="*/ 19 h 228"/>
                <a:gd name="T8" fmla="*/ 143 w 225"/>
                <a:gd name="T9" fmla="*/ 49 h 228"/>
                <a:gd name="T10" fmla="*/ 143 w 225"/>
                <a:gd name="T11" fmla="*/ 86 h 228"/>
                <a:gd name="T12" fmla="*/ 152 w 225"/>
                <a:gd name="T13" fmla="*/ 96 h 228"/>
                <a:gd name="T14" fmla="*/ 162 w 225"/>
                <a:gd name="T15" fmla="*/ 86 h 228"/>
                <a:gd name="T16" fmla="*/ 162 w 225"/>
                <a:gd name="T17" fmla="*/ 49 h 228"/>
                <a:gd name="T18" fmla="*/ 113 w 225"/>
                <a:gd name="T19" fmla="*/ 0 h 228"/>
                <a:gd name="T20" fmla="*/ 65 w 225"/>
                <a:gd name="T21" fmla="*/ 49 h 228"/>
                <a:gd name="T22" fmla="*/ 65 w 225"/>
                <a:gd name="T23" fmla="*/ 86 h 228"/>
                <a:gd name="T24" fmla="*/ 74 w 225"/>
                <a:gd name="T25" fmla="*/ 96 h 228"/>
                <a:gd name="T26" fmla="*/ 221 w 225"/>
                <a:gd name="T27" fmla="*/ 74 h 228"/>
                <a:gd name="T28" fmla="*/ 171 w 225"/>
                <a:gd name="T29" fmla="*/ 74 h 228"/>
                <a:gd name="T30" fmla="*/ 171 w 225"/>
                <a:gd name="T31" fmla="*/ 86 h 228"/>
                <a:gd name="T32" fmla="*/ 152 w 225"/>
                <a:gd name="T33" fmla="*/ 105 h 228"/>
                <a:gd name="T34" fmla="*/ 134 w 225"/>
                <a:gd name="T35" fmla="*/ 86 h 228"/>
                <a:gd name="T36" fmla="*/ 134 w 225"/>
                <a:gd name="T37" fmla="*/ 74 h 228"/>
                <a:gd name="T38" fmla="*/ 93 w 225"/>
                <a:gd name="T39" fmla="*/ 74 h 228"/>
                <a:gd name="T40" fmla="*/ 93 w 225"/>
                <a:gd name="T41" fmla="*/ 86 h 228"/>
                <a:gd name="T42" fmla="*/ 74 w 225"/>
                <a:gd name="T43" fmla="*/ 105 h 228"/>
                <a:gd name="T44" fmla="*/ 55 w 225"/>
                <a:gd name="T45" fmla="*/ 86 h 228"/>
                <a:gd name="T46" fmla="*/ 55 w 225"/>
                <a:gd name="T47" fmla="*/ 74 h 228"/>
                <a:gd name="T48" fmla="*/ 5 w 225"/>
                <a:gd name="T49" fmla="*/ 74 h 228"/>
                <a:gd name="T50" fmla="*/ 1 w 225"/>
                <a:gd name="T51" fmla="*/ 79 h 228"/>
                <a:gd name="T52" fmla="*/ 34 w 225"/>
                <a:gd name="T53" fmla="*/ 214 h 228"/>
                <a:gd name="T54" fmla="*/ 52 w 225"/>
                <a:gd name="T55" fmla="*/ 228 h 228"/>
                <a:gd name="T56" fmla="*/ 174 w 225"/>
                <a:gd name="T57" fmla="*/ 228 h 228"/>
                <a:gd name="T58" fmla="*/ 192 w 225"/>
                <a:gd name="T59" fmla="*/ 214 h 228"/>
                <a:gd name="T60" fmla="*/ 225 w 225"/>
                <a:gd name="T61" fmla="*/ 79 h 228"/>
                <a:gd name="T62" fmla="*/ 221 w 225"/>
                <a:gd name="T63" fmla="*/ 7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5" h="228">
                  <a:moveTo>
                    <a:pt x="74" y="96"/>
                  </a:moveTo>
                  <a:cubicBezTo>
                    <a:pt x="79" y="96"/>
                    <a:pt x="83" y="91"/>
                    <a:pt x="83" y="86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33"/>
                    <a:pt x="97" y="19"/>
                    <a:pt x="113" y="19"/>
                  </a:cubicBezTo>
                  <a:cubicBezTo>
                    <a:pt x="130" y="19"/>
                    <a:pt x="143" y="33"/>
                    <a:pt x="143" y="49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91"/>
                    <a:pt x="147" y="96"/>
                    <a:pt x="152" y="96"/>
                  </a:cubicBezTo>
                  <a:cubicBezTo>
                    <a:pt x="158" y="96"/>
                    <a:pt x="162" y="91"/>
                    <a:pt x="162" y="86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22"/>
                    <a:pt x="140" y="0"/>
                    <a:pt x="113" y="0"/>
                  </a:cubicBezTo>
                  <a:cubicBezTo>
                    <a:pt x="86" y="0"/>
                    <a:pt x="65" y="22"/>
                    <a:pt x="65" y="49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91"/>
                    <a:pt x="69" y="96"/>
                    <a:pt x="74" y="96"/>
                  </a:cubicBezTo>
                  <a:close/>
                  <a:moveTo>
                    <a:pt x="221" y="74"/>
                  </a:moveTo>
                  <a:cubicBezTo>
                    <a:pt x="171" y="74"/>
                    <a:pt x="171" y="74"/>
                    <a:pt x="171" y="74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1" y="97"/>
                    <a:pt x="163" y="105"/>
                    <a:pt x="152" y="105"/>
                  </a:cubicBezTo>
                  <a:cubicBezTo>
                    <a:pt x="142" y="105"/>
                    <a:pt x="134" y="97"/>
                    <a:pt x="134" y="86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3" y="97"/>
                    <a:pt x="84" y="105"/>
                    <a:pt x="74" y="105"/>
                  </a:cubicBezTo>
                  <a:cubicBezTo>
                    <a:pt x="64" y="105"/>
                    <a:pt x="55" y="97"/>
                    <a:pt x="55" y="8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2" y="74"/>
                    <a:pt x="0" y="76"/>
                    <a:pt x="1" y="7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6" y="222"/>
                    <a:pt x="44" y="228"/>
                    <a:pt x="52" y="228"/>
                  </a:cubicBezTo>
                  <a:cubicBezTo>
                    <a:pt x="174" y="228"/>
                    <a:pt x="174" y="228"/>
                    <a:pt x="174" y="228"/>
                  </a:cubicBezTo>
                  <a:cubicBezTo>
                    <a:pt x="182" y="228"/>
                    <a:pt x="190" y="222"/>
                    <a:pt x="192" y="214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5" y="76"/>
                    <a:pt x="224" y="74"/>
                    <a:pt x="22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10932442" y="3978566"/>
              <a:ext cx="453539" cy="516425"/>
            </a:xfrm>
            <a:custGeom>
              <a:avLst/>
              <a:gdLst>
                <a:gd name="T0" fmla="*/ 120 w 208"/>
                <a:gd name="T1" fmla="*/ 21 h 236"/>
                <a:gd name="T2" fmla="*/ 128 w 208"/>
                <a:gd name="T3" fmla="*/ 16 h 236"/>
                <a:gd name="T4" fmla="*/ 123 w 208"/>
                <a:gd name="T5" fmla="*/ 0 h 236"/>
                <a:gd name="T6" fmla="*/ 82 w 208"/>
                <a:gd name="T7" fmla="*/ 5 h 236"/>
                <a:gd name="T8" fmla="*/ 87 w 208"/>
                <a:gd name="T9" fmla="*/ 21 h 236"/>
                <a:gd name="T10" fmla="*/ 89 w 208"/>
                <a:gd name="T11" fmla="*/ 31 h 236"/>
                <a:gd name="T12" fmla="*/ 13 w 208"/>
                <a:gd name="T13" fmla="*/ 145 h 236"/>
                <a:gd name="T14" fmla="*/ 104 w 208"/>
                <a:gd name="T15" fmla="*/ 53 h 236"/>
                <a:gd name="T16" fmla="*/ 104 w 208"/>
                <a:gd name="T17" fmla="*/ 213 h 236"/>
                <a:gd name="T18" fmla="*/ 40 w 208"/>
                <a:gd name="T19" fmla="*/ 180 h 236"/>
                <a:gd name="T20" fmla="*/ 53 w 208"/>
                <a:gd name="T21" fmla="*/ 158 h 236"/>
                <a:gd name="T22" fmla="*/ 0 w 208"/>
                <a:gd name="T23" fmla="*/ 211 h 236"/>
                <a:gd name="T24" fmla="*/ 23 w 208"/>
                <a:gd name="T25" fmla="*/ 197 h 236"/>
                <a:gd name="T26" fmla="*/ 208 w 208"/>
                <a:gd name="T27" fmla="*/ 133 h 236"/>
                <a:gd name="T28" fmla="*/ 70 w 208"/>
                <a:gd name="T29" fmla="*/ 91 h 236"/>
                <a:gd name="T30" fmla="*/ 55 w 208"/>
                <a:gd name="T31" fmla="*/ 91 h 236"/>
                <a:gd name="T32" fmla="*/ 70 w 208"/>
                <a:gd name="T33" fmla="*/ 91 h 236"/>
                <a:gd name="T34" fmla="*/ 105 w 208"/>
                <a:gd name="T35" fmla="*/ 149 h 236"/>
                <a:gd name="T36" fmla="*/ 120 w 208"/>
                <a:gd name="T37" fmla="*/ 140 h 236"/>
                <a:gd name="T38" fmla="*/ 121 w 208"/>
                <a:gd name="T39" fmla="*/ 139 h 236"/>
                <a:gd name="T40" fmla="*/ 99 w 208"/>
                <a:gd name="T41" fmla="*/ 118 h 236"/>
                <a:gd name="T42" fmla="*/ 97 w 208"/>
                <a:gd name="T43" fmla="*/ 119 h 236"/>
                <a:gd name="T44" fmla="*/ 89 w 208"/>
                <a:gd name="T45" fmla="*/ 133 h 236"/>
                <a:gd name="T46" fmla="*/ 194 w 208"/>
                <a:gd name="T47" fmla="*/ 58 h 236"/>
                <a:gd name="T48" fmla="*/ 202 w 208"/>
                <a:gd name="T49" fmla="*/ 46 h 236"/>
                <a:gd name="T50" fmla="*/ 185 w 208"/>
                <a:gd name="T51" fmla="*/ 33 h 236"/>
                <a:gd name="T52" fmla="*/ 177 w 208"/>
                <a:gd name="T53" fmla="*/ 45 h 236"/>
                <a:gd name="T54" fmla="*/ 17 w 208"/>
                <a:gd name="T55" fmla="*/ 58 h 236"/>
                <a:gd name="T56" fmla="*/ 34 w 208"/>
                <a:gd name="T57" fmla="*/ 45 h 236"/>
                <a:gd name="T58" fmla="*/ 27 w 208"/>
                <a:gd name="T59" fmla="*/ 33 h 236"/>
                <a:gd name="T60" fmla="*/ 10 w 208"/>
                <a:gd name="T61" fmla="*/ 46 h 236"/>
                <a:gd name="T62" fmla="*/ 17 w 208"/>
                <a:gd name="T63" fmla="*/ 58 h 236"/>
                <a:gd name="T64" fmla="*/ 154 w 208"/>
                <a:gd name="T65" fmla="*/ 91 h 236"/>
                <a:gd name="T66" fmla="*/ 139 w 208"/>
                <a:gd name="T67" fmla="*/ 91 h 236"/>
                <a:gd name="T68" fmla="*/ 171 w 208"/>
                <a:gd name="T69" fmla="*/ 133 h 236"/>
                <a:gd name="T70" fmla="*/ 157 w 208"/>
                <a:gd name="T71" fmla="*/ 133 h 236"/>
                <a:gd name="T72" fmla="*/ 171 w 208"/>
                <a:gd name="T73" fmla="*/ 133 h 236"/>
                <a:gd name="T74" fmla="*/ 154 w 208"/>
                <a:gd name="T75" fmla="*/ 175 h 236"/>
                <a:gd name="T76" fmla="*/ 139 w 208"/>
                <a:gd name="T77" fmla="*/ 175 h 236"/>
                <a:gd name="T78" fmla="*/ 104 w 208"/>
                <a:gd name="T79" fmla="*/ 81 h 236"/>
                <a:gd name="T80" fmla="*/ 104 w 208"/>
                <a:gd name="T81" fmla="*/ 67 h 236"/>
                <a:gd name="T82" fmla="*/ 104 w 208"/>
                <a:gd name="T83" fmla="*/ 81 h 236"/>
                <a:gd name="T84" fmla="*/ 104 w 208"/>
                <a:gd name="T85" fmla="*/ 200 h 236"/>
                <a:gd name="T86" fmla="*/ 104 w 208"/>
                <a:gd name="T87" fmla="*/ 18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8" h="236">
                  <a:moveTo>
                    <a:pt x="120" y="31"/>
                  </a:moveTo>
                  <a:cubicBezTo>
                    <a:pt x="120" y="21"/>
                    <a:pt x="120" y="21"/>
                    <a:pt x="120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5" y="21"/>
                    <a:pt x="128" y="19"/>
                    <a:pt x="128" y="16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2"/>
                    <a:pt x="125" y="0"/>
                    <a:pt x="12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4" y="0"/>
                    <a:pt x="82" y="2"/>
                    <a:pt x="82" y="5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9"/>
                    <a:pt x="84" y="21"/>
                    <a:pt x="87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39" y="38"/>
                    <a:pt x="1" y="81"/>
                    <a:pt x="1" y="133"/>
                  </a:cubicBezTo>
                  <a:cubicBezTo>
                    <a:pt x="1" y="139"/>
                    <a:pt x="6" y="145"/>
                    <a:pt x="13" y="145"/>
                  </a:cubicBezTo>
                  <a:cubicBezTo>
                    <a:pt x="19" y="145"/>
                    <a:pt x="25" y="139"/>
                    <a:pt x="25" y="133"/>
                  </a:cubicBezTo>
                  <a:cubicBezTo>
                    <a:pt x="25" y="89"/>
                    <a:pt x="60" y="53"/>
                    <a:pt x="104" y="53"/>
                  </a:cubicBezTo>
                  <a:cubicBezTo>
                    <a:pt x="149" y="53"/>
                    <a:pt x="184" y="89"/>
                    <a:pt x="184" y="133"/>
                  </a:cubicBezTo>
                  <a:cubicBezTo>
                    <a:pt x="184" y="177"/>
                    <a:pt x="149" y="213"/>
                    <a:pt x="104" y="213"/>
                  </a:cubicBezTo>
                  <a:cubicBezTo>
                    <a:pt x="79" y="213"/>
                    <a:pt x="56" y="201"/>
                    <a:pt x="40" y="181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60" y="160"/>
                    <a:pt x="58" y="158"/>
                    <a:pt x="53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6"/>
                    <a:pt x="3" y="217"/>
                    <a:pt x="7" y="213"/>
                  </a:cubicBezTo>
                  <a:cubicBezTo>
                    <a:pt x="23" y="197"/>
                    <a:pt x="23" y="197"/>
                    <a:pt x="23" y="197"/>
                  </a:cubicBezTo>
                  <a:cubicBezTo>
                    <a:pt x="43" y="222"/>
                    <a:pt x="72" y="236"/>
                    <a:pt x="104" y="236"/>
                  </a:cubicBezTo>
                  <a:cubicBezTo>
                    <a:pt x="162" y="236"/>
                    <a:pt x="208" y="190"/>
                    <a:pt x="208" y="133"/>
                  </a:cubicBezTo>
                  <a:cubicBezTo>
                    <a:pt x="208" y="81"/>
                    <a:pt x="170" y="38"/>
                    <a:pt x="120" y="31"/>
                  </a:cubicBezTo>
                  <a:close/>
                  <a:moveTo>
                    <a:pt x="70" y="91"/>
                  </a:moveTo>
                  <a:cubicBezTo>
                    <a:pt x="70" y="87"/>
                    <a:pt x="66" y="84"/>
                    <a:pt x="62" y="84"/>
                  </a:cubicBezTo>
                  <a:cubicBezTo>
                    <a:pt x="58" y="84"/>
                    <a:pt x="55" y="87"/>
                    <a:pt x="55" y="91"/>
                  </a:cubicBezTo>
                  <a:cubicBezTo>
                    <a:pt x="55" y="95"/>
                    <a:pt x="58" y="99"/>
                    <a:pt x="62" y="99"/>
                  </a:cubicBezTo>
                  <a:cubicBezTo>
                    <a:pt x="66" y="99"/>
                    <a:pt x="70" y="95"/>
                    <a:pt x="70" y="91"/>
                  </a:cubicBezTo>
                  <a:close/>
                  <a:moveTo>
                    <a:pt x="89" y="133"/>
                  </a:moveTo>
                  <a:cubicBezTo>
                    <a:pt x="89" y="142"/>
                    <a:pt x="96" y="149"/>
                    <a:pt x="105" y="149"/>
                  </a:cubicBezTo>
                  <a:cubicBezTo>
                    <a:pt x="112" y="149"/>
                    <a:pt x="117" y="146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1" y="139"/>
                    <a:pt x="121" y="139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9" y="118"/>
                    <a:pt x="99" y="118"/>
                    <a:pt x="98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2" y="122"/>
                    <a:pt x="89" y="127"/>
                    <a:pt x="89" y="133"/>
                  </a:cubicBezTo>
                  <a:close/>
                  <a:moveTo>
                    <a:pt x="190" y="58"/>
                  </a:moveTo>
                  <a:cubicBezTo>
                    <a:pt x="191" y="59"/>
                    <a:pt x="193" y="59"/>
                    <a:pt x="194" y="58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3" y="49"/>
                    <a:pt x="203" y="47"/>
                    <a:pt x="202" y="46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6" y="32"/>
                    <a:pt x="185" y="33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6" y="42"/>
                    <a:pt x="176" y="44"/>
                    <a:pt x="177" y="45"/>
                  </a:cubicBezTo>
                  <a:cubicBezTo>
                    <a:pt x="190" y="58"/>
                    <a:pt x="190" y="58"/>
                    <a:pt x="190" y="58"/>
                  </a:cubicBezTo>
                  <a:close/>
                  <a:moveTo>
                    <a:pt x="17" y="58"/>
                  </a:moveTo>
                  <a:cubicBezTo>
                    <a:pt x="18" y="59"/>
                    <a:pt x="20" y="59"/>
                    <a:pt x="21" y="58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2"/>
                    <a:pt x="34" y="41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2"/>
                    <a:pt x="23" y="32"/>
                    <a:pt x="22" y="3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49"/>
                    <a:pt x="10" y="50"/>
                  </a:cubicBezTo>
                  <a:cubicBezTo>
                    <a:pt x="17" y="58"/>
                    <a:pt x="17" y="58"/>
                    <a:pt x="17" y="58"/>
                  </a:cubicBezTo>
                  <a:close/>
                  <a:moveTo>
                    <a:pt x="147" y="99"/>
                  </a:moveTo>
                  <a:cubicBezTo>
                    <a:pt x="151" y="99"/>
                    <a:pt x="154" y="95"/>
                    <a:pt x="154" y="91"/>
                  </a:cubicBezTo>
                  <a:cubicBezTo>
                    <a:pt x="154" y="87"/>
                    <a:pt x="151" y="84"/>
                    <a:pt x="147" y="84"/>
                  </a:cubicBezTo>
                  <a:cubicBezTo>
                    <a:pt x="143" y="84"/>
                    <a:pt x="139" y="87"/>
                    <a:pt x="139" y="91"/>
                  </a:cubicBezTo>
                  <a:cubicBezTo>
                    <a:pt x="139" y="95"/>
                    <a:pt x="143" y="99"/>
                    <a:pt x="147" y="99"/>
                  </a:cubicBezTo>
                  <a:close/>
                  <a:moveTo>
                    <a:pt x="171" y="133"/>
                  </a:moveTo>
                  <a:cubicBezTo>
                    <a:pt x="171" y="129"/>
                    <a:pt x="168" y="126"/>
                    <a:pt x="164" y="126"/>
                  </a:cubicBezTo>
                  <a:cubicBezTo>
                    <a:pt x="160" y="126"/>
                    <a:pt x="157" y="129"/>
                    <a:pt x="157" y="133"/>
                  </a:cubicBezTo>
                  <a:cubicBezTo>
                    <a:pt x="157" y="137"/>
                    <a:pt x="160" y="140"/>
                    <a:pt x="164" y="140"/>
                  </a:cubicBezTo>
                  <a:cubicBezTo>
                    <a:pt x="168" y="140"/>
                    <a:pt x="171" y="137"/>
                    <a:pt x="171" y="133"/>
                  </a:cubicBezTo>
                  <a:close/>
                  <a:moveTo>
                    <a:pt x="147" y="182"/>
                  </a:moveTo>
                  <a:cubicBezTo>
                    <a:pt x="151" y="182"/>
                    <a:pt x="154" y="179"/>
                    <a:pt x="154" y="175"/>
                  </a:cubicBezTo>
                  <a:cubicBezTo>
                    <a:pt x="154" y="171"/>
                    <a:pt x="151" y="168"/>
                    <a:pt x="147" y="168"/>
                  </a:cubicBezTo>
                  <a:cubicBezTo>
                    <a:pt x="143" y="168"/>
                    <a:pt x="139" y="171"/>
                    <a:pt x="139" y="175"/>
                  </a:cubicBezTo>
                  <a:cubicBezTo>
                    <a:pt x="139" y="179"/>
                    <a:pt x="143" y="182"/>
                    <a:pt x="147" y="182"/>
                  </a:cubicBezTo>
                  <a:close/>
                  <a:moveTo>
                    <a:pt x="104" y="81"/>
                  </a:moveTo>
                  <a:cubicBezTo>
                    <a:pt x="108" y="81"/>
                    <a:pt x="112" y="78"/>
                    <a:pt x="112" y="74"/>
                  </a:cubicBezTo>
                  <a:cubicBezTo>
                    <a:pt x="112" y="70"/>
                    <a:pt x="108" y="67"/>
                    <a:pt x="104" y="67"/>
                  </a:cubicBezTo>
                  <a:cubicBezTo>
                    <a:pt x="101" y="67"/>
                    <a:pt x="97" y="70"/>
                    <a:pt x="97" y="74"/>
                  </a:cubicBezTo>
                  <a:cubicBezTo>
                    <a:pt x="97" y="78"/>
                    <a:pt x="101" y="81"/>
                    <a:pt x="104" y="81"/>
                  </a:cubicBezTo>
                  <a:close/>
                  <a:moveTo>
                    <a:pt x="97" y="193"/>
                  </a:moveTo>
                  <a:cubicBezTo>
                    <a:pt x="97" y="197"/>
                    <a:pt x="101" y="200"/>
                    <a:pt x="104" y="200"/>
                  </a:cubicBezTo>
                  <a:cubicBezTo>
                    <a:pt x="108" y="200"/>
                    <a:pt x="112" y="197"/>
                    <a:pt x="112" y="193"/>
                  </a:cubicBezTo>
                  <a:cubicBezTo>
                    <a:pt x="112" y="189"/>
                    <a:pt x="108" y="185"/>
                    <a:pt x="104" y="185"/>
                  </a:cubicBezTo>
                  <a:cubicBezTo>
                    <a:pt x="101" y="185"/>
                    <a:pt x="97" y="189"/>
                    <a:pt x="97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7"/>
            <p:cNvSpPr>
              <a:spLocks noEditPoints="1"/>
            </p:cNvSpPr>
            <p:nvPr/>
          </p:nvSpPr>
          <p:spPr bwMode="auto">
            <a:xfrm>
              <a:off x="10092062" y="3965227"/>
              <a:ext cx="384936" cy="543104"/>
            </a:xfrm>
            <a:custGeom>
              <a:avLst/>
              <a:gdLst>
                <a:gd name="T0" fmla="*/ 26 w 176"/>
                <a:gd name="T1" fmla="*/ 168 h 248"/>
                <a:gd name="T2" fmla="*/ 0 w 176"/>
                <a:gd name="T3" fmla="*/ 190 h 248"/>
                <a:gd name="T4" fmla="*/ 0 w 176"/>
                <a:gd name="T5" fmla="*/ 248 h 248"/>
                <a:gd name="T6" fmla="*/ 48 w 176"/>
                <a:gd name="T7" fmla="*/ 214 h 248"/>
                <a:gd name="T8" fmla="*/ 32 w 176"/>
                <a:gd name="T9" fmla="*/ 168 h 248"/>
                <a:gd name="T10" fmla="*/ 26 w 176"/>
                <a:gd name="T11" fmla="*/ 168 h 248"/>
                <a:gd name="T12" fmla="*/ 150 w 176"/>
                <a:gd name="T13" fmla="*/ 168 h 248"/>
                <a:gd name="T14" fmla="*/ 144 w 176"/>
                <a:gd name="T15" fmla="*/ 168 h 248"/>
                <a:gd name="T16" fmla="*/ 128 w 176"/>
                <a:gd name="T17" fmla="*/ 214 h 248"/>
                <a:gd name="T18" fmla="*/ 176 w 176"/>
                <a:gd name="T19" fmla="*/ 248 h 248"/>
                <a:gd name="T20" fmla="*/ 176 w 176"/>
                <a:gd name="T21" fmla="*/ 190 h 248"/>
                <a:gd name="T22" fmla="*/ 150 w 176"/>
                <a:gd name="T23" fmla="*/ 168 h 248"/>
                <a:gd name="T24" fmla="*/ 88 w 176"/>
                <a:gd name="T25" fmla="*/ 0 h 248"/>
                <a:gd name="T26" fmla="*/ 39 w 176"/>
                <a:gd name="T27" fmla="*/ 128 h 248"/>
                <a:gd name="T28" fmla="*/ 81 w 176"/>
                <a:gd name="T29" fmla="*/ 229 h 248"/>
                <a:gd name="T30" fmla="*/ 81 w 176"/>
                <a:gd name="T31" fmla="*/ 170 h 248"/>
                <a:gd name="T32" fmla="*/ 88 w 176"/>
                <a:gd name="T33" fmla="*/ 163 h 248"/>
                <a:gd name="T34" fmla="*/ 95 w 176"/>
                <a:gd name="T35" fmla="*/ 170 h 248"/>
                <a:gd name="T36" fmla="*/ 95 w 176"/>
                <a:gd name="T37" fmla="*/ 229 h 248"/>
                <a:gd name="T38" fmla="*/ 137 w 176"/>
                <a:gd name="T39" fmla="*/ 128 h 248"/>
                <a:gd name="T40" fmla="*/ 88 w 176"/>
                <a:gd name="T41" fmla="*/ 0 h 248"/>
                <a:gd name="T42" fmla="*/ 87 w 176"/>
                <a:gd name="T43" fmla="*/ 70 h 248"/>
                <a:gd name="T44" fmla="*/ 64 w 176"/>
                <a:gd name="T45" fmla="*/ 68 h 248"/>
                <a:gd name="T46" fmla="*/ 88 w 176"/>
                <a:gd name="T47" fmla="*/ 22 h 248"/>
                <a:gd name="T48" fmla="*/ 112 w 176"/>
                <a:gd name="T49" fmla="*/ 68 h 248"/>
                <a:gd name="T50" fmla="*/ 87 w 176"/>
                <a:gd name="T51" fmla="*/ 7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6" h="248">
                  <a:moveTo>
                    <a:pt x="26" y="168"/>
                  </a:moveTo>
                  <a:cubicBezTo>
                    <a:pt x="12" y="168"/>
                    <a:pt x="0" y="178"/>
                    <a:pt x="0" y="19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1" y="202"/>
                    <a:pt x="35" y="186"/>
                    <a:pt x="32" y="168"/>
                  </a:cubicBezTo>
                  <a:cubicBezTo>
                    <a:pt x="26" y="168"/>
                    <a:pt x="26" y="168"/>
                    <a:pt x="26" y="168"/>
                  </a:cubicBezTo>
                  <a:close/>
                  <a:moveTo>
                    <a:pt x="150" y="168"/>
                  </a:moveTo>
                  <a:cubicBezTo>
                    <a:pt x="144" y="168"/>
                    <a:pt x="144" y="168"/>
                    <a:pt x="144" y="168"/>
                  </a:cubicBezTo>
                  <a:cubicBezTo>
                    <a:pt x="141" y="186"/>
                    <a:pt x="135" y="202"/>
                    <a:pt x="128" y="214"/>
                  </a:cubicBezTo>
                  <a:cubicBezTo>
                    <a:pt x="176" y="248"/>
                    <a:pt x="176" y="248"/>
                    <a:pt x="176" y="248"/>
                  </a:cubicBezTo>
                  <a:cubicBezTo>
                    <a:pt x="176" y="190"/>
                    <a:pt x="176" y="190"/>
                    <a:pt x="176" y="190"/>
                  </a:cubicBezTo>
                  <a:cubicBezTo>
                    <a:pt x="176" y="178"/>
                    <a:pt x="164" y="168"/>
                    <a:pt x="150" y="168"/>
                  </a:cubicBezTo>
                  <a:moveTo>
                    <a:pt x="88" y="0"/>
                  </a:moveTo>
                  <a:cubicBezTo>
                    <a:pt x="88" y="0"/>
                    <a:pt x="39" y="37"/>
                    <a:pt x="39" y="128"/>
                  </a:cubicBezTo>
                  <a:cubicBezTo>
                    <a:pt x="39" y="186"/>
                    <a:pt x="57" y="223"/>
                    <a:pt x="81" y="229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81" y="166"/>
                    <a:pt x="84" y="163"/>
                    <a:pt x="88" y="163"/>
                  </a:cubicBezTo>
                  <a:cubicBezTo>
                    <a:pt x="92" y="163"/>
                    <a:pt x="95" y="166"/>
                    <a:pt x="95" y="170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119" y="223"/>
                    <a:pt x="137" y="186"/>
                    <a:pt x="137" y="128"/>
                  </a:cubicBezTo>
                  <a:cubicBezTo>
                    <a:pt x="137" y="36"/>
                    <a:pt x="88" y="0"/>
                    <a:pt x="88" y="0"/>
                  </a:cubicBezTo>
                  <a:moveTo>
                    <a:pt x="87" y="70"/>
                  </a:moveTo>
                  <a:cubicBezTo>
                    <a:pt x="79" y="70"/>
                    <a:pt x="71" y="70"/>
                    <a:pt x="64" y="68"/>
                  </a:cubicBezTo>
                  <a:cubicBezTo>
                    <a:pt x="71" y="46"/>
                    <a:pt x="81" y="31"/>
                    <a:pt x="88" y="22"/>
                  </a:cubicBezTo>
                  <a:cubicBezTo>
                    <a:pt x="95" y="31"/>
                    <a:pt x="105" y="46"/>
                    <a:pt x="112" y="68"/>
                  </a:cubicBezTo>
                  <a:cubicBezTo>
                    <a:pt x="105" y="70"/>
                    <a:pt x="96" y="70"/>
                    <a:pt x="87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8"/>
            <p:cNvSpPr>
              <a:spLocks noEditPoints="1"/>
            </p:cNvSpPr>
            <p:nvPr/>
          </p:nvSpPr>
          <p:spPr bwMode="auto">
            <a:xfrm>
              <a:off x="4971646" y="4009056"/>
              <a:ext cx="445916" cy="455445"/>
            </a:xfrm>
            <a:custGeom>
              <a:avLst/>
              <a:gdLst>
                <a:gd name="T0" fmla="*/ 64 w 204"/>
                <a:gd name="T1" fmla="*/ 189 h 208"/>
                <a:gd name="T2" fmla="*/ 69 w 204"/>
                <a:gd name="T3" fmla="*/ 206 h 208"/>
                <a:gd name="T4" fmla="*/ 75 w 204"/>
                <a:gd name="T5" fmla="*/ 208 h 208"/>
                <a:gd name="T6" fmla="*/ 87 w 204"/>
                <a:gd name="T7" fmla="*/ 202 h 208"/>
                <a:gd name="T8" fmla="*/ 87 w 204"/>
                <a:gd name="T9" fmla="*/ 175 h 208"/>
                <a:gd name="T10" fmla="*/ 64 w 204"/>
                <a:gd name="T11" fmla="*/ 189 h 208"/>
                <a:gd name="T12" fmla="*/ 54 w 204"/>
                <a:gd name="T13" fmla="*/ 127 h 208"/>
                <a:gd name="T14" fmla="*/ 63 w 204"/>
                <a:gd name="T15" fmla="*/ 160 h 208"/>
                <a:gd name="T16" fmla="*/ 75 w 204"/>
                <a:gd name="T17" fmla="*/ 164 h 208"/>
                <a:gd name="T18" fmla="*/ 96 w 204"/>
                <a:gd name="T19" fmla="*/ 151 h 208"/>
                <a:gd name="T20" fmla="*/ 98 w 204"/>
                <a:gd name="T21" fmla="*/ 100 h 208"/>
                <a:gd name="T22" fmla="*/ 54 w 204"/>
                <a:gd name="T23" fmla="*/ 127 h 208"/>
                <a:gd name="T24" fmla="*/ 174 w 204"/>
                <a:gd name="T25" fmla="*/ 54 h 208"/>
                <a:gd name="T26" fmla="*/ 136 w 204"/>
                <a:gd name="T27" fmla="*/ 18 h 208"/>
                <a:gd name="T28" fmla="*/ 131 w 204"/>
                <a:gd name="T29" fmla="*/ 18 h 208"/>
                <a:gd name="T30" fmla="*/ 134 w 204"/>
                <a:gd name="T31" fmla="*/ 27 h 208"/>
                <a:gd name="T32" fmla="*/ 128 w 204"/>
                <a:gd name="T33" fmla="*/ 64 h 208"/>
                <a:gd name="T34" fmla="*/ 123 w 204"/>
                <a:gd name="T35" fmla="*/ 66 h 208"/>
                <a:gd name="T36" fmla="*/ 120 w 204"/>
                <a:gd name="T37" fmla="*/ 66 h 208"/>
                <a:gd name="T38" fmla="*/ 118 w 204"/>
                <a:gd name="T39" fmla="*/ 57 h 208"/>
                <a:gd name="T40" fmla="*/ 122 w 204"/>
                <a:gd name="T41" fmla="*/ 30 h 208"/>
                <a:gd name="T42" fmla="*/ 115 w 204"/>
                <a:gd name="T43" fmla="*/ 15 h 208"/>
                <a:gd name="T44" fmla="*/ 78 w 204"/>
                <a:gd name="T45" fmla="*/ 0 h 208"/>
                <a:gd name="T46" fmla="*/ 27 w 204"/>
                <a:gd name="T47" fmla="*/ 52 h 208"/>
                <a:gd name="T48" fmla="*/ 27 w 204"/>
                <a:gd name="T49" fmla="*/ 54 h 208"/>
                <a:gd name="T50" fmla="*/ 0 w 204"/>
                <a:gd name="T51" fmla="*/ 88 h 208"/>
                <a:gd name="T52" fmla="*/ 35 w 204"/>
                <a:gd name="T53" fmla="*/ 123 h 208"/>
                <a:gd name="T54" fmla="*/ 43 w 204"/>
                <a:gd name="T55" fmla="*/ 123 h 208"/>
                <a:gd name="T56" fmla="*/ 44 w 204"/>
                <a:gd name="T57" fmla="*/ 122 h 208"/>
                <a:gd name="T58" fmla="*/ 95 w 204"/>
                <a:gd name="T59" fmla="*/ 90 h 208"/>
                <a:gd name="T60" fmla="*/ 106 w 204"/>
                <a:gd name="T61" fmla="*/ 86 h 208"/>
                <a:gd name="T62" fmla="*/ 108 w 204"/>
                <a:gd name="T63" fmla="*/ 97 h 208"/>
                <a:gd name="T64" fmla="*/ 111 w 204"/>
                <a:gd name="T65" fmla="*/ 123 h 208"/>
                <a:gd name="T66" fmla="*/ 165 w 204"/>
                <a:gd name="T67" fmla="*/ 123 h 208"/>
                <a:gd name="T68" fmla="*/ 169 w 204"/>
                <a:gd name="T69" fmla="*/ 123 h 208"/>
                <a:gd name="T70" fmla="*/ 204 w 204"/>
                <a:gd name="T71" fmla="*/ 88 h 208"/>
                <a:gd name="T72" fmla="*/ 174 w 204"/>
                <a:gd name="T73" fmla="*/ 54 h 208"/>
                <a:gd name="T74" fmla="*/ 111 w 204"/>
                <a:gd name="T75" fmla="*/ 173 h 208"/>
                <a:gd name="T76" fmla="*/ 116 w 204"/>
                <a:gd name="T77" fmla="*/ 195 h 208"/>
                <a:gd name="T78" fmla="*/ 138 w 204"/>
                <a:gd name="T79" fmla="*/ 189 h 208"/>
                <a:gd name="T80" fmla="*/ 139 w 204"/>
                <a:gd name="T81" fmla="*/ 156 h 208"/>
                <a:gd name="T82" fmla="*/ 111 w 204"/>
                <a:gd name="T83" fmla="*/ 17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08">
                  <a:moveTo>
                    <a:pt x="64" y="189"/>
                  </a:moveTo>
                  <a:cubicBezTo>
                    <a:pt x="60" y="195"/>
                    <a:pt x="62" y="203"/>
                    <a:pt x="69" y="206"/>
                  </a:cubicBezTo>
                  <a:cubicBezTo>
                    <a:pt x="71" y="208"/>
                    <a:pt x="73" y="208"/>
                    <a:pt x="75" y="208"/>
                  </a:cubicBezTo>
                  <a:cubicBezTo>
                    <a:pt x="80" y="208"/>
                    <a:pt x="84" y="206"/>
                    <a:pt x="87" y="202"/>
                  </a:cubicBezTo>
                  <a:cubicBezTo>
                    <a:pt x="91" y="194"/>
                    <a:pt x="87" y="175"/>
                    <a:pt x="87" y="175"/>
                  </a:cubicBezTo>
                  <a:cubicBezTo>
                    <a:pt x="87" y="175"/>
                    <a:pt x="68" y="181"/>
                    <a:pt x="64" y="189"/>
                  </a:cubicBezTo>
                  <a:close/>
                  <a:moveTo>
                    <a:pt x="54" y="127"/>
                  </a:moveTo>
                  <a:cubicBezTo>
                    <a:pt x="47" y="139"/>
                    <a:pt x="51" y="154"/>
                    <a:pt x="63" y="160"/>
                  </a:cubicBezTo>
                  <a:cubicBezTo>
                    <a:pt x="66" y="163"/>
                    <a:pt x="71" y="164"/>
                    <a:pt x="75" y="164"/>
                  </a:cubicBezTo>
                  <a:cubicBezTo>
                    <a:pt x="83" y="164"/>
                    <a:pt x="92" y="159"/>
                    <a:pt x="96" y="151"/>
                  </a:cubicBezTo>
                  <a:cubicBezTo>
                    <a:pt x="105" y="136"/>
                    <a:pt x="98" y="100"/>
                    <a:pt x="98" y="100"/>
                  </a:cubicBezTo>
                  <a:cubicBezTo>
                    <a:pt x="98" y="100"/>
                    <a:pt x="62" y="112"/>
                    <a:pt x="54" y="127"/>
                  </a:cubicBezTo>
                  <a:close/>
                  <a:moveTo>
                    <a:pt x="174" y="54"/>
                  </a:moveTo>
                  <a:cubicBezTo>
                    <a:pt x="173" y="34"/>
                    <a:pt x="157" y="18"/>
                    <a:pt x="136" y="18"/>
                  </a:cubicBezTo>
                  <a:cubicBezTo>
                    <a:pt x="134" y="18"/>
                    <a:pt x="133" y="18"/>
                    <a:pt x="131" y="18"/>
                  </a:cubicBezTo>
                  <a:cubicBezTo>
                    <a:pt x="132" y="21"/>
                    <a:pt x="133" y="24"/>
                    <a:pt x="134" y="27"/>
                  </a:cubicBezTo>
                  <a:cubicBezTo>
                    <a:pt x="137" y="40"/>
                    <a:pt x="135" y="53"/>
                    <a:pt x="128" y="64"/>
                  </a:cubicBezTo>
                  <a:cubicBezTo>
                    <a:pt x="127" y="65"/>
                    <a:pt x="125" y="66"/>
                    <a:pt x="123" y="66"/>
                  </a:cubicBezTo>
                  <a:cubicBezTo>
                    <a:pt x="122" y="66"/>
                    <a:pt x="121" y="66"/>
                    <a:pt x="120" y="66"/>
                  </a:cubicBezTo>
                  <a:cubicBezTo>
                    <a:pt x="117" y="64"/>
                    <a:pt x="116" y="60"/>
                    <a:pt x="118" y="57"/>
                  </a:cubicBezTo>
                  <a:cubicBezTo>
                    <a:pt x="123" y="49"/>
                    <a:pt x="125" y="40"/>
                    <a:pt x="122" y="30"/>
                  </a:cubicBezTo>
                  <a:cubicBezTo>
                    <a:pt x="121" y="24"/>
                    <a:pt x="118" y="19"/>
                    <a:pt x="115" y="15"/>
                  </a:cubicBezTo>
                  <a:cubicBezTo>
                    <a:pt x="105" y="6"/>
                    <a:pt x="93" y="0"/>
                    <a:pt x="78" y="0"/>
                  </a:cubicBezTo>
                  <a:cubicBezTo>
                    <a:pt x="50" y="0"/>
                    <a:pt x="27" y="23"/>
                    <a:pt x="27" y="52"/>
                  </a:cubicBezTo>
                  <a:cubicBezTo>
                    <a:pt x="27" y="52"/>
                    <a:pt x="27" y="53"/>
                    <a:pt x="27" y="54"/>
                  </a:cubicBezTo>
                  <a:cubicBezTo>
                    <a:pt x="11" y="58"/>
                    <a:pt x="0" y="72"/>
                    <a:pt x="0" y="88"/>
                  </a:cubicBezTo>
                  <a:cubicBezTo>
                    <a:pt x="0" y="107"/>
                    <a:pt x="16" y="123"/>
                    <a:pt x="35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3"/>
                    <a:pt x="44" y="122"/>
                    <a:pt x="44" y="122"/>
                  </a:cubicBezTo>
                  <a:cubicBezTo>
                    <a:pt x="55" y="103"/>
                    <a:pt x="91" y="91"/>
                    <a:pt x="95" y="90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9" y="99"/>
                    <a:pt x="111" y="110"/>
                    <a:pt x="111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6" y="123"/>
                    <a:pt x="167" y="123"/>
                    <a:pt x="169" y="123"/>
                  </a:cubicBezTo>
                  <a:cubicBezTo>
                    <a:pt x="188" y="123"/>
                    <a:pt x="204" y="108"/>
                    <a:pt x="204" y="88"/>
                  </a:cubicBezTo>
                  <a:cubicBezTo>
                    <a:pt x="204" y="71"/>
                    <a:pt x="191" y="56"/>
                    <a:pt x="174" y="54"/>
                  </a:cubicBezTo>
                  <a:close/>
                  <a:moveTo>
                    <a:pt x="111" y="173"/>
                  </a:moveTo>
                  <a:cubicBezTo>
                    <a:pt x="106" y="180"/>
                    <a:pt x="109" y="190"/>
                    <a:pt x="116" y="195"/>
                  </a:cubicBezTo>
                  <a:cubicBezTo>
                    <a:pt x="124" y="199"/>
                    <a:pt x="134" y="196"/>
                    <a:pt x="138" y="189"/>
                  </a:cubicBezTo>
                  <a:cubicBezTo>
                    <a:pt x="144" y="179"/>
                    <a:pt x="139" y="156"/>
                    <a:pt x="139" y="156"/>
                  </a:cubicBezTo>
                  <a:cubicBezTo>
                    <a:pt x="139" y="156"/>
                    <a:pt x="116" y="163"/>
                    <a:pt x="111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9"/>
            <p:cNvSpPr>
              <a:spLocks noEditPoints="1"/>
            </p:cNvSpPr>
            <p:nvPr/>
          </p:nvSpPr>
          <p:spPr bwMode="auto">
            <a:xfrm>
              <a:off x="5768196" y="3988095"/>
              <a:ext cx="499274" cy="499274"/>
            </a:xfrm>
            <a:custGeom>
              <a:avLst/>
              <a:gdLst>
                <a:gd name="T0" fmla="*/ 114 w 228"/>
                <a:gd name="T1" fmla="*/ 57 h 228"/>
                <a:gd name="T2" fmla="*/ 57 w 228"/>
                <a:gd name="T3" fmla="*/ 114 h 228"/>
                <a:gd name="T4" fmla="*/ 114 w 228"/>
                <a:gd name="T5" fmla="*/ 172 h 228"/>
                <a:gd name="T6" fmla="*/ 172 w 228"/>
                <a:gd name="T7" fmla="*/ 114 h 228"/>
                <a:gd name="T8" fmla="*/ 114 w 228"/>
                <a:gd name="T9" fmla="*/ 57 h 228"/>
                <a:gd name="T10" fmla="*/ 228 w 228"/>
                <a:gd name="T11" fmla="*/ 114 h 228"/>
                <a:gd name="T12" fmla="*/ 179 w 228"/>
                <a:gd name="T13" fmla="*/ 97 h 228"/>
                <a:gd name="T14" fmla="*/ 181 w 228"/>
                <a:gd name="T15" fmla="*/ 114 h 228"/>
                <a:gd name="T16" fmla="*/ 179 w 228"/>
                <a:gd name="T17" fmla="*/ 131 h 228"/>
                <a:gd name="T18" fmla="*/ 228 w 228"/>
                <a:gd name="T19" fmla="*/ 114 h 228"/>
                <a:gd name="T20" fmla="*/ 131 w 228"/>
                <a:gd name="T21" fmla="*/ 49 h 228"/>
                <a:gd name="T22" fmla="*/ 114 w 228"/>
                <a:gd name="T23" fmla="*/ 0 h 228"/>
                <a:gd name="T24" fmla="*/ 97 w 228"/>
                <a:gd name="T25" fmla="*/ 50 h 228"/>
                <a:gd name="T26" fmla="*/ 114 w 228"/>
                <a:gd name="T27" fmla="*/ 47 h 228"/>
                <a:gd name="T28" fmla="*/ 131 w 228"/>
                <a:gd name="T29" fmla="*/ 49 h 228"/>
                <a:gd name="T30" fmla="*/ 172 w 228"/>
                <a:gd name="T31" fmla="*/ 81 h 228"/>
                <a:gd name="T32" fmla="*/ 195 w 228"/>
                <a:gd name="T33" fmla="*/ 34 h 228"/>
                <a:gd name="T34" fmla="*/ 148 w 228"/>
                <a:gd name="T35" fmla="*/ 56 h 228"/>
                <a:gd name="T36" fmla="*/ 172 w 228"/>
                <a:gd name="T37" fmla="*/ 81 h 228"/>
                <a:gd name="T38" fmla="*/ 56 w 228"/>
                <a:gd name="T39" fmla="*/ 147 h 228"/>
                <a:gd name="T40" fmla="*/ 33 w 228"/>
                <a:gd name="T41" fmla="*/ 195 h 228"/>
                <a:gd name="T42" fmla="*/ 81 w 228"/>
                <a:gd name="T43" fmla="*/ 172 h 228"/>
                <a:gd name="T44" fmla="*/ 56 w 228"/>
                <a:gd name="T45" fmla="*/ 147 h 228"/>
                <a:gd name="T46" fmla="*/ 81 w 228"/>
                <a:gd name="T47" fmla="*/ 56 h 228"/>
                <a:gd name="T48" fmla="*/ 33 w 228"/>
                <a:gd name="T49" fmla="*/ 34 h 228"/>
                <a:gd name="T50" fmla="*/ 56 w 228"/>
                <a:gd name="T51" fmla="*/ 81 h 228"/>
                <a:gd name="T52" fmla="*/ 81 w 228"/>
                <a:gd name="T53" fmla="*/ 56 h 228"/>
                <a:gd name="T54" fmla="*/ 97 w 228"/>
                <a:gd name="T55" fmla="*/ 179 h 228"/>
                <a:gd name="T56" fmla="*/ 114 w 228"/>
                <a:gd name="T57" fmla="*/ 228 h 228"/>
                <a:gd name="T58" fmla="*/ 131 w 228"/>
                <a:gd name="T59" fmla="*/ 179 h 228"/>
                <a:gd name="T60" fmla="*/ 114 w 228"/>
                <a:gd name="T61" fmla="*/ 181 h 228"/>
                <a:gd name="T62" fmla="*/ 97 w 228"/>
                <a:gd name="T63" fmla="*/ 179 h 228"/>
                <a:gd name="T64" fmla="*/ 148 w 228"/>
                <a:gd name="T65" fmla="*/ 172 h 228"/>
                <a:gd name="T66" fmla="*/ 195 w 228"/>
                <a:gd name="T67" fmla="*/ 195 h 228"/>
                <a:gd name="T68" fmla="*/ 172 w 228"/>
                <a:gd name="T69" fmla="*/ 148 h 228"/>
                <a:gd name="T70" fmla="*/ 148 w 228"/>
                <a:gd name="T71" fmla="*/ 172 h 228"/>
                <a:gd name="T72" fmla="*/ 47 w 228"/>
                <a:gd name="T73" fmla="*/ 114 h 228"/>
                <a:gd name="T74" fmla="*/ 50 w 228"/>
                <a:gd name="T75" fmla="*/ 97 h 228"/>
                <a:gd name="T76" fmla="*/ 0 w 228"/>
                <a:gd name="T77" fmla="*/ 114 h 228"/>
                <a:gd name="T78" fmla="*/ 50 w 228"/>
                <a:gd name="T79" fmla="*/ 132 h 228"/>
                <a:gd name="T80" fmla="*/ 47 w 228"/>
                <a:gd name="T81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8" h="228">
                  <a:moveTo>
                    <a:pt x="114" y="57"/>
                  </a:moveTo>
                  <a:cubicBezTo>
                    <a:pt x="83" y="57"/>
                    <a:pt x="57" y="82"/>
                    <a:pt x="57" y="114"/>
                  </a:cubicBezTo>
                  <a:cubicBezTo>
                    <a:pt x="57" y="146"/>
                    <a:pt x="83" y="172"/>
                    <a:pt x="114" y="172"/>
                  </a:cubicBezTo>
                  <a:cubicBezTo>
                    <a:pt x="146" y="172"/>
                    <a:pt x="172" y="146"/>
                    <a:pt x="172" y="114"/>
                  </a:cubicBezTo>
                  <a:cubicBezTo>
                    <a:pt x="172" y="82"/>
                    <a:pt x="146" y="57"/>
                    <a:pt x="114" y="57"/>
                  </a:cubicBezTo>
                  <a:close/>
                  <a:moveTo>
                    <a:pt x="228" y="114"/>
                  </a:moveTo>
                  <a:cubicBezTo>
                    <a:pt x="179" y="97"/>
                    <a:pt x="179" y="97"/>
                    <a:pt x="179" y="97"/>
                  </a:cubicBezTo>
                  <a:cubicBezTo>
                    <a:pt x="181" y="102"/>
                    <a:pt x="181" y="108"/>
                    <a:pt x="181" y="114"/>
                  </a:cubicBezTo>
                  <a:cubicBezTo>
                    <a:pt x="181" y="120"/>
                    <a:pt x="181" y="126"/>
                    <a:pt x="179" y="131"/>
                  </a:cubicBezTo>
                  <a:lnTo>
                    <a:pt x="228" y="114"/>
                  </a:lnTo>
                  <a:close/>
                  <a:moveTo>
                    <a:pt x="131" y="49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02" y="48"/>
                    <a:pt x="108" y="47"/>
                    <a:pt x="114" y="47"/>
                  </a:cubicBezTo>
                  <a:cubicBezTo>
                    <a:pt x="120" y="47"/>
                    <a:pt x="126" y="48"/>
                    <a:pt x="131" y="49"/>
                  </a:cubicBezTo>
                  <a:close/>
                  <a:moveTo>
                    <a:pt x="172" y="81"/>
                  </a:moveTo>
                  <a:cubicBezTo>
                    <a:pt x="195" y="34"/>
                    <a:pt x="195" y="34"/>
                    <a:pt x="195" y="34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8" y="62"/>
                    <a:pt x="166" y="70"/>
                    <a:pt x="172" y="81"/>
                  </a:cubicBezTo>
                  <a:close/>
                  <a:moveTo>
                    <a:pt x="56" y="147"/>
                  </a:moveTo>
                  <a:cubicBezTo>
                    <a:pt x="33" y="195"/>
                    <a:pt x="33" y="195"/>
                    <a:pt x="33" y="195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71" y="166"/>
                    <a:pt x="62" y="158"/>
                    <a:pt x="56" y="147"/>
                  </a:cubicBezTo>
                  <a:close/>
                  <a:moveTo>
                    <a:pt x="81" y="5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62" y="71"/>
                    <a:pt x="70" y="62"/>
                    <a:pt x="81" y="56"/>
                  </a:cubicBezTo>
                  <a:close/>
                  <a:moveTo>
                    <a:pt x="97" y="179"/>
                  </a:moveTo>
                  <a:cubicBezTo>
                    <a:pt x="114" y="228"/>
                    <a:pt x="114" y="228"/>
                    <a:pt x="114" y="228"/>
                  </a:cubicBezTo>
                  <a:cubicBezTo>
                    <a:pt x="131" y="179"/>
                    <a:pt x="131" y="179"/>
                    <a:pt x="131" y="179"/>
                  </a:cubicBezTo>
                  <a:cubicBezTo>
                    <a:pt x="126" y="181"/>
                    <a:pt x="120" y="181"/>
                    <a:pt x="114" y="181"/>
                  </a:cubicBezTo>
                  <a:cubicBezTo>
                    <a:pt x="108" y="181"/>
                    <a:pt x="102" y="180"/>
                    <a:pt x="97" y="179"/>
                  </a:cubicBezTo>
                  <a:close/>
                  <a:moveTo>
                    <a:pt x="148" y="172"/>
                  </a:moveTo>
                  <a:cubicBezTo>
                    <a:pt x="195" y="195"/>
                    <a:pt x="195" y="195"/>
                    <a:pt x="195" y="195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66" y="158"/>
                    <a:pt x="158" y="167"/>
                    <a:pt x="148" y="172"/>
                  </a:cubicBezTo>
                  <a:close/>
                  <a:moveTo>
                    <a:pt x="47" y="114"/>
                  </a:moveTo>
                  <a:cubicBezTo>
                    <a:pt x="47" y="108"/>
                    <a:pt x="48" y="102"/>
                    <a:pt x="50" y="9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48" y="126"/>
                    <a:pt x="47" y="120"/>
                    <a:pt x="47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50"/>
            <p:cNvSpPr>
              <a:spLocks noEditPoints="1"/>
            </p:cNvSpPr>
            <p:nvPr/>
          </p:nvSpPr>
          <p:spPr bwMode="auto">
            <a:xfrm>
              <a:off x="6633648" y="3988095"/>
              <a:ext cx="508803" cy="533575"/>
            </a:xfrm>
            <a:custGeom>
              <a:avLst/>
              <a:gdLst>
                <a:gd name="T0" fmla="*/ 21 w 232"/>
                <a:gd name="T1" fmla="*/ 19 h 244"/>
                <a:gd name="T2" fmla="*/ 10 w 232"/>
                <a:gd name="T3" fmla="*/ 0 h 244"/>
                <a:gd name="T4" fmla="*/ 0 w 232"/>
                <a:gd name="T5" fmla="*/ 19 h 244"/>
                <a:gd name="T6" fmla="*/ 10 w 232"/>
                <a:gd name="T7" fmla="*/ 30 h 244"/>
                <a:gd name="T8" fmla="*/ 21 w 232"/>
                <a:gd name="T9" fmla="*/ 19 h 244"/>
                <a:gd name="T10" fmla="*/ 51 w 232"/>
                <a:gd name="T11" fmla="*/ 49 h 244"/>
                <a:gd name="T12" fmla="*/ 68 w 232"/>
                <a:gd name="T13" fmla="*/ 31 h 244"/>
                <a:gd name="T14" fmla="*/ 51 w 232"/>
                <a:gd name="T15" fmla="*/ 0 h 244"/>
                <a:gd name="T16" fmla="*/ 34 w 232"/>
                <a:gd name="T17" fmla="*/ 31 h 244"/>
                <a:gd name="T18" fmla="*/ 51 w 232"/>
                <a:gd name="T19" fmla="*/ 49 h 244"/>
                <a:gd name="T20" fmla="*/ 130 w 232"/>
                <a:gd name="T21" fmla="*/ 14 h 244"/>
                <a:gd name="T22" fmla="*/ 130 w 232"/>
                <a:gd name="T23" fmla="*/ 13 h 244"/>
                <a:gd name="T24" fmla="*/ 121 w 232"/>
                <a:gd name="T25" fmla="*/ 4 h 244"/>
                <a:gd name="T26" fmla="*/ 113 w 232"/>
                <a:gd name="T27" fmla="*/ 13 h 244"/>
                <a:gd name="T28" fmla="*/ 113 w 232"/>
                <a:gd name="T29" fmla="*/ 14 h 244"/>
                <a:gd name="T30" fmla="*/ 76 w 232"/>
                <a:gd name="T31" fmla="*/ 23 h 244"/>
                <a:gd name="T32" fmla="*/ 78 w 232"/>
                <a:gd name="T33" fmla="*/ 31 h 244"/>
                <a:gd name="T34" fmla="*/ 51 w 232"/>
                <a:gd name="T35" fmla="*/ 58 h 244"/>
                <a:gd name="T36" fmla="*/ 36 w 232"/>
                <a:gd name="T37" fmla="*/ 53 h 244"/>
                <a:gd name="T38" fmla="*/ 10 w 232"/>
                <a:gd name="T39" fmla="*/ 124 h 244"/>
                <a:gd name="T40" fmla="*/ 38 w 232"/>
                <a:gd name="T41" fmla="*/ 96 h 244"/>
                <a:gd name="T42" fmla="*/ 66 w 232"/>
                <a:gd name="T43" fmla="*/ 124 h 244"/>
                <a:gd name="T44" fmla="*/ 94 w 232"/>
                <a:gd name="T45" fmla="*/ 96 h 244"/>
                <a:gd name="T46" fmla="*/ 109 w 232"/>
                <a:gd name="T47" fmla="*/ 101 h 244"/>
                <a:gd name="T48" fmla="*/ 109 w 232"/>
                <a:gd name="T49" fmla="*/ 212 h 244"/>
                <a:gd name="T50" fmla="*/ 141 w 232"/>
                <a:gd name="T51" fmla="*/ 244 h 244"/>
                <a:gd name="T52" fmla="*/ 142 w 232"/>
                <a:gd name="T53" fmla="*/ 244 h 244"/>
                <a:gd name="T54" fmla="*/ 142 w 232"/>
                <a:gd name="T55" fmla="*/ 244 h 244"/>
                <a:gd name="T56" fmla="*/ 173 w 232"/>
                <a:gd name="T57" fmla="*/ 212 h 244"/>
                <a:gd name="T58" fmla="*/ 161 w 232"/>
                <a:gd name="T59" fmla="*/ 200 h 244"/>
                <a:gd name="T60" fmla="*/ 150 w 232"/>
                <a:gd name="T61" fmla="*/ 212 h 244"/>
                <a:gd name="T62" fmla="*/ 141 w 232"/>
                <a:gd name="T63" fmla="*/ 220 h 244"/>
                <a:gd name="T64" fmla="*/ 133 w 232"/>
                <a:gd name="T65" fmla="*/ 212 h 244"/>
                <a:gd name="T66" fmla="*/ 133 w 232"/>
                <a:gd name="T67" fmla="*/ 102 h 244"/>
                <a:gd name="T68" fmla="*/ 149 w 232"/>
                <a:gd name="T69" fmla="*/ 96 h 244"/>
                <a:gd name="T70" fmla="*/ 177 w 232"/>
                <a:gd name="T71" fmla="*/ 124 h 244"/>
                <a:gd name="T72" fmla="*/ 204 w 232"/>
                <a:gd name="T73" fmla="*/ 96 h 244"/>
                <a:gd name="T74" fmla="*/ 232 w 232"/>
                <a:gd name="T75" fmla="*/ 124 h 244"/>
                <a:gd name="T76" fmla="*/ 232 w 232"/>
                <a:gd name="T77" fmla="*/ 125 h 244"/>
                <a:gd name="T78" fmla="*/ 130 w 232"/>
                <a:gd name="T79" fmla="*/ 1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2" h="244">
                  <a:moveTo>
                    <a:pt x="21" y="19"/>
                  </a:moveTo>
                  <a:cubicBezTo>
                    <a:pt x="21" y="12"/>
                    <a:pt x="10" y="0"/>
                    <a:pt x="10" y="0"/>
                  </a:cubicBezTo>
                  <a:cubicBezTo>
                    <a:pt x="10" y="0"/>
                    <a:pt x="0" y="12"/>
                    <a:pt x="0" y="19"/>
                  </a:cubicBezTo>
                  <a:cubicBezTo>
                    <a:pt x="0" y="25"/>
                    <a:pt x="5" y="30"/>
                    <a:pt x="10" y="30"/>
                  </a:cubicBezTo>
                  <a:cubicBezTo>
                    <a:pt x="16" y="30"/>
                    <a:pt x="21" y="25"/>
                    <a:pt x="21" y="19"/>
                  </a:cubicBezTo>
                  <a:close/>
                  <a:moveTo>
                    <a:pt x="51" y="49"/>
                  </a:moveTo>
                  <a:cubicBezTo>
                    <a:pt x="61" y="49"/>
                    <a:pt x="68" y="41"/>
                    <a:pt x="68" y="31"/>
                  </a:cubicBezTo>
                  <a:cubicBezTo>
                    <a:pt x="68" y="19"/>
                    <a:pt x="51" y="0"/>
                    <a:pt x="51" y="0"/>
                  </a:cubicBezTo>
                  <a:cubicBezTo>
                    <a:pt x="51" y="0"/>
                    <a:pt x="34" y="19"/>
                    <a:pt x="34" y="31"/>
                  </a:cubicBezTo>
                  <a:cubicBezTo>
                    <a:pt x="34" y="41"/>
                    <a:pt x="42" y="49"/>
                    <a:pt x="51" y="49"/>
                  </a:cubicBezTo>
                  <a:close/>
                  <a:moveTo>
                    <a:pt x="130" y="14"/>
                  </a:moveTo>
                  <a:cubicBezTo>
                    <a:pt x="130" y="13"/>
                    <a:pt x="130" y="13"/>
                    <a:pt x="130" y="13"/>
                  </a:cubicBezTo>
                  <a:cubicBezTo>
                    <a:pt x="130" y="8"/>
                    <a:pt x="126" y="4"/>
                    <a:pt x="121" y="4"/>
                  </a:cubicBezTo>
                  <a:cubicBezTo>
                    <a:pt x="117" y="4"/>
                    <a:pt x="113" y="8"/>
                    <a:pt x="113" y="13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00" y="15"/>
                    <a:pt x="88" y="18"/>
                    <a:pt x="76" y="23"/>
                  </a:cubicBezTo>
                  <a:cubicBezTo>
                    <a:pt x="77" y="26"/>
                    <a:pt x="78" y="29"/>
                    <a:pt x="78" y="31"/>
                  </a:cubicBezTo>
                  <a:cubicBezTo>
                    <a:pt x="78" y="46"/>
                    <a:pt x="66" y="58"/>
                    <a:pt x="51" y="58"/>
                  </a:cubicBezTo>
                  <a:cubicBezTo>
                    <a:pt x="46" y="58"/>
                    <a:pt x="41" y="56"/>
                    <a:pt x="36" y="53"/>
                  </a:cubicBezTo>
                  <a:cubicBezTo>
                    <a:pt x="20" y="72"/>
                    <a:pt x="11" y="97"/>
                    <a:pt x="10" y="124"/>
                  </a:cubicBezTo>
                  <a:cubicBezTo>
                    <a:pt x="11" y="108"/>
                    <a:pt x="23" y="96"/>
                    <a:pt x="38" y="96"/>
                  </a:cubicBezTo>
                  <a:cubicBezTo>
                    <a:pt x="53" y="96"/>
                    <a:pt x="66" y="109"/>
                    <a:pt x="66" y="124"/>
                  </a:cubicBezTo>
                  <a:cubicBezTo>
                    <a:pt x="66" y="109"/>
                    <a:pt x="78" y="96"/>
                    <a:pt x="94" y="96"/>
                  </a:cubicBezTo>
                  <a:cubicBezTo>
                    <a:pt x="99" y="96"/>
                    <a:pt x="105" y="98"/>
                    <a:pt x="109" y="101"/>
                  </a:cubicBezTo>
                  <a:cubicBezTo>
                    <a:pt x="109" y="212"/>
                    <a:pt x="109" y="212"/>
                    <a:pt x="109" y="212"/>
                  </a:cubicBezTo>
                  <a:cubicBezTo>
                    <a:pt x="109" y="229"/>
                    <a:pt x="123" y="244"/>
                    <a:pt x="141" y="244"/>
                  </a:cubicBezTo>
                  <a:cubicBezTo>
                    <a:pt x="142" y="244"/>
                    <a:pt x="142" y="244"/>
                    <a:pt x="142" y="244"/>
                  </a:cubicBezTo>
                  <a:cubicBezTo>
                    <a:pt x="142" y="244"/>
                    <a:pt x="142" y="244"/>
                    <a:pt x="142" y="244"/>
                  </a:cubicBezTo>
                  <a:cubicBezTo>
                    <a:pt x="159" y="244"/>
                    <a:pt x="173" y="229"/>
                    <a:pt x="173" y="212"/>
                  </a:cubicBezTo>
                  <a:cubicBezTo>
                    <a:pt x="173" y="205"/>
                    <a:pt x="168" y="200"/>
                    <a:pt x="161" y="200"/>
                  </a:cubicBezTo>
                  <a:cubicBezTo>
                    <a:pt x="155" y="200"/>
                    <a:pt x="150" y="205"/>
                    <a:pt x="150" y="212"/>
                  </a:cubicBezTo>
                  <a:cubicBezTo>
                    <a:pt x="150" y="216"/>
                    <a:pt x="146" y="220"/>
                    <a:pt x="141" y="220"/>
                  </a:cubicBezTo>
                  <a:cubicBezTo>
                    <a:pt x="136" y="220"/>
                    <a:pt x="133" y="216"/>
                    <a:pt x="133" y="212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7" y="98"/>
                    <a:pt x="143" y="96"/>
                    <a:pt x="149" y="96"/>
                  </a:cubicBezTo>
                  <a:cubicBezTo>
                    <a:pt x="164" y="96"/>
                    <a:pt x="177" y="109"/>
                    <a:pt x="177" y="124"/>
                  </a:cubicBezTo>
                  <a:cubicBezTo>
                    <a:pt x="177" y="109"/>
                    <a:pt x="189" y="96"/>
                    <a:pt x="204" y="96"/>
                  </a:cubicBezTo>
                  <a:cubicBezTo>
                    <a:pt x="220" y="96"/>
                    <a:pt x="232" y="109"/>
                    <a:pt x="232" y="124"/>
                  </a:cubicBezTo>
                  <a:cubicBezTo>
                    <a:pt x="232" y="124"/>
                    <a:pt x="232" y="125"/>
                    <a:pt x="232" y="125"/>
                  </a:cubicBezTo>
                  <a:cubicBezTo>
                    <a:pt x="232" y="66"/>
                    <a:pt x="187" y="18"/>
                    <a:pt x="1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51"/>
            <p:cNvSpPr>
              <a:spLocks noEditPoints="1"/>
            </p:cNvSpPr>
            <p:nvPr/>
          </p:nvSpPr>
          <p:spPr bwMode="auto">
            <a:xfrm>
              <a:off x="10034893" y="6404427"/>
              <a:ext cx="499274" cy="497369"/>
            </a:xfrm>
            <a:custGeom>
              <a:avLst/>
              <a:gdLst>
                <a:gd name="T0" fmla="*/ 126 w 228"/>
                <a:gd name="T1" fmla="*/ 116 h 228"/>
                <a:gd name="T2" fmla="*/ 133 w 228"/>
                <a:gd name="T3" fmla="*/ 119 h 228"/>
                <a:gd name="T4" fmla="*/ 139 w 228"/>
                <a:gd name="T5" fmla="*/ 117 h 228"/>
                <a:gd name="T6" fmla="*/ 169 w 228"/>
                <a:gd name="T7" fmla="*/ 89 h 228"/>
                <a:gd name="T8" fmla="*/ 172 w 228"/>
                <a:gd name="T9" fmla="*/ 82 h 228"/>
                <a:gd name="T10" fmla="*/ 169 w 228"/>
                <a:gd name="T11" fmla="*/ 75 h 228"/>
                <a:gd name="T12" fmla="*/ 139 w 228"/>
                <a:gd name="T13" fmla="*/ 47 h 228"/>
                <a:gd name="T14" fmla="*/ 126 w 228"/>
                <a:gd name="T15" fmla="*/ 48 h 228"/>
                <a:gd name="T16" fmla="*/ 126 w 228"/>
                <a:gd name="T17" fmla="*/ 61 h 228"/>
                <a:gd name="T18" fmla="*/ 148 w 228"/>
                <a:gd name="T19" fmla="*/ 82 h 228"/>
                <a:gd name="T20" fmla="*/ 126 w 228"/>
                <a:gd name="T21" fmla="*/ 103 h 228"/>
                <a:gd name="T22" fmla="*/ 126 w 228"/>
                <a:gd name="T23" fmla="*/ 116 h 228"/>
                <a:gd name="T24" fmla="*/ 89 w 228"/>
                <a:gd name="T25" fmla="*/ 117 h 228"/>
                <a:gd name="T26" fmla="*/ 95 w 228"/>
                <a:gd name="T27" fmla="*/ 119 h 228"/>
                <a:gd name="T28" fmla="*/ 102 w 228"/>
                <a:gd name="T29" fmla="*/ 116 h 228"/>
                <a:gd name="T30" fmla="*/ 102 w 228"/>
                <a:gd name="T31" fmla="*/ 103 h 228"/>
                <a:gd name="T32" fmla="*/ 79 w 228"/>
                <a:gd name="T33" fmla="*/ 82 h 228"/>
                <a:gd name="T34" fmla="*/ 102 w 228"/>
                <a:gd name="T35" fmla="*/ 61 h 228"/>
                <a:gd name="T36" fmla="*/ 102 w 228"/>
                <a:gd name="T37" fmla="*/ 48 h 228"/>
                <a:gd name="T38" fmla="*/ 89 w 228"/>
                <a:gd name="T39" fmla="*/ 47 h 228"/>
                <a:gd name="T40" fmla="*/ 59 w 228"/>
                <a:gd name="T41" fmla="*/ 75 h 228"/>
                <a:gd name="T42" fmla="*/ 56 w 228"/>
                <a:gd name="T43" fmla="*/ 82 h 228"/>
                <a:gd name="T44" fmla="*/ 59 w 228"/>
                <a:gd name="T45" fmla="*/ 89 h 228"/>
                <a:gd name="T46" fmla="*/ 89 w 228"/>
                <a:gd name="T47" fmla="*/ 117 h 228"/>
                <a:gd name="T48" fmla="*/ 209 w 228"/>
                <a:gd name="T49" fmla="*/ 0 h 228"/>
                <a:gd name="T50" fmla="*/ 19 w 228"/>
                <a:gd name="T51" fmla="*/ 0 h 228"/>
                <a:gd name="T52" fmla="*/ 0 w 228"/>
                <a:gd name="T53" fmla="*/ 19 h 228"/>
                <a:gd name="T54" fmla="*/ 0 w 228"/>
                <a:gd name="T55" fmla="*/ 171 h 228"/>
                <a:gd name="T56" fmla="*/ 14 w 228"/>
                <a:gd name="T57" fmla="*/ 185 h 228"/>
                <a:gd name="T58" fmla="*/ 84 w 228"/>
                <a:gd name="T59" fmla="*/ 185 h 228"/>
                <a:gd name="T60" fmla="*/ 70 w 228"/>
                <a:gd name="T61" fmla="*/ 219 h 228"/>
                <a:gd name="T62" fmla="*/ 76 w 228"/>
                <a:gd name="T63" fmla="*/ 228 h 228"/>
                <a:gd name="T64" fmla="*/ 152 w 228"/>
                <a:gd name="T65" fmla="*/ 228 h 228"/>
                <a:gd name="T66" fmla="*/ 158 w 228"/>
                <a:gd name="T67" fmla="*/ 219 h 228"/>
                <a:gd name="T68" fmla="*/ 144 w 228"/>
                <a:gd name="T69" fmla="*/ 185 h 228"/>
                <a:gd name="T70" fmla="*/ 214 w 228"/>
                <a:gd name="T71" fmla="*/ 185 h 228"/>
                <a:gd name="T72" fmla="*/ 228 w 228"/>
                <a:gd name="T73" fmla="*/ 171 h 228"/>
                <a:gd name="T74" fmla="*/ 228 w 228"/>
                <a:gd name="T75" fmla="*/ 19 h 228"/>
                <a:gd name="T76" fmla="*/ 209 w 228"/>
                <a:gd name="T77" fmla="*/ 0 h 228"/>
                <a:gd name="T78" fmla="*/ 114 w 228"/>
                <a:gd name="T79" fmla="*/ 173 h 228"/>
                <a:gd name="T80" fmla="*/ 104 w 228"/>
                <a:gd name="T81" fmla="*/ 163 h 228"/>
                <a:gd name="T82" fmla="*/ 114 w 228"/>
                <a:gd name="T83" fmla="*/ 153 h 228"/>
                <a:gd name="T84" fmla="*/ 124 w 228"/>
                <a:gd name="T85" fmla="*/ 163 h 228"/>
                <a:gd name="T86" fmla="*/ 114 w 228"/>
                <a:gd name="T87" fmla="*/ 173 h 228"/>
                <a:gd name="T88" fmla="*/ 204 w 228"/>
                <a:gd name="T89" fmla="*/ 138 h 228"/>
                <a:gd name="T90" fmla="*/ 24 w 228"/>
                <a:gd name="T91" fmla="*/ 138 h 228"/>
                <a:gd name="T92" fmla="*/ 24 w 228"/>
                <a:gd name="T93" fmla="*/ 24 h 228"/>
                <a:gd name="T94" fmla="*/ 204 w 228"/>
                <a:gd name="T95" fmla="*/ 24 h 228"/>
                <a:gd name="T96" fmla="*/ 204 w 228"/>
                <a:gd name="T97" fmla="*/ 13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228">
                  <a:moveTo>
                    <a:pt x="126" y="116"/>
                  </a:moveTo>
                  <a:cubicBezTo>
                    <a:pt x="128" y="118"/>
                    <a:pt x="130" y="119"/>
                    <a:pt x="133" y="119"/>
                  </a:cubicBezTo>
                  <a:cubicBezTo>
                    <a:pt x="135" y="119"/>
                    <a:pt x="138" y="118"/>
                    <a:pt x="139" y="117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71" y="87"/>
                    <a:pt x="172" y="85"/>
                    <a:pt x="172" y="82"/>
                  </a:cubicBezTo>
                  <a:cubicBezTo>
                    <a:pt x="172" y="79"/>
                    <a:pt x="171" y="77"/>
                    <a:pt x="169" y="75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6" y="44"/>
                    <a:pt x="130" y="44"/>
                    <a:pt x="126" y="48"/>
                  </a:cubicBezTo>
                  <a:cubicBezTo>
                    <a:pt x="122" y="52"/>
                    <a:pt x="123" y="58"/>
                    <a:pt x="126" y="61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23" y="106"/>
                    <a:pt x="122" y="112"/>
                    <a:pt x="126" y="116"/>
                  </a:cubicBezTo>
                  <a:close/>
                  <a:moveTo>
                    <a:pt x="89" y="117"/>
                  </a:moveTo>
                  <a:cubicBezTo>
                    <a:pt x="90" y="118"/>
                    <a:pt x="93" y="119"/>
                    <a:pt x="95" y="119"/>
                  </a:cubicBezTo>
                  <a:cubicBezTo>
                    <a:pt x="98" y="119"/>
                    <a:pt x="100" y="118"/>
                    <a:pt x="102" y="116"/>
                  </a:cubicBezTo>
                  <a:cubicBezTo>
                    <a:pt x="106" y="112"/>
                    <a:pt x="105" y="106"/>
                    <a:pt x="102" y="103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5" y="58"/>
                    <a:pt x="106" y="52"/>
                    <a:pt x="102" y="48"/>
                  </a:cubicBezTo>
                  <a:cubicBezTo>
                    <a:pt x="98" y="44"/>
                    <a:pt x="92" y="44"/>
                    <a:pt x="89" y="47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7" y="77"/>
                    <a:pt x="56" y="79"/>
                    <a:pt x="56" y="82"/>
                  </a:cubicBezTo>
                  <a:cubicBezTo>
                    <a:pt x="56" y="85"/>
                    <a:pt x="57" y="87"/>
                    <a:pt x="59" y="89"/>
                  </a:cubicBezTo>
                  <a:cubicBezTo>
                    <a:pt x="89" y="117"/>
                    <a:pt x="89" y="117"/>
                    <a:pt x="89" y="117"/>
                  </a:cubicBezTo>
                  <a:close/>
                  <a:moveTo>
                    <a:pt x="20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9"/>
                    <a:pt x="6" y="185"/>
                    <a:pt x="14" y="185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70" y="219"/>
                    <a:pt x="70" y="219"/>
                    <a:pt x="70" y="219"/>
                  </a:cubicBezTo>
                  <a:cubicBezTo>
                    <a:pt x="68" y="224"/>
                    <a:pt x="71" y="228"/>
                    <a:pt x="76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7" y="228"/>
                    <a:pt x="160" y="224"/>
                    <a:pt x="158" y="219"/>
                  </a:cubicBezTo>
                  <a:cubicBezTo>
                    <a:pt x="144" y="185"/>
                    <a:pt x="144" y="185"/>
                    <a:pt x="144" y="185"/>
                  </a:cubicBezTo>
                  <a:cubicBezTo>
                    <a:pt x="214" y="185"/>
                    <a:pt x="214" y="185"/>
                    <a:pt x="214" y="185"/>
                  </a:cubicBezTo>
                  <a:cubicBezTo>
                    <a:pt x="222" y="185"/>
                    <a:pt x="228" y="179"/>
                    <a:pt x="228" y="171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9"/>
                    <a:pt x="219" y="0"/>
                    <a:pt x="209" y="0"/>
                  </a:cubicBezTo>
                  <a:close/>
                  <a:moveTo>
                    <a:pt x="114" y="173"/>
                  </a:moveTo>
                  <a:cubicBezTo>
                    <a:pt x="108" y="173"/>
                    <a:pt x="104" y="169"/>
                    <a:pt x="104" y="163"/>
                  </a:cubicBezTo>
                  <a:cubicBezTo>
                    <a:pt x="104" y="158"/>
                    <a:pt x="108" y="153"/>
                    <a:pt x="114" y="153"/>
                  </a:cubicBezTo>
                  <a:cubicBezTo>
                    <a:pt x="120" y="153"/>
                    <a:pt x="124" y="158"/>
                    <a:pt x="124" y="163"/>
                  </a:cubicBezTo>
                  <a:cubicBezTo>
                    <a:pt x="124" y="169"/>
                    <a:pt x="120" y="173"/>
                    <a:pt x="114" y="173"/>
                  </a:cubicBezTo>
                  <a:close/>
                  <a:moveTo>
                    <a:pt x="204" y="138"/>
                  </a:moveTo>
                  <a:cubicBezTo>
                    <a:pt x="24" y="138"/>
                    <a:pt x="24" y="138"/>
                    <a:pt x="24" y="13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4" y="24"/>
                    <a:pt x="204" y="24"/>
                    <a:pt x="204" y="24"/>
                  </a:cubicBezTo>
                  <a:lnTo>
                    <a:pt x="204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52"/>
            <p:cNvSpPr>
              <a:spLocks noEditPoints="1"/>
            </p:cNvSpPr>
            <p:nvPr/>
          </p:nvSpPr>
          <p:spPr bwMode="auto">
            <a:xfrm>
              <a:off x="4908761" y="8188092"/>
              <a:ext cx="499274" cy="428766"/>
            </a:xfrm>
            <a:custGeom>
              <a:avLst/>
              <a:gdLst>
                <a:gd name="T0" fmla="*/ 223 w 228"/>
                <a:gd name="T1" fmla="*/ 0 h 196"/>
                <a:gd name="T2" fmla="*/ 5 w 228"/>
                <a:gd name="T3" fmla="*/ 0 h 196"/>
                <a:gd name="T4" fmla="*/ 0 w 228"/>
                <a:gd name="T5" fmla="*/ 4 h 196"/>
                <a:gd name="T6" fmla="*/ 0 w 228"/>
                <a:gd name="T7" fmla="*/ 176 h 196"/>
                <a:gd name="T8" fmla="*/ 19 w 228"/>
                <a:gd name="T9" fmla="*/ 196 h 196"/>
                <a:gd name="T10" fmla="*/ 209 w 228"/>
                <a:gd name="T11" fmla="*/ 196 h 196"/>
                <a:gd name="T12" fmla="*/ 228 w 228"/>
                <a:gd name="T13" fmla="*/ 176 h 196"/>
                <a:gd name="T14" fmla="*/ 228 w 228"/>
                <a:gd name="T15" fmla="*/ 4 h 196"/>
                <a:gd name="T16" fmla="*/ 223 w 228"/>
                <a:gd name="T17" fmla="*/ 0 h 196"/>
                <a:gd name="T18" fmla="*/ 188 w 228"/>
                <a:gd name="T19" fmla="*/ 24 h 196"/>
                <a:gd name="T20" fmla="*/ 114 w 228"/>
                <a:gd name="T21" fmla="*/ 90 h 196"/>
                <a:gd name="T22" fmla="*/ 40 w 228"/>
                <a:gd name="T23" fmla="*/ 24 h 196"/>
                <a:gd name="T24" fmla="*/ 188 w 228"/>
                <a:gd name="T25" fmla="*/ 24 h 196"/>
                <a:gd name="T26" fmla="*/ 204 w 228"/>
                <a:gd name="T27" fmla="*/ 172 h 196"/>
                <a:gd name="T28" fmla="*/ 24 w 228"/>
                <a:gd name="T29" fmla="*/ 172 h 196"/>
                <a:gd name="T30" fmla="*/ 24 w 228"/>
                <a:gd name="T31" fmla="*/ 34 h 196"/>
                <a:gd name="T32" fmla="*/ 108 w 228"/>
                <a:gd name="T33" fmla="*/ 110 h 196"/>
                <a:gd name="T34" fmla="*/ 114 w 228"/>
                <a:gd name="T35" fmla="*/ 113 h 196"/>
                <a:gd name="T36" fmla="*/ 120 w 228"/>
                <a:gd name="T37" fmla="*/ 110 h 196"/>
                <a:gd name="T38" fmla="*/ 204 w 228"/>
                <a:gd name="T39" fmla="*/ 35 h 196"/>
                <a:gd name="T40" fmla="*/ 204 w 228"/>
                <a:gd name="T41" fmla="*/ 17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7"/>
                    <a:pt x="9" y="196"/>
                    <a:pt x="19" y="196"/>
                  </a:cubicBezTo>
                  <a:cubicBezTo>
                    <a:pt x="209" y="196"/>
                    <a:pt x="209" y="196"/>
                    <a:pt x="209" y="196"/>
                  </a:cubicBezTo>
                  <a:cubicBezTo>
                    <a:pt x="220" y="196"/>
                    <a:pt x="228" y="187"/>
                    <a:pt x="228" y="176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8" y="2"/>
                    <a:pt x="226" y="0"/>
                    <a:pt x="223" y="0"/>
                  </a:cubicBezTo>
                  <a:close/>
                  <a:moveTo>
                    <a:pt x="188" y="24"/>
                  </a:moveTo>
                  <a:cubicBezTo>
                    <a:pt x="114" y="90"/>
                    <a:pt x="114" y="90"/>
                    <a:pt x="114" y="90"/>
                  </a:cubicBezTo>
                  <a:cubicBezTo>
                    <a:pt x="40" y="24"/>
                    <a:pt x="40" y="24"/>
                    <a:pt x="40" y="24"/>
                  </a:cubicBezTo>
                  <a:lnTo>
                    <a:pt x="188" y="24"/>
                  </a:lnTo>
                  <a:close/>
                  <a:moveTo>
                    <a:pt x="204" y="172"/>
                  </a:moveTo>
                  <a:cubicBezTo>
                    <a:pt x="24" y="172"/>
                    <a:pt x="24" y="172"/>
                    <a:pt x="24" y="172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10" y="112"/>
                    <a:pt x="112" y="113"/>
                    <a:pt x="114" y="113"/>
                  </a:cubicBezTo>
                  <a:cubicBezTo>
                    <a:pt x="116" y="113"/>
                    <a:pt x="119" y="112"/>
                    <a:pt x="120" y="110"/>
                  </a:cubicBezTo>
                  <a:cubicBezTo>
                    <a:pt x="204" y="35"/>
                    <a:pt x="204" y="35"/>
                    <a:pt x="204" y="35"/>
                  </a:cubicBezTo>
                  <a:lnTo>
                    <a:pt x="20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53"/>
            <p:cNvSpPr>
              <a:spLocks noEditPoints="1"/>
            </p:cNvSpPr>
            <p:nvPr/>
          </p:nvSpPr>
          <p:spPr bwMode="auto">
            <a:xfrm>
              <a:off x="8279811" y="6434917"/>
              <a:ext cx="552631" cy="436389"/>
            </a:xfrm>
            <a:custGeom>
              <a:avLst/>
              <a:gdLst>
                <a:gd name="T0" fmla="*/ 24 w 253"/>
                <a:gd name="T1" fmla="*/ 35 h 200"/>
                <a:gd name="T2" fmla="*/ 107 w 253"/>
                <a:gd name="T3" fmla="*/ 111 h 200"/>
                <a:gd name="T4" fmla="*/ 113 w 253"/>
                <a:gd name="T5" fmla="*/ 114 h 200"/>
                <a:gd name="T6" fmla="*/ 119 w 253"/>
                <a:gd name="T7" fmla="*/ 111 h 200"/>
                <a:gd name="T8" fmla="*/ 202 w 253"/>
                <a:gd name="T9" fmla="*/ 36 h 200"/>
                <a:gd name="T10" fmla="*/ 202 w 253"/>
                <a:gd name="T11" fmla="*/ 65 h 200"/>
                <a:gd name="T12" fmla="*/ 226 w 253"/>
                <a:gd name="T13" fmla="*/ 43 h 200"/>
                <a:gd name="T14" fmla="*/ 226 w 253"/>
                <a:gd name="T15" fmla="*/ 5 h 200"/>
                <a:gd name="T16" fmla="*/ 221 w 253"/>
                <a:gd name="T17" fmla="*/ 0 h 200"/>
                <a:gd name="T18" fmla="*/ 5 w 253"/>
                <a:gd name="T19" fmla="*/ 0 h 200"/>
                <a:gd name="T20" fmla="*/ 0 w 253"/>
                <a:gd name="T21" fmla="*/ 5 h 200"/>
                <a:gd name="T22" fmla="*/ 0 w 253"/>
                <a:gd name="T23" fmla="*/ 178 h 200"/>
                <a:gd name="T24" fmla="*/ 19 w 253"/>
                <a:gd name="T25" fmla="*/ 197 h 200"/>
                <a:gd name="T26" fmla="*/ 92 w 253"/>
                <a:gd name="T27" fmla="*/ 197 h 200"/>
                <a:gd name="T28" fmla="*/ 95 w 253"/>
                <a:gd name="T29" fmla="*/ 173 h 200"/>
                <a:gd name="T30" fmla="*/ 24 w 253"/>
                <a:gd name="T31" fmla="*/ 173 h 200"/>
                <a:gd name="T32" fmla="*/ 24 w 253"/>
                <a:gd name="T33" fmla="*/ 35 h 200"/>
                <a:gd name="T34" fmla="*/ 187 w 253"/>
                <a:gd name="T35" fmla="*/ 24 h 200"/>
                <a:gd name="T36" fmla="*/ 113 w 253"/>
                <a:gd name="T37" fmla="*/ 91 h 200"/>
                <a:gd name="T38" fmla="*/ 40 w 253"/>
                <a:gd name="T39" fmla="*/ 24 h 200"/>
                <a:gd name="T40" fmla="*/ 187 w 253"/>
                <a:gd name="T41" fmla="*/ 24 h 200"/>
                <a:gd name="T42" fmla="*/ 102 w 253"/>
                <a:gd name="T43" fmla="*/ 200 h 200"/>
                <a:gd name="T44" fmla="*/ 136 w 253"/>
                <a:gd name="T45" fmla="*/ 196 h 200"/>
                <a:gd name="T46" fmla="*/ 110 w 253"/>
                <a:gd name="T47" fmla="*/ 166 h 200"/>
                <a:gd name="T48" fmla="*/ 102 w 253"/>
                <a:gd name="T49" fmla="*/ 200 h 200"/>
                <a:gd name="T50" fmla="*/ 250 w 253"/>
                <a:gd name="T51" fmla="*/ 78 h 200"/>
                <a:gd name="T52" fmla="*/ 235 w 253"/>
                <a:gd name="T53" fmla="*/ 61 h 200"/>
                <a:gd name="T54" fmla="*/ 223 w 253"/>
                <a:gd name="T55" fmla="*/ 61 h 200"/>
                <a:gd name="T56" fmla="*/ 209 w 253"/>
                <a:gd name="T57" fmla="*/ 74 h 200"/>
                <a:gd name="T58" fmla="*/ 235 w 253"/>
                <a:gd name="T59" fmla="*/ 104 h 200"/>
                <a:gd name="T60" fmla="*/ 249 w 253"/>
                <a:gd name="T61" fmla="*/ 91 h 200"/>
                <a:gd name="T62" fmla="*/ 250 w 253"/>
                <a:gd name="T63" fmla="*/ 78 h 200"/>
                <a:gd name="T64" fmla="*/ 202 w 253"/>
                <a:gd name="T65" fmla="*/ 173 h 200"/>
                <a:gd name="T66" fmla="*/ 177 w 253"/>
                <a:gd name="T67" fmla="*/ 173 h 200"/>
                <a:gd name="T68" fmla="*/ 151 w 253"/>
                <a:gd name="T69" fmla="*/ 197 h 200"/>
                <a:gd name="T70" fmla="*/ 207 w 253"/>
                <a:gd name="T71" fmla="*/ 197 h 200"/>
                <a:gd name="T72" fmla="*/ 226 w 253"/>
                <a:gd name="T73" fmla="*/ 178 h 200"/>
                <a:gd name="T74" fmla="*/ 226 w 253"/>
                <a:gd name="T75" fmla="*/ 127 h 200"/>
                <a:gd name="T76" fmla="*/ 202 w 253"/>
                <a:gd name="T77" fmla="*/ 149 h 200"/>
                <a:gd name="T78" fmla="*/ 202 w 253"/>
                <a:gd name="T79" fmla="*/ 173 h 200"/>
                <a:gd name="T80" fmla="*/ 116 w 253"/>
                <a:gd name="T81" fmla="*/ 160 h 200"/>
                <a:gd name="T82" fmla="*/ 142 w 253"/>
                <a:gd name="T83" fmla="*/ 190 h 200"/>
                <a:gd name="T84" fmla="*/ 229 w 253"/>
                <a:gd name="T85" fmla="*/ 110 h 200"/>
                <a:gd name="T86" fmla="*/ 202 w 253"/>
                <a:gd name="T87" fmla="*/ 80 h 200"/>
                <a:gd name="T88" fmla="*/ 116 w 253"/>
                <a:gd name="T89" fmla="*/ 1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3" h="200">
                  <a:moveTo>
                    <a:pt x="24" y="35"/>
                  </a:moveTo>
                  <a:cubicBezTo>
                    <a:pt x="107" y="111"/>
                    <a:pt x="107" y="111"/>
                    <a:pt x="107" y="111"/>
                  </a:cubicBezTo>
                  <a:cubicBezTo>
                    <a:pt x="108" y="113"/>
                    <a:pt x="111" y="114"/>
                    <a:pt x="113" y="114"/>
                  </a:cubicBezTo>
                  <a:cubicBezTo>
                    <a:pt x="115" y="114"/>
                    <a:pt x="117" y="113"/>
                    <a:pt x="119" y="111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2"/>
                    <a:pt x="224" y="0"/>
                    <a:pt x="2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8" y="197"/>
                    <a:pt x="19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24" y="173"/>
                    <a:pt x="24" y="173"/>
                    <a:pt x="24" y="173"/>
                  </a:cubicBezTo>
                  <a:lnTo>
                    <a:pt x="24" y="35"/>
                  </a:lnTo>
                  <a:close/>
                  <a:moveTo>
                    <a:pt x="187" y="24"/>
                  </a:moveTo>
                  <a:cubicBezTo>
                    <a:pt x="113" y="91"/>
                    <a:pt x="113" y="91"/>
                    <a:pt x="113" y="91"/>
                  </a:cubicBezTo>
                  <a:cubicBezTo>
                    <a:pt x="40" y="24"/>
                    <a:pt x="40" y="24"/>
                    <a:pt x="40" y="24"/>
                  </a:cubicBezTo>
                  <a:lnTo>
                    <a:pt x="187" y="24"/>
                  </a:lnTo>
                  <a:close/>
                  <a:moveTo>
                    <a:pt x="102" y="200"/>
                  </a:moveTo>
                  <a:cubicBezTo>
                    <a:pt x="136" y="196"/>
                    <a:pt x="136" y="196"/>
                    <a:pt x="136" y="196"/>
                  </a:cubicBezTo>
                  <a:cubicBezTo>
                    <a:pt x="110" y="166"/>
                    <a:pt x="110" y="166"/>
                    <a:pt x="110" y="166"/>
                  </a:cubicBezTo>
                  <a:lnTo>
                    <a:pt x="102" y="200"/>
                  </a:lnTo>
                  <a:close/>
                  <a:moveTo>
                    <a:pt x="250" y="78"/>
                  </a:moveTo>
                  <a:cubicBezTo>
                    <a:pt x="235" y="61"/>
                    <a:pt x="235" y="61"/>
                    <a:pt x="235" y="61"/>
                  </a:cubicBezTo>
                  <a:cubicBezTo>
                    <a:pt x="232" y="58"/>
                    <a:pt x="226" y="58"/>
                    <a:pt x="223" y="61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3" y="87"/>
                    <a:pt x="253" y="82"/>
                    <a:pt x="250" y="78"/>
                  </a:cubicBezTo>
                  <a:close/>
                  <a:moveTo>
                    <a:pt x="202" y="173"/>
                  </a:moveTo>
                  <a:cubicBezTo>
                    <a:pt x="177" y="173"/>
                    <a:pt x="177" y="173"/>
                    <a:pt x="177" y="173"/>
                  </a:cubicBezTo>
                  <a:cubicBezTo>
                    <a:pt x="151" y="197"/>
                    <a:pt x="151" y="197"/>
                    <a:pt x="151" y="197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17" y="197"/>
                    <a:pt x="226" y="189"/>
                    <a:pt x="226" y="178"/>
                  </a:cubicBezTo>
                  <a:cubicBezTo>
                    <a:pt x="226" y="127"/>
                    <a:pt x="226" y="127"/>
                    <a:pt x="226" y="127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73"/>
                    <a:pt x="202" y="173"/>
                    <a:pt x="202" y="173"/>
                  </a:cubicBezTo>
                  <a:close/>
                  <a:moveTo>
                    <a:pt x="116" y="160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229" y="110"/>
                    <a:pt x="229" y="110"/>
                    <a:pt x="229" y="110"/>
                  </a:cubicBezTo>
                  <a:cubicBezTo>
                    <a:pt x="202" y="80"/>
                    <a:pt x="202" y="80"/>
                    <a:pt x="202" y="80"/>
                  </a:cubicBezTo>
                  <a:lnTo>
                    <a:pt x="116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4"/>
            <p:cNvSpPr>
              <a:spLocks noEditPoints="1"/>
            </p:cNvSpPr>
            <p:nvPr/>
          </p:nvSpPr>
          <p:spPr bwMode="auto">
            <a:xfrm>
              <a:off x="6660030" y="5668856"/>
              <a:ext cx="499274" cy="499274"/>
            </a:xfrm>
            <a:custGeom>
              <a:avLst/>
              <a:gdLst>
                <a:gd name="T0" fmla="*/ 151 w 228"/>
                <a:gd name="T1" fmla="*/ 40 h 228"/>
                <a:gd name="T2" fmla="*/ 77 w 228"/>
                <a:gd name="T3" fmla="*/ 40 h 228"/>
                <a:gd name="T4" fmla="*/ 77 w 228"/>
                <a:gd name="T5" fmla="*/ 54 h 228"/>
                <a:gd name="T6" fmla="*/ 151 w 228"/>
                <a:gd name="T7" fmla="*/ 54 h 228"/>
                <a:gd name="T8" fmla="*/ 151 w 228"/>
                <a:gd name="T9" fmla="*/ 40 h 228"/>
                <a:gd name="T10" fmla="*/ 219 w 228"/>
                <a:gd name="T11" fmla="*/ 110 h 228"/>
                <a:gd name="T12" fmla="*/ 207 w 228"/>
                <a:gd name="T13" fmla="*/ 110 h 228"/>
                <a:gd name="T14" fmla="*/ 207 w 228"/>
                <a:gd name="T15" fmla="*/ 85 h 228"/>
                <a:gd name="T16" fmla="*/ 203 w 228"/>
                <a:gd name="T17" fmla="*/ 80 h 228"/>
                <a:gd name="T18" fmla="*/ 191 w 228"/>
                <a:gd name="T19" fmla="*/ 80 h 228"/>
                <a:gd name="T20" fmla="*/ 191 w 228"/>
                <a:gd name="T21" fmla="*/ 4 h 228"/>
                <a:gd name="T22" fmla="*/ 188 w 228"/>
                <a:gd name="T23" fmla="*/ 0 h 228"/>
                <a:gd name="T24" fmla="*/ 41 w 228"/>
                <a:gd name="T25" fmla="*/ 0 h 228"/>
                <a:gd name="T26" fmla="*/ 37 w 228"/>
                <a:gd name="T27" fmla="*/ 4 h 228"/>
                <a:gd name="T28" fmla="*/ 37 w 228"/>
                <a:gd name="T29" fmla="*/ 80 h 228"/>
                <a:gd name="T30" fmla="*/ 26 w 228"/>
                <a:gd name="T31" fmla="*/ 80 h 228"/>
                <a:gd name="T32" fmla="*/ 21 w 228"/>
                <a:gd name="T33" fmla="*/ 85 h 228"/>
                <a:gd name="T34" fmla="*/ 21 w 228"/>
                <a:gd name="T35" fmla="*/ 110 h 228"/>
                <a:gd name="T36" fmla="*/ 10 w 228"/>
                <a:gd name="T37" fmla="*/ 110 h 228"/>
                <a:gd name="T38" fmla="*/ 0 w 228"/>
                <a:gd name="T39" fmla="*/ 120 h 228"/>
                <a:gd name="T40" fmla="*/ 0 w 228"/>
                <a:gd name="T41" fmla="*/ 191 h 228"/>
                <a:gd name="T42" fmla="*/ 19 w 228"/>
                <a:gd name="T43" fmla="*/ 210 h 228"/>
                <a:gd name="T44" fmla="*/ 37 w 228"/>
                <a:gd name="T45" fmla="*/ 210 h 228"/>
                <a:gd name="T46" fmla="*/ 37 w 228"/>
                <a:gd name="T47" fmla="*/ 225 h 228"/>
                <a:gd name="T48" fmla="*/ 41 w 228"/>
                <a:gd name="T49" fmla="*/ 228 h 228"/>
                <a:gd name="T50" fmla="*/ 188 w 228"/>
                <a:gd name="T51" fmla="*/ 228 h 228"/>
                <a:gd name="T52" fmla="*/ 191 w 228"/>
                <a:gd name="T53" fmla="*/ 225 h 228"/>
                <a:gd name="T54" fmla="*/ 191 w 228"/>
                <a:gd name="T55" fmla="*/ 210 h 228"/>
                <a:gd name="T56" fmla="*/ 209 w 228"/>
                <a:gd name="T57" fmla="*/ 210 h 228"/>
                <a:gd name="T58" fmla="*/ 228 w 228"/>
                <a:gd name="T59" fmla="*/ 191 h 228"/>
                <a:gd name="T60" fmla="*/ 228 w 228"/>
                <a:gd name="T61" fmla="*/ 120 h 228"/>
                <a:gd name="T62" fmla="*/ 219 w 228"/>
                <a:gd name="T63" fmla="*/ 110 h 228"/>
                <a:gd name="T64" fmla="*/ 172 w 228"/>
                <a:gd name="T65" fmla="*/ 209 h 228"/>
                <a:gd name="T66" fmla="*/ 172 w 228"/>
                <a:gd name="T67" fmla="*/ 209 h 228"/>
                <a:gd name="T68" fmla="*/ 56 w 228"/>
                <a:gd name="T69" fmla="*/ 209 h 228"/>
                <a:gd name="T70" fmla="*/ 56 w 228"/>
                <a:gd name="T71" fmla="*/ 172 h 228"/>
                <a:gd name="T72" fmla="*/ 172 w 228"/>
                <a:gd name="T73" fmla="*/ 172 h 228"/>
                <a:gd name="T74" fmla="*/ 172 w 228"/>
                <a:gd name="T75" fmla="*/ 209 h 228"/>
                <a:gd name="T76" fmla="*/ 104 w 228"/>
                <a:gd name="T77" fmla="*/ 142 h 228"/>
                <a:gd name="T78" fmla="*/ 114 w 228"/>
                <a:gd name="T79" fmla="*/ 131 h 228"/>
                <a:gd name="T80" fmla="*/ 125 w 228"/>
                <a:gd name="T81" fmla="*/ 142 h 228"/>
                <a:gd name="T82" fmla="*/ 114 w 228"/>
                <a:gd name="T83" fmla="*/ 152 h 228"/>
                <a:gd name="T84" fmla="*/ 104 w 228"/>
                <a:gd name="T85" fmla="*/ 142 h 228"/>
                <a:gd name="T86" fmla="*/ 172 w 228"/>
                <a:gd name="T87" fmla="*/ 110 h 228"/>
                <a:gd name="T88" fmla="*/ 172 w 228"/>
                <a:gd name="T89" fmla="*/ 110 h 228"/>
                <a:gd name="T90" fmla="*/ 56 w 228"/>
                <a:gd name="T91" fmla="*/ 110 h 228"/>
                <a:gd name="T92" fmla="*/ 56 w 228"/>
                <a:gd name="T93" fmla="*/ 19 h 228"/>
                <a:gd name="T94" fmla="*/ 172 w 228"/>
                <a:gd name="T95" fmla="*/ 19 h 228"/>
                <a:gd name="T96" fmla="*/ 172 w 228"/>
                <a:gd name="T97" fmla="*/ 110 h 228"/>
                <a:gd name="T98" fmla="*/ 77 w 228"/>
                <a:gd name="T99" fmla="*/ 87 h 228"/>
                <a:gd name="T100" fmla="*/ 151 w 228"/>
                <a:gd name="T101" fmla="*/ 87 h 228"/>
                <a:gd name="T102" fmla="*/ 151 w 228"/>
                <a:gd name="T103" fmla="*/ 73 h 228"/>
                <a:gd name="T104" fmla="*/ 77 w 228"/>
                <a:gd name="T105" fmla="*/ 73 h 228"/>
                <a:gd name="T106" fmla="*/ 77 w 228"/>
                <a:gd name="T107" fmla="*/ 8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151" y="40"/>
                  </a:moveTo>
                  <a:cubicBezTo>
                    <a:pt x="77" y="40"/>
                    <a:pt x="77" y="40"/>
                    <a:pt x="77" y="40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151" y="54"/>
                    <a:pt x="151" y="54"/>
                    <a:pt x="151" y="54"/>
                  </a:cubicBezTo>
                  <a:lnTo>
                    <a:pt x="151" y="40"/>
                  </a:lnTo>
                  <a:close/>
                  <a:moveTo>
                    <a:pt x="219" y="110"/>
                  </a:moveTo>
                  <a:cubicBezTo>
                    <a:pt x="207" y="110"/>
                    <a:pt x="207" y="110"/>
                    <a:pt x="207" y="110"/>
                  </a:cubicBezTo>
                  <a:cubicBezTo>
                    <a:pt x="207" y="85"/>
                    <a:pt x="207" y="85"/>
                    <a:pt x="207" y="85"/>
                  </a:cubicBezTo>
                  <a:cubicBezTo>
                    <a:pt x="207" y="82"/>
                    <a:pt x="205" y="80"/>
                    <a:pt x="203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91" y="2"/>
                    <a:pt x="190" y="0"/>
                    <a:pt x="18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37" y="2"/>
                    <a:pt x="37" y="4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3" y="80"/>
                    <a:pt x="21" y="82"/>
                    <a:pt x="21" y="85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4" y="110"/>
                    <a:pt x="0" y="115"/>
                    <a:pt x="0" y="12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1"/>
                    <a:pt x="9" y="210"/>
                    <a:pt x="19" y="210"/>
                  </a:cubicBezTo>
                  <a:cubicBezTo>
                    <a:pt x="37" y="210"/>
                    <a:pt x="37" y="210"/>
                    <a:pt x="37" y="210"/>
                  </a:cubicBezTo>
                  <a:cubicBezTo>
                    <a:pt x="37" y="225"/>
                    <a:pt x="37" y="225"/>
                    <a:pt x="37" y="225"/>
                  </a:cubicBezTo>
                  <a:cubicBezTo>
                    <a:pt x="37" y="227"/>
                    <a:pt x="39" y="228"/>
                    <a:pt x="41" y="228"/>
                  </a:cubicBezTo>
                  <a:cubicBezTo>
                    <a:pt x="188" y="228"/>
                    <a:pt x="188" y="228"/>
                    <a:pt x="188" y="228"/>
                  </a:cubicBezTo>
                  <a:cubicBezTo>
                    <a:pt x="190" y="228"/>
                    <a:pt x="191" y="227"/>
                    <a:pt x="191" y="225"/>
                  </a:cubicBezTo>
                  <a:cubicBezTo>
                    <a:pt x="191" y="210"/>
                    <a:pt x="191" y="210"/>
                    <a:pt x="191" y="210"/>
                  </a:cubicBezTo>
                  <a:cubicBezTo>
                    <a:pt x="209" y="210"/>
                    <a:pt x="209" y="210"/>
                    <a:pt x="209" y="210"/>
                  </a:cubicBezTo>
                  <a:cubicBezTo>
                    <a:pt x="220" y="210"/>
                    <a:pt x="228" y="201"/>
                    <a:pt x="228" y="191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28" y="115"/>
                    <a:pt x="224" y="110"/>
                    <a:pt x="219" y="110"/>
                  </a:cubicBezTo>
                  <a:close/>
                  <a:moveTo>
                    <a:pt x="172" y="209"/>
                  </a:moveTo>
                  <a:cubicBezTo>
                    <a:pt x="172" y="209"/>
                    <a:pt x="172" y="209"/>
                    <a:pt x="172" y="209"/>
                  </a:cubicBezTo>
                  <a:cubicBezTo>
                    <a:pt x="56" y="209"/>
                    <a:pt x="56" y="209"/>
                    <a:pt x="56" y="209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2" y="209"/>
                    <a:pt x="172" y="209"/>
                    <a:pt x="172" y="209"/>
                  </a:cubicBezTo>
                  <a:close/>
                  <a:moveTo>
                    <a:pt x="104" y="142"/>
                  </a:moveTo>
                  <a:cubicBezTo>
                    <a:pt x="104" y="136"/>
                    <a:pt x="108" y="131"/>
                    <a:pt x="114" y="131"/>
                  </a:cubicBezTo>
                  <a:cubicBezTo>
                    <a:pt x="120" y="131"/>
                    <a:pt x="125" y="136"/>
                    <a:pt x="125" y="142"/>
                  </a:cubicBezTo>
                  <a:cubicBezTo>
                    <a:pt x="125" y="147"/>
                    <a:pt x="120" y="152"/>
                    <a:pt x="114" y="152"/>
                  </a:cubicBezTo>
                  <a:cubicBezTo>
                    <a:pt x="108" y="152"/>
                    <a:pt x="104" y="147"/>
                    <a:pt x="104" y="142"/>
                  </a:cubicBezTo>
                  <a:close/>
                  <a:moveTo>
                    <a:pt x="172" y="110"/>
                  </a:moveTo>
                  <a:cubicBezTo>
                    <a:pt x="172" y="110"/>
                    <a:pt x="172" y="110"/>
                    <a:pt x="172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2" y="110"/>
                    <a:pt x="172" y="110"/>
                    <a:pt x="172" y="110"/>
                  </a:cubicBezTo>
                  <a:close/>
                  <a:moveTo>
                    <a:pt x="77" y="87"/>
                  </a:moveTo>
                  <a:cubicBezTo>
                    <a:pt x="151" y="87"/>
                    <a:pt x="151" y="87"/>
                    <a:pt x="151" y="87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77" y="73"/>
                    <a:pt x="77" y="73"/>
                    <a:pt x="77" y="73"/>
                  </a:cubicBezTo>
                  <a:lnTo>
                    <a:pt x="7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5"/>
            <p:cNvSpPr>
              <a:spLocks noEditPoints="1"/>
            </p:cNvSpPr>
            <p:nvPr/>
          </p:nvSpPr>
          <p:spPr bwMode="auto">
            <a:xfrm>
              <a:off x="10932442" y="6394898"/>
              <a:ext cx="453539" cy="516425"/>
            </a:xfrm>
            <a:custGeom>
              <a:avLst/>
              <a:gdLst>
                <a:gd name="T0" fmla="*/ 204 w 208"/>
                <a:gd name="T1" fmla="*/ 26 h 236"/>
                <a:gd name="T2" fmla="*/ 203 w 208"/>
                <a:gd name="T3" fmla="*/ 26 h 236"/>
                <a:gd name="T4" fmla="*/ 172 w 208"/>
                <a:gd name="T5" fmla="*/ 29 h 236"/>
                <a:gd name="T6" fmla="*/ 105 w 208"/>
                <a:gd name="T7" fmla="*/ 2 h 236"/>
                <a:gd name="T8" fmla="*/ 104 w 208"/>
                <a:gd name="T9" fmla="*/ 0 h 236"/>
                <a:gd name="T10" fmla="*/ 103 w 208"/>
                <a:gd name="T11" fmla="*/ 2 h 236"/>
                <a:gd name="T12" fmla="*/ 34 w 208"/>
                <a:gd name="T13" fmla="*/ 29 h 236"/>
                <a:gd name="T14" fmla="*/ 5 w 208"/>
                <a:gd name="T15" fmla="*/ 26 h 236"/>
                <a:gd name="T16" fmla="*/ 4 w 208"/>
                <a:gd name="T17" fmla="*/ 26 h 236"/>
                <a:gd name="T18" fmla="*/ 0 w 208"/>
                <a:gd name="T19" fmla="*/ 30 h 236"/>
                <a:gd name="T20" fmla="*/ 0 w 208"/>
                <a:gd name="T21" fmla="*/ 150 h 236"/>
                <a:gd name="T22" fmla="*/ 104 w 208"/>
                <a:gd name="T23" fmla="*/ 236 h 236"/>
                <a:gd name="T24" fmla="*/ 208 w 208"/>
                <a:gd name="T25" fmla="*/ 152 h 236"/>
                <a:gd name="T26" fmla="*/ 208 w 208"/>
                <a:gd name="T27" fmla="*/ 30 h 236"/>
                <a:gd name="T28" fmla="*/ 204 w 208"/>
                <a:gd name="T29" fmla="*/ 26 h 236"/>
                <a:gd name="T30" fmla="*/ 184 w 208"/>
                <a:gd name="T31" fmla="*/ 152 h 236"/>
                <a:gd name="T32" fmla="*/ 104 w 208"/>
                <a:gd name="T33" fmla="*/ 212 h 236"/>
                <a:gd name="T34" fmla="*/ 104 w 208"/>
                <a:gd name="T35" fmla="*/ 212 h 236"/>
                <a:gd name="T36" fmla="*/ 104 w 208"/>
                <a:gd name="T37" fmla="*/ 124 h 236"/>
                <a:gd name="T38" fmla="*/ 24 w 208"/>
                <a:gd name="T39" fmla="*/ 124 h 236"/>
                <a:gd name="T40" fmla="*/ 24 w 208"/>
                <a:gd name="T41" fmla="*/ 52 h 236"/>
                <a:gd name="T42" fmla="*/ 34 w 208"/>
                <a:gd name="T43" fmla="*/ 52 h 236"/>
                <a:gd name="T44" fmla="*/ 104 w 208"/>
                <a:gd name="T45" fmla="*/ 36 h 236"/>
                <a:gd name="T46" fmla="*/ 104 w 208"/>
                <a:gd name="T47" fmla="*/ 36 h 236"/>
                <a:gd name="T48" fmla="*/ 104 w 208"/>
                <a:gd name="T49" fmla="*/ 124 h 236"/>
                <a:gd name="T50" fmla="*/ 184 w 208"/>
                <a:gd name="T51" fmla="*/ 124 h 236"/>
                <a:gd name="T52" fmla="*/ 184 w 208"/>
                <a:gd name="T53" fmla="*/ 15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6">
                  <a:moveTo>
                    <a:pt x="204" y="26"/>
                  </a:moveTo>
                  <a:cubicBezTo>
                    <a:pt x="204" y="26"/>
                    <a:pt x="204" y="26"/>
                    <a:pt x="203" y="26"/>
                  </a:cubicBezTo>
                  <a:cubicBezTo>
                    <a:pt x="192" y="28"/>
                    <a:pt x="182" y="29"/>
                    <a:pt x="172" y="29"/>
                  </a:cubicBezTo>
                  <a:cubicBezTo>
                    <a:pt x="134" y="29"/>
                    <a:pt x="109" y="17"/>
                    <a:pt x="105" y="2"/>
                  </a:cubicBezTo>
                  <a:cubicBezTo>
                    <a:pt x="104" y="1"/>
                    <a:pt x="104" y="0"/>
                    <a:pt x="104" y="0"/>
                  </a:cubicBezTo>
                  <a:cubicBezTo>
                    <a:pt x="104" y="0"/>
                    <a:pt x="104" y="1"/>
                    <a:pt x="103" y="2"/>
                  </a:cubicBezTo>
                  <a:cubicBezTo>
                    <a:pt x="98" y="16"/>
                    <a:pt x="72" y="29"/>
                    <a:pt x="34" y="29"/>
                  </a:cubicBezTo>
                  <a:cubicBezTo>
                    <a:pt x="25" y="29"/>
                    <a:pt x="15" y="28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8"/>
                    <a:pt x="0" y="3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208"/>
                    <a:pt x="104" y="236"/>
                    <a:pt x="104" y="236"/>
                  </a:cubicBezTo>
                  <a:cubicBezTo>
                    <a:pt x="104" y="236"/>
                    <a:pt x="208" y="209"/>
                    <a:pt x="208" y="152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8" y="28"/>
                    <a:pt x="206" y="26"/>
                    <a:pt x="204" y="26"/>
                  </a:cubicBezTo>
                  <a:close/>
                  <a:moveTo>
                    <a:pt x="184" y="152"/>
                  </a:moveTo>
                  <a:cubicBezTo>
                    <a:pt x="184" y="179"/>
                    <a:pt x="134" y="203"/>
                    <a:pt x="104" y="212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31" y="52"/>
                    <a:pt x="34" y="52"/>
                  </a:cubicBezTo>
                  <a:cubicBezTo>
                    <a:pt x="63" y="52"/>
                    <a:pt x="87" y="4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84" y="124"/>
                    <a:pt x="184" y="124"/>
                    <a:pt x="184" y="124"/>
                  </a:cubicBezTo>
                  <a:lnTo>
                    <a:pt x="18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6"/>
            <p:cNvSpPr>
              <a:spLocks noEditPoints="1"/>
            </p:cNvSpPr>
            <p:nvPr/>
          </p:nvSpPr>
          <p:spPr bwMode="auto">
            <a:xfrm>
              <a:off x="10055854" y="5657422"/>
              <a:ext cx="455445" cy="518330"/>
            </a:xfrm>
            <a:custGeom>
              <a:avLst/>
              <a:gdLst>
                <a:gd name="T0" fmla="*/ 203 w 208"/>
                <a:gd name="T1" fmla="*/ 27 h 237"/>
                <a:gd name="T2" fmla="*/ 105 w 208"/>
                <a:gd name="T3" fmla="*/ 3 h 237"/>
                <a:gd name="T4" fmla="*/ 103 w 208"/>
                <a:gd name="T5" fmla="*/ 3 h 237"/>
                <a:gd name="T6" fmla="*/ 5 w 208"/>
                <a:gd name="T7" fmla="*/ 27 h 237"/>
                <a:gd name="T8" fmla="*/ 0 w 208"/>
                <a:gd name="T9" fmla="*/ 31 h 237"/>
                <a:gd name="T10" fmla="*/ 0 w 208"/>
                <a:gd name="T11" fmla="*/ 151 h 237"/>
                <a:gd name="T12" fmla="*/ 104 w 208"/>
                <a:gd name="T13" fmla="*/ 237 h 237"/>
                <a:gd name="T14" fmla="*/ 208 w 208"/>
                <a:gd name="T15" fmla="*/ 153 h 237"/>
                <a:gd name="T16" fmla="*/ 208 w 208"/>
                <a:gd name="T17" fmla="*/ 31 h 237"/>
                <a:gd name="T18" fmla="*/ 203 w 208"/>
                <a:gd name="T19" fmla="*/ 27 h 237"/>
                <a:gd name="T20" fmla="*/ 155 w 208"/>
                <a:gd name="T21" fmla="*/ 99 h 237"/>
                <a:gd name="T22" fmla="*/ 89 w 208"/>
                <a:gd name="T23" fmla="*/ 163 h 237"/>
                <a:gd name="T24" fmla="*/ 53 w 208"/>
                <a:gd name="T25" fmla="*/ 127 h 237"/>
                <a:gd name="T26" fmla="*/ 53 w 208"/>
                <a:gd name="T27" fmla="*/ 114 h 237"/>
                <a:gd name="T28" fmla="*/ 66 w 208"/>
                <a:gd name="T29" fmla="*/ 114 h 237"/>
                <a:gd name="T30" fmla="*/ 89 w 208"/>
                <a:gd name="T31" fmla="*/ 136 h 237"/>
                <a:gd name="T32" fmla="*/ 141 w 208"/>
                <a:gd name="T33" fmla="*/ 85 h 237"/>
                <a:gd name="T34" fmla="*/ 155 w 208"/>
                <a:gd name="T35" fmla="*/ 85 h 237"/>
                <a:gd name="T36" fmla="*/ 155 w 208"/>
                <a:gd name="T37" fmla="*/ 9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" h="237">
                  <a:moveTo>
                    <a:pt x="203" y="27"/>
                  </a:moveTo>
                  <a:cubicBezTo>
                    <a:pt x="146" y="36"/>
                    <a:pt x="110" y="21"/>
                    <a:pt x="105" y="3"/>
                  </a:cubicBezTo>
                  <a:cubicBezTo>
                    <a:pt x="104" y="0"/>
                    <a:pt x="104" y="0"/>
                    <a:pt x="103" y="3"/>
                  </a:cubicBezTo>
                  <a:cubicBezTo>
                    <a:pt x="97" y="21"/>
                    <a:pt x="58" y="37"/>
                    <a:pt x="5" y="27"/>
                  </a:cubicBezTo>
                  <a:cubicBezTo>
                    <a:pt x="2" y="27"/>
                    <a:pt x="0" y="29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209"/>
                    <a:pt x="104" y="237"/>
                    <a:pt x="104" y="237"/>
                  </a:cubicBezTo>
                  <a:cubicBezTo>
                    <a:pt x="104" y="237"/>
                    <a:pt x="208" y="210"/>
                    <a:pt x="208" y="153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208" y="29"/>
                    <a:pt x="206" y="27"/>
                    <a:pt x="203" y="27"/>
                  </a:cubicBezTo>
                  <a:close/>
                  <a:moveTo>
                    <a:pt x="155" y="99"/>
                  </a:moveTo>
                  <a:cubicBezTo>
                    <a:pt x="89" y="163"/>
                    <a:pt x="89" y="163"/>
                    <a:pt x="89" y="163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49" y="124"/>
                    <a:pt x="49" y="118"/>
                    <a:pt x="53" y="114"/>
                  </a:cubicBezTo>
                  <a:cubicBezTo>
                    <a:pt x="57" y="110"/>
                    <a:pt x="63" y="110"/>
                    <a:pt x="66" y="114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5" y="82"/>
                    <a:pt x="151" y="82"/>
                    <a:pt x="155" y="85"/>
                  </a:cubicBezTo>
                  <a:cubicBezTo>
                    <a:pt x="159" y="89"/>
                    <a:pt x="158" y="95"/>
                    <a:pt x="155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5779631" y="8199525"/>
              <a:ext cx="508803" cy="403992"/>
            </a:xfrm>
            <a:custGeom>
              <a:avLst/>
              <a:gdLst>
                <a:gd name="T0" fmla="*/ 187 w 232"/>
                <a:gd name="T1" fmla="*/ 71 h 184"/>
                <a:gd name="T2" fmla="*/ 121 w 232"/>
                <a:gd name="T3" fmla="*/ 46 h 184"/>
                <a:gd name="T4" fmla="*/ 115 w 232"/>
                <a:gd name="T5" fmla="*/ 49 h 184"/>
                <a:gd name="T6" fmla="*/ 104 w 232"/>
                <a:gd name="T7" fmla="*/ 46 h 184"/>
                <a:gd name="T8" fmla="*/ 98 w 232"/>
                <a:gd name="T9" fmla="*/ 49 h 184"/>
                <a:gd name="T10" fmla="*/ 87 w 232"/>
                <a:gd name="T11" fmla="*/ 47 h 184"/>
                <a:gd name="T12" fmla="*/ 81 w 232"/>
                <a:gd name="T13" fmla="*/ 47 h 184"/>
                <a:gd name="T14" fmla="*/ 80 w 232"/>
                <a:gd name="T15" fmla="*/ 52 h 184"/>
                <a:gd name="T16" fmla="*/ 92 w 232"/>
                <a:gd name="T17" fmla="*/ 78 h 184"/>
                <a:gd name="T18" fmla="*/ 107 w 232"/>
                <a:gd name="T19" fmla="*/ 75 h 184"/>
                <a:gd name="T20" fmla="*/ 115 w 232"/>
                <a:gd name="T21" fmla="*/ 75 h 184"/>
                <a:gd name="T22" fmla="*/ 123 w 232"/>
                <a:gd name="T23" fmla="*/ 49 h 184"/>
                <a:gd name="T24" fmla="*/ 19 w 232"/>
                <a:gd name="T25" fmla="*/ 99 h 184"/>
                <a:gd name="T26" fmla="*/ 232 w 232"/>
                <a:gd name="T27" fmla="*/ 9 h 184"/>
                <a:gd name="T28" fmla="*/ 0 w 232"/>
                <a:gd name="T29" fmla="*/ 18 h 184"/>
                <a:gd name="T30" fmla="*/ 141 w 232"/>
                <a:gd name="T31" fmla="*/ 119 h 184"/>
                <a:gd name="T32" fmla="*/ 152 w 232"/>
                <a:gd name="T33" fmla="*/ 75 h 184"/>
                <a:gd name="T34" fmla="*/ 160 w 232"/>
                <a:gd name="T35" fmla="*/ 75 h 184"/>
                <a:gd name="T36" fmla="*/ 169 w 232"/>
                <a:gd name="T37" fmla="*/ 49 h 184"/>
                <a:gd name="T38" fmla="*/ 165 w 232"/>
                <a:gd name="T39" fmla="*/ 46 h 184"/>
                <a:gd name="T40" fmla="*/ 156 w 232"/>
                <a:gd name="T41" fmla="*/ 63 h 184"/>
                <a:gd name="T42" fmla="*/ 147 w 232"/>
                <a:gd name="T43" fmla="*/ 46 h 184"/>
                <a:gd name="T44" fmla="*/ 138 w 232"/>
                <a:gd name="T45" fmla="*/ 63 h 184"/>
                <a:gd name="T46" fmla="*/ 129 w 232"/>
                <a:gd name="T47" fmla="*/ 46 h 184"/>
                <a:gd name="T48" fmla="*/ 125 w 232"/>
                <a:gd name="T49" fmla="*/ 49 h 184"/>
                <a:gd name="T50" fmla="*/ 134 w 232"/>
                <a:gd name="T51" fmla="*/ 75 h 184"/>
                <a:gd name="T52" fmla="*/ 142 w 232"/>
                <a:gd name="T53" fmla="*/ 75 h 184"/>
                <a:gd name="T54" fmla="*/ 223 w 232"/>
                <a:gd name="T55" fmla="*/ 99 h 184"/>
                <a:gd name="T56" fmla="*/ 223 w 232"/>
                <a:gd name="T57" fmla="*/ 119 h 184"/>
                <a:gd name="T58" fmla="*/ 189 w 232"/>
                <a:gd name="T59" fmla="*/ 146 h 184"/>
                <a:gd name="T60" fmla="*/ 145 w 232"/>
                <a:gd name="T61" fmla="*/ 89 h 184"/>
                <a:gd name="T62" fmla="*/ 178 w 232"/>
                <a:gd name="T63" fmla="*/ 154 h 184"/>
                <a:gd name="T64" fmla="*/ 201 w 232"/>
                <a:gd name="T65" fmla="*/ 184 h 184"/>
                <a:gd name="T66" fmla="*/ 189 w 232"/>
                <a:gd name="T67" fmla="*/ 146 h 184"/>
                <a:gd name="T68" fmla="*/ 72 w 232"/>
                <a:gd name="T69" fmla="*/ 47 h 184"/>
                <a:gd name="T70" fmla="*/ 61 w 232"/>
                <a:gd name="T71" fmla="*/ 49 h 184"/>
                <a:gd name="T72" fmla="*/ 54 w 232"/>
                <a:gd name="T73" fmla="*/ 47 h 184"/>
                <a:gd name="T74" fmla="*/ 43 w 232"/>
                <a:gd name="T75" fmla="*/ 49 h 184"/>
                <a:gd name="T76" fmla="*/ 37 w 232"/>
                <a:gd name="T77" fmla="*/ 46 h 184"/>
                <a:gd name="T78" fmla="*/ 35 w 232"/>
                <a:gd name="T79" fmla="*/ 50 h 184"/>
                <a:gd name="T80" fmla="*/ 45 w 232"/>
                <a:gd name="T81" fmla="*/ 77 h 184"/>
                <a:gd name="T82" fmla="*/ 56 w 232"/>
                <a:gd name="T83" fmla="*/ 62 h 184"/>
                <a:gd name="T84" fmla="*/ 68 w 232"/>
                <a:gd name="T85" fmla="*/ 77 h 184"/>
                <a:gd name="T86" fmla="*/ 78 w 232"/>
                <a:gd name="T87" fmla="*/ 50 h 184"/>
                <a:gd name="T88" fmla="*/ 76 w 232"/>
                <a:gd name="T89" fmla="*/ 4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184">
                  <a:moveTo>
                    <a:pt x="176" y="71"/>
                  </a:moveTo>
                  <a:cubicBezTo>
                    <a:pt x="176" y="75"/>
                    <a:pt x="178" y="77"/>
                    <a:pt x="182" y="77"/>
                  </a:cubicBezTo>
                  <a:cubicBezTo>
                    <a:pt x="185" y="77"/>
                    <a:pt x="187" y="75"/>
                    <a:pt x="187" y="71"/>
                  </a:cubicBezTo>
                  <a:cubicBezTo>
                    <a:pt x="187" y="68"/>
                    <a:pt x="185" y="66"/>
                    <a:pt x="182" y="66"/>
                  </a:cubicBezTo>
                  <a:cubicBezTo>
                    <a:pt x="178" y="66"/>
                    <a:pt x="176" y="68"/>
                    <a:pt x="176" y="71"/>
                  </a:cubicBezTo>
                  <a:close/>
                  <a:moveTo>
                    <a:pt x="121" y="46"/>
                  </a:moveTo>
                  <a:cubicBezTo>
                    <a:pt x="121" y="46"/>
                    <a:pt x="120" y="46"/>
                    <a:pt x="119" y="46"/>
                  </a:cubicBezTo>
                  <a:cubicBezTo>
                    <a:pt x="118" y="46"/>
                    <a:pt x="118" y="46"/>
                    <a:pt x="117" y="47"/>
                  </a:cubicBezTo>
                  <a:cubicBezTo>
                    <a:pt x="116" y="47"/>
                    <a:pt x="116" y="48"/>
                    <a:pt x="115" y="49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8"/>
                    <a:pt x="105" y="47"/>
                    <a:pt x="104" y="46"/>
                  </a:cubicBezTo>
                  <a:cubicBezTo>
                    <a:pt x="104" y="46"/>
                    <a:pt x="103" y="46"/>
                    <a:pt x="102" y="46"/>
                  </a:cubicBezTo>
                  <a:cubicBezTo>
                    <a:pt x="101" y="46"/>
                    <a:pt x="100" y="46"/>
                    <a:pt x="99" y="47"/>
                  </a:cubicBezTo>
                  <a:cubicBezTo>
                    <a:pt x="98" y="47"/>
                    <a:pt x="98" y="48"/>
                    <a:pt x="98" y="49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7" y="47"/>
                    <a:pt x="87" y="47"/>
                  </a:cubicBezTo>
                  <a:cubicBezTo>
                    <a:pt x="86" y="46"/>
                    <a:pt x="85" y="46"/>
                    <a:pt x="84" y="46"/>
                  </a:cubicBezTo>
                  <a:cubicBezTo>
                    <a:pt x="83" y="46"/>
                    <a:pt x="83" y="46"/>
                    <a:pt x="82" y="46"/>
                  </a:cubicBezTo>
                  <a:cubicBezTo>
                    <a:pt x="82" y="47"/>
                    <a:pt x="81" y="47"/>
                    <a:pt x="81" y="47"/>
                  </a:cubicBezTo>
                  <a:cubicBezTo>
                    <a:pt x="81" y="48"/>
                    <a:pt x="80" y="48"/>
                    <a:pt x="80" y="49"/>
                  </a:cubicBezTo>
                  <a:cubicBezTo>
                    <a:pt x="80" y="49"/>
                    <a:pt x="80" y="50"/>
                    <a:pt x="80" y="50"/>
                  </a:cubicBezTo>
                  <a:cubicBezTo>
                    <a:pt x="80" y="51"/>
                    <a:pt x="80" y="51"/>
                    <a:pt x="80" y="52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6"/>
                    <a:pt x="89" y="77"/>
                    <a:pt x="90" y="77"/>
                  </a:cubicBezTo>
                  <a:cubicBezTo>
                    <a:pt x="91" y="78"/>
                    <a:pt x="91" y="78"/>
                    <a:pt x="92" y="78"/>
                  </a:cubicBezTo>
                  <a:cubicBezTo>
                    <a:pt x="94" y="78"/>
                    <a:pt x="96" y="77"/>
                    <a:pt x="97" y="75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8" y="77"/>
                    <a:pt x="109" y="78"/>
                    <a:pt x="111" y="78"/>
                  </a:cubicBezTo>
                  <a:cubicBezTo>
                    <a:pt x="112" y="78"/>
                    <a:pt x="113" y="78"/>
                    <a:pt x="114" y="77"/>
                  </a:cubicBezTo>
                  <a:cubicBezTo>
                    <a:pt x="114" y="77"/>
                    <a:pt x="115" y="76"/>
                    <a:pt x="115" y="75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4" y="51"/>
                    <a:pt x="124" y="51"/>
                    <a:pt x="124" y="50"/>
                  </a:cubicBezTo>
                  <a:cubicBezTo>
                    <a:pt x="124" y="50"/>
                    <a:pt x="124" y="49"/>
                    <a:pt x="123" y="49"/>
                  </a:cubicBezTo>
                  <a:cubicBezTo>
                    <a:pt x="123" y="48"/>
                    <a:pt x="123" y="48"/>
                    <a:pt x="123" y="47"/>
                  </a:cubicBezTo>
                  <a:cubicBezTo>
                    <a:pt x="122" y="47"/>
                    <a:pt x="122" y="47"/>
                    <a:pt x="121" y="46"/>
                  </a:cubicBezTo>
                  <a:close/>
                  <a:moveTo>
                    <a:pt x="19" y="9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8" y="19"/>
                    <a:pt x="232" y="15"/>
                    <a:pt x="232" y="9"/>
                  </a:cubicBezTo>
                  <a:cubicBezTo>
                    <a:pt x="232" y="4"/>
                    <a:pt x="228" y="0"/>
                    <a:pt x="2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10"/>
                    <a:pt x="8" y="119"/>
                    <a:pt x="18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8" y="99"/>
                    <a:pt x="138" y="99"/>
                    <a:pt x="138" y="99"/>
                  </a:cubicBezTo>
                  <a:cubicBezTo>
                    <a:pt x="19" y="99"/>
                    <a:pt x="19" y="99"/>
                    <a:pt x="19" y="99"/>
                  </a:cubicBezTo>
                  <a:close/>
                  <a:moveTo>
                    <a:pt x="152" y="75"/>
                  </a:moveTo>
                  <a:cubicBezTo>
                    <a:pt x="153" y="77"/>
                    <a:pt x="154" y="78"/>
                    <a:pt x="156" y="78"/>
                  </a:cubicBezTo>
                  <a:cubicBezTo>
                    <a:pt x="157" y="78"/>
                    <a:pt x="158" y="78"/>
                    <a:pt x="159" y="77"/>
                  </a:cubicBezTo>
                  <a:cubicBezTo>
                    <a:pt x="159" y="77"/>
                    <a:pt x="160" y="76"/>
                    <a:pt x="160" y="75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1"/>
                    <a:pt x="169" y="51"/>
                    <a:pt x="169" y="50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8" y="48"/>
                    <a:pt x="168" y="48"/>
                    <a:pt x="168" y="47"/>
                  </a:cubicBezTo>
                  <a:cubicBezTo>
                    <a:pt x="168" y="47"/>
                    <a:pt x="167" y="47"/>
                    <a:pt x="167" y="46"/>
                  </a:cubicBezTo>
                  <a:cubicBezTo>
                    <a:pt x="166" y="46"/>
                    <a:pt x="165" y="46"/>
                    <a:pt x="165" y="46"/>
                  </a:cubicBezTo>
                  <a:cubicBezTo>
                    <a:pt x="164" y="46"/>
                    <a:pt x="163" y="46"/>
                    <a:pt x="162" y="47"/>
                  </a:cubicBezTo>
                  <a:cubicBezTo>
                    <a:pt x="161" y="47"/>
                    <a:pt x="161" y="48"/>
                    <a:pt x="160" y="4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8"/>
                    <a:pt x="150" y="47"/>
                    <a:pt x="150" y="46"/>
                  </a:cubicBezTo>
                  <a:cubicBezTo>
                    <a:pt x="149" y="46"/>
                    <a:pt x="148" y="46"/>
                    <a:pt x="147" y="46"/>
                  </a:cubicBezTo>
                  <a:cubicBezTo>
                    <a:pt x="146" y="46"/>
                    <a:pt x="145" y="46"/>
                    <a:pt x="144" y="47"/>
                  </a:cubicBezTo>
                  <a:cubicBezTo>
                    <a:pt x="144" y="47"/>
                    <a:pt x="143" y="48"/>
                    <a:pt x="143" y="49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3" y="48"/>
                    <a:pt x="133" y="47"/>
                    <a:pt x="132" y="47"/>
                  </a:cubicBezTo>
                  <a:cubicBezTo>
                    <a:pt x="131" y="46"/>
                    <a:pt x="130" y="46"/>
                    <a:pt x="129" y="46"/>
                  </a:cubicBezTo>
                  <a:cubicBezTo>
                    <a:pt x="129" y="46"/>
                    <a:pt x="128" y="46"/>
                    <a:pt x="127" y="46"/>
                  </a:cubicBezTo>
                  <a:cubicBezTo>
                    <a:pt x="127" y="47"/>
                    <a:pt x="126" y="47"/>
                    <a:pt x="126" y="47"/>
                  </a:cubicBezTo>
                  <a:cubicBezTo>
                    <a:pt x="126" y="48"/>
                    <a:pt x="126" y="48"/>
                    <a:pt x="125" y="49"/>
                  </a:cubicBezTo>
                  <a:cubicBezTo>
                    <a:pt x="125" y="49"/>
                    <a:pt x="125" y="50"/>
                    <a:pt x="125" y="50"/>
                  </a:cubicBezTo>
                  <a:cubicBezTo>
                    <a:pt x="125" y="51"/>
                    <a:pt x="125" y="51"/>
                    <a:pt x="125" y="52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4" y="76"/>
                    <a:pt x="135" y="77"/>
                    <a:pt x="135" y="77"/>
                  </a:cubicBezTo>
                  <a:cubicBezTo>
                    <a:pt x="136" y="78"/>
                    <a:pt x="137" y="78"/>
                    <a:pt x="138" y="78"/>
                  </a:cubicBezTo>
                  <a:cubicBezTo>
                    <a:pt x="140" y="78"/>
                    <a:pt x="141" y="77"/>
                    <a:pt x="142" y="75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52" y="75"/>
                    <a:pt x="152" y="75"/>
                    <a:pt x="152" y="75"/>
                  </a:cubicBezTo>
                  <a:close/>
                  <a:moveTo>
                    <a:pt x="223" y="99"/>
                  </a:moveTo>
                  <a:cubicBezTo>
                    <a:pt x="175" y="99"/>
                    <a:pt x="175" y="99"/>
                    <a:pt x="175" y="9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23" y="119"/>
                    <a:pt x="223" y="119"/>
                    <a:pt x="223" y="119"/>
                  </a:cubicBezTo>
                  <a:cubicBezTo>
                    <a:pt x="228" y="119"/>
                    <a:pt x="232" y="114"/>
                    <a:pt x="232" y="109"/>
                  </a:cubicBezTo>
                  <a:cubicBezTo>
                    <a:pt x="232" y="104"/>
                    <a:pt x="228" y="99"/>
                    <a:pt x="223" y="99"/>
                  </a:cubicBezTo>
                  <a:close/>
                  <a:moveTo>
                    <a:pt x="189" y="146"/>
                  </a:moveTo>
                  <a:cubicBezTo>
                    <a:pt x="198" y="140"/>
                    <a:pt x="198" y="140"/>
                    <a:pt x="198" y="140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145" y="89"/>
                    <a:pt x="145" y="89"/>
                    <a:pt x="145" y="89"/>
                  </a:cubicBezTo>
                  <a:cubicBezTo>
                    <a:pt x="160" y="166"/>
                    <a:pt x="160" y="166"/>
                    <a:pt x="160" y="166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8" y="154"/>
                    <a:pt x="178" y="154"/>
                    <a:pt x="178" y="154"/>
                  </a:cubicBezTo>
                  <a:cubicBezTo>
                    <a:pt x="196" y="181"/>
                    <a:pt x="196" y="181"/>
                    <a:pt x="196" y="181"/>
                  </a:cubicBezTo>
                  <a:cubicBezTo>
                    <a:pt x="197" y="182"/>
                    <a:pt x="198" y="183"/>
                    <a:pt x="200" y="183"/>
                  </a:cubicBezTo>
                  <a:cubicBezTo>
                    <a:pt x="200" y="184"/>
                    <a:pt x="201" y="184"/>
                    <a:pt x="201" y="184"/>
                  </a:cubicBezTo>
                  <a:cubicBezTo>
                    <a:pt x="202" y="184"/>
                    <a:pt x="203" y="183"/>
                    <a:pt x="205" y="183"/>
                  </a:cubicBezTo>
                  <a:cubicBezTo>
                    <a:pt x="207" y="180"/>
                    <a:pt x="208" y="176"/>
                    <a:pt x="206" y="173"/>
                  </a:cubicBezTo>
                  <a:cubicBezTo>
                    <a:pt x="189" y="146"/>
                    <a:pt x="189" y="146"/>
                    <a:pt x="189" y="146"/>
                  </a:cubicBezTo>
                  <a:close/>
                  <a:moveTo>
                    <a:pt x="76" y="46"/>
                  </a:moveTo>
                  <a:cubicBezTo>
                    <a:pt x="75" y="46"/>
                    <a:pt x="75" y="46"/>
                    <a:pt x="74" y="46"/>
                  </a:cubicBezTo>
                  <a:cubicBezTo>
                    <a:pt x="73" y="46"/>
                    <a:pt x="72" y="46"/>
                    <a:pt x="72" y="47"/>
                  </a:cubicBezTo>
                  <a:cubicBezTo>
                    <a:pt x="71" y="47"/>
                    <a:pt x="70" y="48"/>
                    <a:pt x="70" y="4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48"/>
                    <a:pt x="60" y="47"/>
                    <a:pt x="59" y="46"/>
                  </a:cubicBezTo>
                  <a:cubicBezTo>
                    <a:pt x="58" y="46"/>
                    <a:pt x="57" y="46"/>
                    <a:pt x="56" y="46"/>
                  </a:cubicBezTo>
                  <a:cubicBezTo>
                    <a:pt x="55" y="46"/>
                    <a:pt x="55" y="46"/>
                    <a:pt x="54" y="47"/>
                  </a:cubicBezTo>
                  <a:cubicBezTo>
                    <a:pt x="53" y="47"/>
                    <a:pt x="53" y="48"/>
                    <a:pt x="52" y="4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2" y="47"/>
                    <a:pt x="41" y="47"/>
                  </a:cubicBezTo>
                  <a:cubicBezTo>
                    <a:pt x="41" y="46"/>
                    <a:pt x="40" y="46"/>
                    <a:pt x="39" y="46"/>
                  </a:cubicBezTo>
                  <a:cubicBezTo>
                    <a:pt x="38" y="46"/>
                    <a:pt x="37" y="46"/>
                    <a:pt x="37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5" y="50"/>
                    <a:pt x="35" y="50"/>
                  </a:cubicBezTo>
                  <a:cubicBezTo>
                    <a:pt x="35" y="51"/>
                    <a:pt x="35" y="51"/>
                    <a:pt x="35" y="52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4" y="76"/>
                    <a:pt x="44" y="77"/>
                    <a:pt x="45" y="77"/>
                  </a:cubicBezTo>
                  <a:cubicBezTo>
                    <a:pt x="45" y="78"/>
                    <a:pt x="46" y="78"/>
                    <a:pt x="47" y="78"/>
                  </a:cubicBezTo>
                  <a:cubicBezTo>
                    <a:pt x="49" y="78"/>
                    <a:pt x="51" y="77"/>
                    <a:pt x="51" y="7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3" y="77"/>
                    <a:pt x="64" y="78"/>
                    <a:pt x="66" y="78"/>
                  </a:cubicBezTo>
                  <a:cubicBezTo>
                    <a:pt x="67" y="78"/>
                    <a:pt x="68" y="78"/>
                    <a:pt x="68" y="77"/>
                  </a:cubicBezTo>
                  <a:cubicBezTo>
                    <a:pt x="69" y="77"/>
                    <a:pt x="69" y="76"/>
                    <a:pt x="70" y="75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51"/>
                    <a:pt x="78" y="51"/>
                    <a:pt x="78" y="50"/>
                  </a:cubicBezTo>
                  <a:cubicBezTo>
                    <a:pt x="78" y="50"/>
                    <a:pt x="78" y="49"/>
                    <a:pt x="78" y="49"/>
                  </a:cubicBezTo>
                  <a:cubicBezTo>
                    <a:pt x="78" y="48"/>
                    <a:pt x="78" y="48"/>
                    <a:pt x="77" y="47"/>
                  </a:cubicBezTo>
                  <a:cubicBezTo>
                    <a:pt x="77" y="47"/>
                    <a:pt x="77" y="47"/>
                    <a:pt x="7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8"/>
            <p:cNvSpPr>
              <a:spLocks noEditPoints="1"/>
            </p:cNvSpPr>
            <p:nvPr/>
          </p:nvSpPr>
          <p:spPr bwMode="auto">
            <a:xfrm>
              <a:off x="6644785" y="6408238"/>
              <a:ext cx="527859" cy="489746"/>
            </a:xfrm>
            <a:custGeom>
              <a:avLst/>
              <a:gdLst>
                <a:gd name="T0" fmla="*/ 142 w 241"/>
                <a:gd name="T1" fmla="*/ 137 h 224"/>
                <a:gd name="T2" fmla="*/ 150 w 241"/>
                <a:gd name="T3" fmla="*/ 97 h 224"/>
                <a:gd name="T4" fmla="*/ 132 w 241"/>
                <a:gd name="T5" fmla="*/ 115 h 224"/>
                <a:gd name="T6" fmla="*/ 110 w 241"/>
                <a:gd name="T7" fmla="*/ 115 h 224"/>
                <a:gd name="T8" fmla="*/ 110 w 241"/>
                <a:gd name="T9" fmla="*/ 92 h 224"/>
                <a:gd name="T10" fmla="*/ 127 w 241"/>
                <a:gd name="T11" fmla="*/ 74 h 224"/>
                <a:gd name="T12" fmla="*/ 88 w 241"/>
                <a:gd name="T13" fmla="*/ 83 h 224"/>
                <a:gd name="T14" fmla="*/ 78 w 241"/>
                <a:gd name="T15" fmla="*/ 120 h 224"/>
                <a:gd name="T16" fmla="*/ 3 w 241"/>
                <a:gd name="T17" fmla="*/ 195 h 224"/>
                <a:gd name="T18" fmla="*/ 3 w 241"/>
                <a:gd name="T19" fmla="*/ 206 h 224"/>
                <a:gd name="T20" fmla="*/ 19 w 241"/>
                <a:gd name="T21" fmla="*/ 222 h 224"/>
                <a:gd name="T22" fmla="*/ 25 w 241"/>
                <a:gd name="T23" fmla="*/ 224 h 224"/>
                <a:gd name="T24" fmla="*/ 30 w 241"/>
                <a:gd name="T25" fmla="*/ 222 h 224"/>
                <a:gd name="T26" fmla="*/ 105 w 241"/>
                <a:gd name="T27" fmla="*/ 147 h 224"/>
                <a:gd name="T28" fmla="*/ 142 w 241"/>
                <a:gd name="T29" fmla="*/ 137 h 224"/>
                <a:gd name="T30" fmla="*/ 27 w 241"/>
                <a:gd name="T31" fmla="*/ 206 h 224"/>
                <a:gd name="T32" fmla="*/ 19 w 241"/>
                <a:gd name="T33" fmla="*/ 206 h 224"/>
                <a:gd name="T34" fmla="*/ 19 w 241"/>
                <a:gd name="T35" fmla="*/ 198 h 224"/>
                <a:gd name="T36" fmla="*/ 27 w 241"/>
                <a:gd name="T37" fmla="*/ 198 h 224"/>
                <a:gd name="T38" fmla="*/ 27 w 241"/>
                <a:gd name="T39" fmla="*/ 206 h 224"/>
                <a:gd name="T40" fmla="*/ 236 w 241"/>
                <a:gd name="T41" fmla="*/ 0 h 224"/>
                <a:gd name="T42" fmla="*/ 19 w 241"/>
                <a:gd name="T43" fmla="*/ 0 h 224"/>
                <a:gd name="T44" fmla="*/ 14 w 241"/>
                <a:gd name="T45" fmla="*/ 5 h 224"/>
                <a:gd name="T46" fmla="*/ 14 w 241"/>
                <a:gd name="T47" fmla="*/ 171 h 224"/>
                <a:gd name="T48" fmla="*/ 38 w 241"/>
                <a:gd name="T49" fmla="*/ 147 h 224"/>
                <a:gd name="T50" fmla="*/ 38 w 241"/>
                <a:gd name="T51" fmla="*/ 48 h 224"/>
                <a:gd name="T52" fmla="*/ 217 w 241"/>
                <a:gd name="T53" fmla="*/ 48 h 224"/>
                <a:gd name="T54" fmla="*/ 217 w 241"/>
                <a:gd name="T55" fmla="*/ 170 h 224"/>
                <a:gd name="T56" fmla="*/ 95 w 241"/>
                <a:gd name="T57" fmla="*/ 170 h 224"/>
                <a:gd name="T58" fmla="*/ 72 w 241"/>
                <a:gd name="T59" fmla="*/ 193 h 224"/>
                <a:gd name="T60" fmla="*/ 222 w 241"/>
                <a:gd name="T61" fmla="*/ 193 h 224"/>
                <a:gd name="T62" fmla="*/ 241 w 241"/>
                <a:gd name="T63" fmla="*/ 175 h 224"/>
                <a:gd name="T64" fmla="*/ 241 w 241"/>
                <a:gd name="T65" fmla="*/ 5 h 224"/>
                <a:gd name="T66" fmla="*/ 236 w 241"/>
                <a:gd name="T67" fmla="*/ 0 h 224"/>
                <a:gd name="T68" fmla="*/ 47 w 241"/>
                <a:gd name="T69" fmla="*/ 32 h 224"/>
                <a:gd name="T70" fmla="*/ 39 w 241"/>
                <a:gd name="T71" fmla="*/ 24 h 224"/>
                <a:gd name="T72" fmla="*/ 47 w 241"/>
                <a:gd name="T73" fmla="*/ 15 h 224"/>
                <a:gd name="T74" fmla="*/ 55 w 241"/>
                <a:gd name="T75" fmla="*/ 24 h 224"/>
                <a:gd name="T76" fmla="*/ 47 w 241"/>
                <a:gd name="T77" fmla="*/ 32 h 224"/>
                <a:gd name="T78" fmla="*/ 77 w 241"/>
                <a:gd name="T79" fmla="*/ 32 h 224"/>
                <a:gd name="T80" fmla="*/ 69 w 241"/>
                <a:gd name="T81" fmla="*/ 24 h 224"/>
                <a:gd name="T82" fmla="*/ 77 w 241"/>
                <a:gd name="T83" fmla="*/ 15 h 224"/>
                <a:gd name="T84" fmla="*/ 85 w 241"/>
                <a:gd name="T85" fmla="*/ 24 h 224"/>
                <a:gd name="T86" fmla="*/ 77 w 241"/>
                <a:gd name="T87" fmla="*/ 3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224">
                  <a:moveTo>
                    <a:pt x="142" y="137"/>
                  </a:moveTo>
                  <a:cubicBezTo>
                    <a:pt x="153" y="126"/>
                    <a:pt x="155" y="110"/>
                    <a:pt x="150" y="97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26" y="121"/>
                    <a:pt x="116" y="121"/>
                    <a:pt x="110" y="115"/>
                  </a:cubicBezTo>
                  <a:cubicBezTo>
                    <a:pt x="104" y="108"/>
                    <a:pt x="104" y="98"/>
                    <a:pt x="110" y="92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14" y="70"/>
                    <a:pt x="99" y="73"/>
                    <a:pt x="88" y="83"/>
                  </a:cubicBezTo>
                  <a:cubicBezTo>
                    <a:pt x="78" y="93"/>
                    <a:pt x="75" y="107"/>
                    <a:pt x="78" y="12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0" y="198"/>
                    <a:pt x="0" y="203"/>
                    <a:pt x="3" y="206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21" y="223"/>
                    <a:pt x="23" y="224"/>
                    <a:pt x="25" y="224"/>
                  </a:cubicBezTo>
                  <a:cubicBezTo>
                    <a:pt x="27" y="224"/>
                    <a:pt x="29" y="223"/>
                    <a:pt x="30" y="222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8" y="150"/>
                    <a:pt x="132" y="147"/>
                    <a:pt x="142" y="137"/>
                  </a:cubicBezTo>
                  <a:close/>
                  <a:moveTo>
                    <a:pt x="27" y="206"/>
                  </a:moveTo>
                  <a:cubicBezTo>
                    <a:pt x="25" y="208"/>
                    <a:pt x="21" y="208"/>
                    <a:pt x="19" y="206"/>
                  </a:cubicBezTo>
                  <a:cubicBezTo>
                    <a:pt x="17" y="204"/>
                    <a:pt x="17" y="200"/>
                    <a:pt x="19" y="198"/>
                  </a:cubicBezTo>
                  <a:cubicBezTo>
                    <a:pt x="21" y="195"/>
                    <a:pt x="25" y="195"/>
                    <a:pt x="27" y="198"/>
                  </a:cubicBezTo>
                  <a:cubicBezTo>
                    <a:pt x="30" y="200"/>
                    <a:pt x="30" y="204"/>
                    <a:pt x="27" y="206"/>
                  </a:cubicBezTo>
                  <a:close/>
                  <a:moveTo>
                    <a:pt x="23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2"/>
                    <a:pt x="14" y="5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33" y="193"/>
                    <a:pt x="241" y="185"/>
                    <a:pt x="241" y="175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6" y="0"/>
                  </a:cubicBezTo>
                  <a:close/>
                  <a:moveTo>
                    <a:pt x="47" y="32"/>
                  </a:moveTo>
                  <a:cubicBezTo>
                    <a:pt x="42" y="32"/>
                    <a:pt x="39" y="28"/>
                    <a:pt x="39" y="24"/>
                  </a:cubicBezTo>
                  <a:cubicBezTo>
                    <a:pt x="39" y="19"/>
                    <a:pt x="42" y="15"/>
                    <a:pt x="47" y="15"/>
                  </a:cubicBezTo>
                  <a:cubicBezTo>
                    <a:pt x="52" y="15"/>
                    <a:pt x="55" y="19"/>
                    <a:pt x="55" y="24"/>
                  </a:cubicBezTo>
                  <a:cubicBezTo>
                    <a:pt x="55" y="28"/>
                    <a:pt x="52" y="32"/>
                    <a:pt x="47" y="32"/>
                  </a:cubicBezTo>
                  <a:close/>
                  <a:moveTo>
                    <a:pt x="77" y="32"/>
                  </a:moveTo>
                  <a:cubicBezTo>
                    <a:pt x="72" y="32"/>
                    <a:pt x="69" y="28"/>
                    <a:pt x="69" y="24"/>
                  </a:cubicBezTo>
                  <a:cubicBezTo>
                    <a:pt x="69" y="19"/>
                    <a:pt x="72" y="15"/>
                    <a:pt x="77" y="15"/>
                  </a:cubicBezTo>
                  <a:cubicBezTo>
                    <a:pt x="81" y="15"/>
                    <a:pt x="85" y="19"/>
                    <a:pt x="85" y="24"/>
                  </a:cubicBezTo>
                  <a:cubicBezTo>
                    <a:pt x="85" y="28"/>
                    <a:pt x="81" y="32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9"/>
            <p:cNvSpPr>
              <a:spLocks noEditPoints="1"/>
            </p:cNvSpPr>
            <p:nvPr/>
          </p:nvSpPr>
          <p:spPr bwMode="auto">
            <a:xfrm>
              <a:off x="4908761" y="6438728"/>
              <a:ext cx="499274" cy="428766"/>
            </a:xfrm>
            <a:custGeom>
              <a:avLst/>
              <a:gdLst>
                <a:gd name="T0" fmla="*/ 223 w 228"/>
                <a:gd name="T1" fmla="*/ 0 h 196"/>
                <a:gd name="T2" fmla="*/ 210 w 228"/>
                <a:gd name="T3" fmla="*/ 0 h 196"/>
                <a:gd name="T4" fmla="*/ 205 w 228"/>
                <a:gd name="T5" fmla="*/ 5 h 196"/>
                <a:gd name="T6" fmla="*/ 205 w 228"/>
                <a:gd name="T7" fmla="*/ 10 h 196"/>
                <a:gd name="T8" fmla="*/ 20 w 228"/>
                <a:gd name="T9" fmla="*/ 42 h 196"/>
                <a:gd name="T10" fmla="*/ 20 w 228"/>
                <a:gd name="T11" fmla="*/ 40 h 196"/>
                <a:gd name="T12" fmla="*/ 15 w 228"/>
                <a:gd name="T13" fmla="*/ 35 h 196"/>
                <a:gd name="T14" fmla="*/ 5 w 228"/>
                <a:gd name="T15" fmla="*/ 35 h 196"/>
                <a:gd name="T16" fmla="*/ 0 w 228"/>
                <a:gd name="T17" fmla="*/ 40 h 196"/>
                <a:gd name="T18" fmla="*/ 0 w 228"/>
                <a:gd name="T19" fmla="*/ 45 h 196"/>
                <a:gd name="T20" fmla="*/ 0 w 228"/>
                <a:gd name="T21" fmla="*/ 135 h 196"/>
                <a:gd name="T22" fmla="*/ 0 w 228"/>
                <a:gd name="T23" fmla="*/ 140 h 196"/>
                <a:gd name="T24" fmla="*/ 5 w 228"/>
                <a:gd name="T25" fmla="*/ 145 h 196"/>
                <a:gd name="T26" fmla="*/ 15 w 228"/>
                <a:gd name="T27" fmla="*/ 145 h 196"/>
                <a:gd name="T28" fmla="*/ 20 w 228"/>
                <a:gd name="T29" fmla="*/ 140 h 196"/>
                <a:gd name="T30" fmla="*/ 20 w 228"/>
                <a:gd name="T31" fmla="*/ 138 h 196"/>
                <a:gd name="T32" fmla="*/ 70 w 228"/>
                <a:gd name="T33" fmla="*/ 147 h 196"/>
                <a:gd name="T34" fmla="*/ 70 w 228"/>
                <a:gd name="T35" fmla="*/ 148 h 196"/>
                <a:gd name="T36" fmla="*/ 117 w 228"/>
                <a:gd name="T37" fmla="*/ 196 h 196"/>
                <a:gd name="T38" fmla="*/ 162 w 228"/>
                <a:gd name="T39" fmla="*/ 162 h 196"/>
                <a:gd name="T40" fmla="*/ 205 w 228"/>
                <a:gd name="T41" fmla="*/ 170 h 196"/>
                <a:gd name="T42" fmla="*/ 205 w 228"/>
                <a:gd name="T43" fmla="*/ 175 h 196"/>
                <a:gd name="T44" fmla="*/ 210 w 228"/>
                <a:gd name="T45" fmla="*/ 180 h 196"/>
                <a:gd name="T46" fmla="*/ 223 w 228"/>
                <a:gd name="T47" fmla="*/ 180 h 196"/>
                <a:gd name="T48" fmla="*/ 228 w 228"/>
                <a:gd name="T49" fmla="*/ 175 h 196"/>
                <a:gd name="T50" fmla="*/ 228 w 228"/>
                <a:gd name="T51" fmla="*/ 5 h 196"/>
                <a:gd name="T52" fmla="*/ 223 w 228"/>
                <a:gd name="T53" fmla="*/ 0 h 196"/>
                <a:gd name="T54" fmla="*/ 117 w 228"/>
                <a:gd name="T55" fmla="*/ 177 h 196"/>
                <a:gd name="T56" fmla="*/ 89 w 228"/>
                <a:gd name="T57" fmla="*/ 150 h 196"/>
                <a:gd name="T58" fmla="*/ 143 w 228"/>
                <a:gd name="T59" fmla="*/ 159 h 196"/>
                <a:gd name="T60" fmla="*/ 117 w 228"/>
                <a:gd name="T61" fmla="*/ 177 h 196"/>
                <a:gd name="T62" fmla="*/ 199 w 228"/>
                <a:gd name="T63" fmla="*/ 53 h 196"/>
                <a:gd name="T64" fmla="*/ 31 w 228"/>
                <a:gd name="T65" fmla="*/ 76 h 196"/>
                <a:gd name="T66" fmla="*/ 30 w 228"/>
                <a:gd name="T67" fmla="*/ 76 h 196"/>
                <a:gd name="T68" fmla="*/ 23 w 228"/>
                <a:gd name="T69" fmla="*/ 70 h 196"/>
                <a:gd name="T70" fmla="*/ 29 w 228"/>
                <a:gd name="T71" fmla="*/ 62 h 196"/>
                <a:gd name="T72" fmla="*/ 197 w 228"/>
                <a:gd name="T73" fmla="*/ 39 h 196"/>
                <a:gd name="T74" fmla="*/ 205 w 228"/>
                <a:gd name="T75" fmla="*/ 45 h 196"/>
                <a:gd name="T76" fmla="*/ 199 w 228"/>
                <a:gd name="T77" fmla="*/ 5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07" y="0"/>
                    <a:pt x="205" y="2"/>
                    <a:pt x="205" y="5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7"/>
                    <a:pt x="18" y="35"/>
                    <a:pt x="1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2" y="145"/>
                    <a:pt x="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8" y="145"/>
                    <a:pt x="20" y="143"/>
                    <a:pt x="20" y="140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8"/>
                    <a:pt x="70" y="148"/>
                  </a:cubicBezTo>
                  <a:cubicBezTo>
                    <a:pt x="70" y="175"/>
                    <a:pt x="91" y="196"/>
                    <a:pt x="117" y="196"/>
                  </a:cubicBezTo>
                  <a:cubicBezTo>
                    <a:pt x="138" y="196"/>
                    <a:pt x="156" y="182"/>
                    <a:pt x="162" y="162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5" y="178"/>
                    <a:pt x="207" y="180"/>
                    <a:pt x="210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6" y="180"/>
                    <a:pt x="228" y="178"/>
                    <a:pt x="228" y="17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2"/>
                    <a:pt x="226" y="0"/>
                    <a:pt x="223" y="0"/>
                  </a:cubicBezTo>
                  <a:moveTo>
                    <a:pt x="117" y="177"/>
                  </a:moveTo>
                  <a:cubicBezTo>
                    <a:pt x="102" y="177"/>
                    <a:pt x="90" y="165"/>
                    <a:pt x="89" y="15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39" y="170"/>
                    <a:pt x="129" y="177"/>
                    <a:pt x="117" y="177"/>
                  </a:cubicBezTo>
                  <a:moveTo>
                    <a:pt x="199" y="53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6" y="76"/>
                    <a:pt x="23" y="73"/>
                    <a:pt x="23" y="70"/>
                  </a:cubicBezTo>
                  <a:cubicBezTo>
                    <a:pt x="22" y="66"/>
                    <a:pt x="25" y="62"/>
                    <a:pt x="29" y="62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201" y="38"/>
                    <a:pt x="204" y="41"/>
                    <a:pt x="205" y="45"/>
                  </a:cubicBezTo>
                  <a:cubicBezTo>
                    <a:pt x="205" y="49"/>
                    <a:pt x="203" y="52"/>
                    <a:pt x="199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60"/>
            <p:cNvSpPr>
              <a:spLocks noEditPoints="1"/>
            </p:cNvSpPr>
            <p:nvPr/>
          </p:nvSpPr>
          <p:spPr bwMode="auto">
            <a:xfrm>
              <a:off x="5794876" y="6404427"/>
              <a:ext cx="495463" cy="497369"/>
            </a:xfrm>
            <a:custGeom>
              <a:avLst/>
              <a:gdLst>
                <a:gd name="T0" fmla="*/ 131 w 226"/>
                <a:gd name="T1" fmla="*/ 75 h 228"/>
                <a:gd name="T2" fmla="*/ 131 w 226"/>
                <a:gd name="T3" fmla="*/ 81 h 228"/>
                <a:gd name="T4" fmla="*/ 136 w 226"/>
                <a:gd name="T5" fmla="*/ 86 h 228"/>
                <a:gd name="T6" fmla="*/ 139 w 226"/>
                <a:gd name="T7" fmla="*/ 88 h 228"/>
                <a:gd name="T8" fmla="*/ 142 w 226"/>
                <a:gd name="T9" fmla="*/ 86 h 228"/>
                <a:gd name="T10" fmla="*/ 179 w 226"/>
                <a:gd name="T11" fmla="*/ 49 h 228"/>
                <a:gd name="T12" fmla="*/ 198 w 226"/>
                <a:gd name="T13" fmla="*/ 45 h 228"/>
                <a:gd name="T14" fmla="*/ 198 w 226"/>
                <a:gd name="T15" fmla="*/ 18 h 228"/>
                <a:gd name="T16" fmla="*/ 171 w 226"/>
                <a:gd name="T17" fmla="*/ 18 h 228"/>
                <a:gd name="T18" fmla="*/ 167 w 226"/>
                <a:gd name="T19" fmla="*/ 38 h 228"/>
                <a:gd name="T20" fmla="*/ 131 w 226"/>
                <a:gd name="T21" fmla="*/ 75 h 228"/>
                <a:gd name="T22" fmla="*/ 55 w 226"/>
                <a:gd name="T23" fmla="*/ 181 h 228"/>
                <a:gd name="T24" fmla="*/ 43 w 226"/>
                <a:gd name="T25" fmla="*/ 182 h 228"/>
                <a:gd name="T26" fmla="*/ 3 w 226"/>
                <a:gd name="T27" fmla="*/ 222 h 228"/>
                <a:gd name="T28" fmla="*/ 5 w 226"/>
                <a:gd name="T29" fmla="*/ 228 h 228"/>
                <a:gd name="T30" fmla="*/ 100 w 226"/>
                <a:gd name="T31" fmla="*/ 228 h 228"/>
                <a:gd name="T32" fmla="*/ 102 w 226"/>
                <a:gd name="T33" fmla="*/ 222 h 228"/>
                <a:gd name="T34" fmla="*/ 55 w 226"/>
                <a:gd name="T35" fmla="*/ 181 h 228"/>
                <a:gd name="T36" fmla="*/ 181 w 226"/>
                <a:gd name="T37" fmla="*/ 67 h 228"/>
                <a:gd name="T38" fmla="*/ 168 w 226"/>
                <a:gd name="T39" fmla="*/ 81 h 228"/>
                <a:gd name="T40" fmla="*/ 194 w 226"/>
                <a:gd name="T41" fmla="*/ 123 h 228"/>
                <a:gd name="T42" fmla="*/ 197 w 226"/>
                <a:gd name="T43" fmla="*/ 148 h 228"/>
                <a:gd name="T44" fmla="*/ 192 w 226"/>
                <a:gd name="T45" fmla="*/ 149 h 228"/>
                <a:gd name="T46" fmla="*/ 115 w 226"/>
                <a:gd name="T47" fmla="*/ 103 h 228"/>
                <a:gd name="T48" fmla="*/ 74 w 226"/>
                <a:gd name="T49" fmla="*/ 45 h 228"/>
                <a:gd name="T50" fmla="*/ 70 w 226"/>
                <a:gd name="T51" fmla="*/ 20 h 228"/>
                <a:gd name="T52" fmla="*/ 76 w 226"/>
                <a:gd name="T53" fmla="*/ 19 h 228"/>
                <a:gd name="T54" fmla="*/ 136 w 226"/>
                <a:gd name="T55" fmla="*/ 49 h 228"/>
                <a:gd name="T56" fmla="*/ 150 w 226"/>
                <a:gd name="T57" fmla="*/ 36 h 228"/>
                <a:gd name="T58" fmla="*/ 76 w 226"/>
                <a:gd name="T59" fmla="*/ 0 h 228"/>
                <a:gd name="T60" fmla="*/ 57 w 226"/>
                <a:gd name="T61" fmla="*/ 7 h 228"/>
                <a:gd name="T62" fmla="*/ 56 w 226"/>
                <a:gd name="T63" fmla="*/ 8 h 228"/>
                <a:gd name="T64" fmla="*/ 56 w 226"/>
                <a:gd name="T65" fmla="*/ 8 h 228"/>
                <a:gd name="T66" fmla="*/ 25 w 226"/>
                <a:gd name="T67" fmla="*/ 85 h 228"/>
                <a:gd name="T68" fmla="*/ 56 w 226"/>
                <a:gd name="T69" fmla="*/ 161 h 228"/>
                <a:gd name="T70" fmla="*/ 133 w 226"/>
                <a:gd name="T71" fmla="*/ 193 h 228"/>
                <a:gd name="T72" fmla="*/ 206 w 226"/>
                <a:gd name="T73" fmla="*/ 166 h 228"/>
                <a:gd name="T74" fmla="*/ 210 w 226"/>
                <a:gd name="T75" fmla="*/ 161 h 228"/>
                <a:gd name="T76" fmla="*/ 181 w 226"/>
                <a:gd name="T77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6" h="228">
                  <a:moveTo>
                    <a:pt x="131" y="75"/>
                  </a:moveTo>
                  <a:cubicBezTo>
                    <a:pt x="129" y="77"/>
                    <a:pt x="129" y="79"/>
                    <a:pt x="131" y="81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7" y="87"/>
                    <a:pt x="138" y="88"/>
                    <a:pt x="139" y="88"/>
                  </a:cubicBezTo>
                  <a:cubicBezTo>
                    <a:pt x="140" y="88"/>
                    <a:pt x="141" y="87"/>
                    <a:pt x="142" y="86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85" y="51"/>
                    <a:pt x="193" y="50"/>
                    <a:pt x="198" y="45"/>
                  </a:cubicBezTo>
                  <a:cubicBezTo>
                    <a:pt x="205" y="37"/>
                    <a:pt x="205" y="25"/>
                    <a:pt x="198" y="18"/>
                  </a:cubicBezTo>
                  <a:cubicBezTo>
                    <a:pt x="190" y="10"/>
                    <a:pt x="179" y="10"/>
                    <a:pt x="171" y="18"/>
                  </a:cubicBezTo>
                  <a:cubicBezTo>
                    <a:pt x="166" y="23"/>
                    <a:pt x="164" y="32"/>
                    <a:pt x="167" y="38"/>
                  </a:cubicBezTo>
                  <a:lnTo>
                    <a:pt x="131" y="75"/>
                  </a:lnTo>
                  <a:close/>
                  <a:moveTo>
                    <a:pt x="55" y="181"/>
                  </a:moveTo>
                  <a:cubicBezTo>
                    <a:pt x="52" y="178"/>
                    <a:pt x="46" y="178"/>
                    <a:pt x="43" y="182"/>
                  </a:cubicBezTo>
                  <a:cubicBezTo>
                    <a:pt x="3" y="222"/>
                    <a:pt x="3" y="222"/>
                    <a:pt x="3" y="222"/>
                  </a:cubicBezTo>
                  <a:cubicBezTo>
                    <a:pt x="0" y="225"/>
                    <a:pt x="1" y="228"/>
                    <a:pt x="5" y="228"/>
                  </a:cubicBezTo>
                  <a:cubicBezTo>
                    <a:pt x="100" y="228"/>
                    <a:pt x="100" y="228"/>
                    <a:pt x="100" y="228"/>
                  </a:cubicBezTo>
                  <a:cubicBezTo>
                    <a:pt x="104" y="228"/>
                    <a:pt x="105" y="226"/>
                    <a:pt x="102" y="222"/>
                  </a:cubicBezTo>
                  <a:lnTo>
                    <a:pt x="55" y="181"/>
                  </a:lnTo>
                  <a:close/>
                  <a:moveTo>
                    <a:pt x="181" y="67"/>
                  </a:moveTo>
                  <a:cubicBezTo>
                    <a:pt x="168" y="81"/>
                    <a:pt x="168" y="81"/>
                    <a:pt x="168" y="81"/>
                  </a:cubicBezTo>
                  <a:cubicBezTo>
                    <a:pt x="179" y="95"/>
                    <a:pt x="188" y="109"/>
                    <a:pt x="194" y="123"/>
                  </a:cubicBezTo>
                  <a:cubicBezTo>
                    <a:pt x="200" y="139"/>
                    <a:pt x="198" y="147"/>
                    <a:pt x="197" y="148"/>
                  </a:cubicBezTo>
                  <a:cubicBezTo>
                    <a:pt x="197" y="148"/>
                    <a:pt x="195" y="149"/>
                    <a:pt x="192" y="149"/>
                  </a:cubicBezTo>
                  <a:cubicBezTo>
                    <a:pt x="176" y="149"/>
                    <a:pt x="146" y="135"/>
                    <a:pt x="115" y="103"/>
                  </a:cubicBezTo>
                  <a:cubicBezTo>
                    <a:pt x="96" y="85"/>
                    <a:pt x="81" y="63"/>
                    <a:pt x="74" y="45"/>
                  </a:cubicBezTo>
                  <a:cubicBezTo>
                    <a:pt x="67" y="28"/>
                    <a:pt x="69" y="21"/>
                    <a:pt x="70" y="20"/>
                  </a:cubicBezTo>
                  <a:cubicBezTo>
                    <a:pt x="71" y="20"/>
                    <a:pt x="72" y="19"/>
                    <a:pt x="76" y="19"/>
                  </a:cubicBezTo>
                  <a:cubicBezTo>
                    <a:pt x="88" y="19"/>
                    <a:pt x="111" y="29"/>
                    <a:pt x="136" y="49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23" y="13"/>
                    <a:pt x="95" y="0"/>
                    <a:pt x="76" y="0"/>
                  </a:cubicBezTo>
                  <a:cubicBezTo>
                    <a:pt x="68" y="0"/>
                    <a:pt x="62" y="2"/>
                    <a:pt x="57" y="7"/>
                  </a:cubicBezTo>
                  <a:cubicBezTo>
                    <a:pt x="57" y="7"/>
                    <a:pt x="57" y="7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5" y="29"/>
                    <a:pt x="25" y="57"/>
                    <a:pt x="25" y="85"/>
                  </a:cubicBezTo>
                  <a:cubicBezTo>
                    <a:pt x="25" y="112"/>
                    <a:pt x="35" y="140"/>
                    <a:pt x="56" y="161"/>
                  </a:cubicBezTo>
                  <a:cubicBezTo>
                    <a:pt x="77" y="183"/>
                    <a:pt x="105" y="193"/>
                    <a:pt x="133" y="193"/>
                  </a:cubicBezTo>
                  <a:cubicBezTo>
                    <a:pt x="159" y="193"/>
                    <a:pt x="183" y="185"/>
                    <a:pt x="206" y="166"/>
                  </a:cubicBezTo>
                  <a:cubicBezTo>
                    <a:pt x="208" y="164"/>
                    <a:pt x="209" y="162"/>
                    <a:pt x="210" y="161"/>
                  </a:cubicBezTo>
                  <a:cubicBezTo>
                    <a:pt x="226" y="145"/>
                    <a:pt x="213" y="106"/>
                    <a:pt x="18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61"/>
            <p:cNvSpPr>
              <a:spLocks noEditPoints="1"/>
            </p:cNvSpPr>
            <p:nvPr/>
          </p:nvSpPr>
          <p:spPr bwMode="auto">
            <a:xfrm>
              <a:off x="7534713" y="6404427"/>
              <a:ext cx="499274" cy="497369"/>
            </a:xfrm>
            <a:custGeom>
              <a:avLst/>
              <a:gdLst>
                <a:gd name="T0" fmla="*/ 124 w 228"/>
                <a:gd name="T1" fmla="*/ 0 h 228"/>
                <a:gd name="T2" fmla="*/ 19 w 228"/>
                <a:gd name="T3" fmla="*/ 0 h 228"/>
                <a:gd name="T4" fmla="*/ 0 w 228"/>
                <a:gd name="T5" fmla="*/ 19 h 228"/>
                <a:gd name="T6" fmla="*/ 0 w 228"/>
                <a:gd name="T7" fmla="*/ 209 h 228"/>
                <a:gd name="T8" fmla="*/ 19 w 228"/>
                <a:gd name="T9" fmla="*/ 228 h 228"/>
                <a:gd name="T10" fmla="*/ 124 w 228"/>
                <a:gd name="T11" fmla="*/ 228 h 228"/>
                <a:gd name="T12" fmla="*/ 142 w 228"/>
                <a:gd name="T13" fmla="*/ 209 h 228"/>
                <a:gd name="T14" fmla="*/ 142 w 228"/>
                <a:gd name="T15" fmla="*/ 19 h 228"/>
                <a:gd name="T16" fmla="*/ 124 w 228"/>
                <a:gd name="T17" fmla="*/ 0 h 228"/>
                <a:gd name="T18" fmla="*/ 71 w 228"/>
                <a:gd name="T19" fmla="*/ 209 h 228"/>
                <a:gd name="T20" fmla="*/ 62 w 228"/>
                <a:gd name="T21" fmla="*/ 200 h 228"/>
                <a:gd name="T22" fmla="*/ 71 w 228"/>
                <a:gd name="T23" fmla="*/ 190 h 228"/>
                <a:gd name="T24" fmla="*/ 81 w 228"/>
                <a:gd name="T25" fmla="*/ 200 h 228"/>
                <a:gd name="T26" fmla="*/ 71 w 228"/>
                <a:gd name="T27" fmla="*/ 209 h 228"/>
                <a:gd name="T28" fmla="*/ 119 w 228"/>
                <a:gd name="T29" fmla="*/ 168 h 228"/>
                <a:gd name="T30" fmla="*/ 119 w 228"/>
                <a:gd name="T31" fmla="*/ 168 h 228"/>
                <a:gd name="T32" fmla="*/ 24 w 228"/>
                <a:gd name="T33" fmla="*/ 168 h 228"/>
                <a:gd name="T34" fmla="*/ 24 w 228"/>
                <a:gd name="T35" fmla="*/ 24 h 228"/>
                <a:gd name="T36" fmla="*/ 119 w 228"/>
                <a:gd name="T37" fmla="*/ 24 h 228"/>
                <a:gd name="T38" fmla="*/ 119 w 228"/>
                <a:gd name="T39" fmla="*/ 168 h 228"/>
                <a:gd name="T40" fmla="*/ 194 w 228"/>
                <a:gd name="T41" fmla="*/ 32 h 228"/>
                <a:gd name="T42" fmla="*/ 181 w 228"/>
                <a:gd name="T43" fmla="*/ 32 h 228"/>
                <a:gd name="T44" fmla="*/ 181 w 228"/>
                <a:gd name="T45" fmla="*/ 45 h 228"/>
                <a:gd name="T46" fmla="*/ 209 w 228"/>
                <a:gd name="T47" fmla="*/ 114 h 228"/>
                <a:gd name="T48" fmla="*/ 180 w 228"/>
                <a:gd name="T49" fmla="*/ 183 h 228"/>
                <a:gd name="T50" fmla="*/ 180 w 228"/>
                <a:gd name="T51" fmla="*/ 196 h 228"/>
                <a:gd name="T52" fmla="*/ 187 w 228"/>
                <a:gd name="T53" fmla="*/ 199 h 228"/>
                <a:gd name="T54" fmla="*/ 194 w 228"/>
                <a:gd name="T55" fmla="*/ 196 h 228"/>
                <a:gd name="T56" fmla="*/ 228 w 228"/>
                <a:gd name="T57" fmla="*/ 114 h 228"/>
                <a:gd name="T58" fmla="*/ 194 w 228"/>
                <a:gd name="T59" fmla="*/ 32 h 228"/>
                <a:gd name="T60" fmla="*/ 168 w 228"/>
                <a:gd name="T61" fmla="*/ 58 h 228"/>
                <a:gd name="T62" fmla="*/ 155 w 228"/>
                <a:gd name="T63" fmla="*/ 58 h 228"/>
                <a:gd name="T64" fmla="*/ 155 w 228"/>
                <a:gd name="T65" fmla="*/ 71 h 228"/>
                <a:gd name="T66" fmla="*/ 173 w 228"/>
                <a:gd name="T67" fmla="*/ 114 h 228"/>
                <a:gd name="T68" fmla="*/ 155 w 228"/>
                <a:gd name="T69" fmla="*/ 156 h 228"/>
                <a:gd name="T70" fmla="*/ 155 w 228"/>
                <a:gd name="T71" fmla="*/ 170 h 228"/>
                <a:gd name="T72" fmla="*/ 162 w 228"/>
                <a:gd name="T73" fmla="*/ 172 h 228"/>
                <a:gd name="T74" fmla="*/ 168 w 228"/>
                <a:gd name="T75" fmla="*/ 170 h 228"/>
                <a:gd name="T76" fmla="*/ 191 w 228"/>
                <a:gd name="T77" fmla="*/ 114 h 228"/>
                <a:gd name="T78" fmla="*/ 168 w 228"/>
                <a:gd name="T79" fmla="*/ 5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28">
                  <a:moveTo>
                    <a:pt x="1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0"/>
                    <a:pt x="9" y="228"/>
                    <a:pt x="19" y="228"/>
                  </a:cubicBezTo>
                  <a:cubicBezTo>
                    <a:pt x="124" y="228"/>
                    <a:pt x="124" y="228"/>
                    <a:pt x="124" y="228"/>
                  </a:cubicBezTo>
                  <a:cubicBezTo>
                    <a:pt x="134" y="228"/>
                    <a:pt x="142" y="220"/>
                    <a:pt x="142" y="209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9"/>
                    <a:pt x="134" y="0"/>
                    <a:pt x="124" y="0"/>
                  </a:cubicBezTo>
                  <a:close/>
                  <a:moveTo>
                    <a:pt x="71" y="209"/>
                  </a:moveTo>
                  <a:cubicBezTo>
                    <a:pt x="66" y="209"/>
                    <a:pt x="62" y="205"/>
                    <a:pt x="62" y="200"/>
                  </a:cubicBezTo>
                  <a:cubicBezTo>
                    <a:pt x="62" y="194"/>
                    <a:pt x="66" y="190"/>
                    <a:pt x="71" y="190"/>
                  </a:cubicBezTo>
                  <a:cubicBezTo>
                    <a:pt x="76" y="190"/>
                    <a:pt x="81" y="194"/>
                    <a:pt x="81" y="200"/>
                  </a:cubicBezTo>
                  <a:cubicBezTo>
                    <a:pt x="81" y="205"/>
                    <a:pt x="76" y="209"/>
                    <a:pt x="71" y="209"/>
                  </a:cubicBezTo>
                  <a:close/>
                  <a:moveTo>
                    <a:pt x="119" y="168"/>
                  </a:moveTo>
                  <a:cubicBezTo>
                    <a:pt x="119" y="168"/>
                    <a:pt x="119" y="168"/>
                    <a:pt x="119" y="168"/>
                  </a:cubicBezTo>
                  <a:cubicBezTo>
                    <a:pt x="24" y="168"/>
                    <a:pt x="24" y="168"/>
                    <a:pt x="24" y="16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19" y="24"/>
                    <a:pt x="119" y="24"/>
                    <a:pt x="119" y="24"/>
                  </a:cubicBezTo>
                  <a:lnTo>
                    <a:pt x="119" y="168"/>
                  </a:lnTo>
                  <a:close/>
                  <a:moveTo>
                    <a:pt x="194" y="32"/>
                  </a:moveTo>
                  <a:cubicBezTo>
                    <a:pt x="190" y="28"/>
                    <a:pt x="184" y="28"/>
                    <a:pt x="181" y="32"/>
                  </a:cubicBezTo>
                  <a:cubicBezTo>
                    <a:pt x="177" y="36"/>
                    <a:pt x="177" y="42"/>
                    <a:pt x="181" y="45"/>
                  </a:cubicBezTo>
                  <a:cubicBezTo>
                    <a:pt x="199" y="64"/>
                    <a:pt x="209" y="88"/>
                    <a:pt x="209" y="114"/>
                  </a:cubicBezTo>
                  <a:cubicBezTo>
                    <a:pt x="209" y="140"/>
                    <a:pt x="199" y="165"/>
                    <a:pt x="180" y="183"/>
                  </a:cubicBezTo>
                  <a:cubicBezTo>
                    <a:pt x="177" y="187"/>
                    <a:pt x="177" y="193"/>
                    <a:pt x="180" y="196"/>
                  </a:cubicBezTo>
                  <a:cubicBezTo>
                    <a:pt x="182" y="198"/>
                    <a:pt x="185" y="199"/>
                    <a:pt x="187" y="199"/>
                  </a:cubicBezTo>
                  <a:cubicBezTo>
                    <a:pt x="189" y="199"/>
                    <a:pt x="192" y="198"/>
                    <a:pt x="194" y="196"/>
                  </a:cubicBezTo>
                  <a:cubicBezTo>
                    <a:pt x="216" y="174"/>
                    <a:pt x="228" y="145"/>
                    <a:pt x="228" y="114"/>
                  </a:cubicBezTo>
                  <a:cubicBezTo>
                    <a:pt x="228" y="83"/>
                    <a:pt x="216" y="54"/>
                    <a:pt x="194" y="32"/>
                  </a:cubicBezTo>
                  <a:close/>
                  <a:moveTo>
                    <a:pt x="168" y="58"/>
                  </a:moveTo>
                  <a:cubicBezTo>
                    <a:pt x="164" y="54"/>
                    <a:pt x="158" y="54"/>
                    <a:pt x="155" y="58"/>
                  </a:cubicBezTo>
                  <a:cubicBezTo>
                    <a:pt x="151" y="62"/>
                    <a:pt x="151" y="68"/>
                    <a:pt x="155" y="71"/>
                  </a:cubicBezTo>
                  <a:cubicBezTo>
                    <a:pt x="166" y="83"/>
                    <a:pt x="173" y="98"/>
                    <a:pt x="173" y="114"/>
                  </a:cubicBezTo>
                  <a:cubicBezTo>
                    <a:pt x="173" y="130"/>
                    <a:pt x="166" y="145"/>
                    <a:pt x="155" y="156"/>
                  </a:cubicBezTo>
                  <a:cubicBezTo>
                    <a:pt x="151" y="160"/>
                    <a:pt x="151" y="166"/>
                    <a:pt x="155" y="170"/>
                  </a:cubicBezTo>
                  <a:cubicBezTo>
                    <a:pt x="157" y="172"/>
                    <a:pt x="159" y="172"/>
                    <a:pt x="162" y="172"/>
                  </a:cubicBezTo>
                  <a:cubicBezTo>
                    <a:pt x="164" y="172"/>
                    <a:pt x="167" y="172"/>
                    <a:pt x="168" y="170"/>
                  </a:cubicBezTo>
                  <a:cubicBezTo>
                    <a:pt x="183" y="155"/>
                    <a:pt x="191" y="135"/>
                    <a:pt x="191" y="114"/>
                  </a:cubicBezTo>
                  <a:cubicBezTo>
                    <a:pt x="191" y="93"/>
                    <a:pt x="183" y="73"/>
                    <a:pt x="16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62"/>
            <p:cNvSpPr>
              <a:spLocks noEditPoints="1"/>
            </p:cNvSpPr>
            <p:nvPr/>
          </p:nvSpPr>
          <p:spPr bwMode="auto">
            <a:xfrm>
              <a:off x="5810121" y="5668856"/>
              <a:ext cx="445916" cy="499274"/>
            </a:xfrm>
            <a:custGeom>
              <a:avLst/>
              <a:gdLst>
                <a:gd name="T0" fmla="*/ 24 w 204"/>
                <a:gd name="T1" fmla="*/ 24 h 228"/>
                <a:gd name="T2" fmla="*/ 143 w 204"/>
                <a:gd name="T3" fmla="*/ 36 h 228"/>
                <a:gd name="T4" fmla="*/ 19 w 204"/>
                <a:gd name="T5" fmla="*/ 0 h 228"/>
                <a:gd name="T6" fmla="*/ 19 w 204"/>
                <a:gd name="T7" fmla="*/ 228 h 228"/>
                <a:gd name="T8" fmla="*/ 143 w 204"/>
                <a:gd name="T9" fmla="*/ 160 h 228"/>
                <a:gd name="T10" fmla="*/ 71 w 204"/>
                <a:gd name="T11" fmla="*/ 209 h 228"/>
                <a:gd name="T12" fmla="*/ 81 w 204"/>
                <a:gd name="T13" fmla="*/ 200 h 228"/>
                <a:gd name="T14" fmla="*/ 92 w 204"/>
                <a:gd name="T15" fmla="*/ 92 h 228"/>
                <a:gd name="T16" fmla="*/ 83 w 204"/>
                <a:gd name="T17" fmla="*/ 85 h 228"/>
                <a:gd name="T18" fmla="*/ 82 w 204"/>
                <a:gd name="T19" fmla="*/ 74 h 228"/>
                <a:gd name="T20" fmla="*/ 71 w 204"/>
                <a:gd name="T21" fmla="*/ 76 h 228"/>
                <a:gd name="T22" fmla="*/ 63 w 204"/>
                <a:gd name="T23" fmla="*/ 68 h 228"/>
                <a:gd name="T24" fmla="*/ 57 w 204"/>
                <a:gd name="T25" fmla="*/ 77 h 228"/>
                <a:gd name="T26" fmla="*/ 45 w 204"/>
                <a:gd name="T27" fmla="*/ 78 h 228"/>
                <a:gd name="T28" fmla="*/ 47 w 204"/>
                <a:gd name="T29" fmla="*/ 89 h 228"/>
                <a:gd name="T30" fmla="*/ 40 w 204"/>
                <a:gd name="T31" fmla="*/ 97 h 228"/>
                <a:gd name="T32" fmla="*/ 48 w 204"/>
                <a:gd name="T33" fmla="*/ 104 h 228"/>
                <a:gd name="T34" fmla="*/ 49 w 204"/>
                <a:gd name="T35" fmla="*/ 115 h 228"/>
                <a:gd name="T36" fmla="*/ 60 w 204"/>
                <a:gd name="T37" fmla="*/ 113 h 228"/>
                <a:gd name="T38" fmla="*/ 68 w 204"/>
                <a:gd name="T39" fmla="*/ 121 h 228"/>
                <a:gd name="T40" fmla="*/ 75 w 204"/>
                <a:gd name="T41" fmla="*/ 112 h 228"/>
                <a:gd name="T42" fmla="*/ 86 w 204"/>
                <a:gd name="T43" fmla="*/ 111 h 228"/>
                <a:gd name="T44" fmla="*/ 84 w 204"/>
                <a:gd name="T45" fmla="*/ 100 h 228"/>
                <a:gd name="T46" fmla="*/ 67 w 204"/>
                <a:gd name="T47" fmla="*/ 102 h 228"/>
                <a:gd name="T48" fmla="*/ 74 w 204"/>
                <a:gd name="T49" fmla="*/ 93 h 228"/>
                <a:gd name="T50" fmla="*/ 204 w 204"/>
                <a:gd name="T51" fmla="*/ 87 h 228"/>
                <a:gd name="T52" fmla="*/ 196 w 204"/>
                <a:gd name="T53" fmla="*/ 74 h 228"/>
                <a:gd name="T54" fmla="*/ 182 w 204"/>
                <a:gd name="T55" fmla="*/ 57 h 228"/>
                <a:gd name="T56" fmla="*/ 168 w 204"/>
                <a:gd name="T57" fmla="*/ 47 h 228"/>
                <a:gd name="T58" fmla="*/ 151 w 204"/>
                <a:gd name="T59" fmla="*/ 58 h 228"/>
                <a:gd name="T60" fmla="*/ 139 w 204"/>
                <a:gd name="T61" fmla="*/ 45 h 228"/>
                <a:gd name="T62" fmla="*/ 125 w 204"/>
                <a:gd name="T63" fmla="*/ 54 h 228"/>
                <a:gd name="T64" fmla="*/ 109 w 204"/>
                <a:gd name="T65" fmla="*/ 68 h 228"/>
                <a:gd name="T66" fmla="*/ 99 w 204"/>
                <a:gd name="T67" fmla="*/ 80 h 228"/>
                <a:gd name="T68" fmla="*/ 109 w 204"/>
                <a:gd name="T69" fmla="*/ 101 h 228"/>
                <a:gd name="T70" fmla="*/ 100 w 204"/>
                <a:gd name="T71" fmla="*/ 122 h 228"/>
                <a:gd name="T72" fmla="*/ 117 w 204"/>
                <a:gd name="T73" fmla="*/ 123 h 228"/>
                <a:gd name="T74" fmla="*/ 122 w 204"/>
                <a:gd name="T75" fmla="*/ 146 h 228"/>
                <a:gd name="T76" fmla="*/ 136 w 204"/>
                <a:gd name="T77" fmla="*/ 149 h 228"/>
                <a:gd name="T78" fmla="*/ 152 w 204"/>
                <a:gd name="T79" fmla="*/ 140 h 228"/>
                <a:gd name="T80" fmla="*/ 163 w 204"/>
                <a:gd name="T81" fmla="*/ 153 h 228"/>
                <a:gd name="T82" fmla="*/ 174 w 204"/>
                <a:gd name="T83" fmla="*/ 133 h 228"/>
                <a:gd name="T84" fmla="*/ 193 w 204"/>
                <a:gd name="T85" fmla="*/ 131 h 228"/>
                <a:gd name="T86" fmla="*/ 200 w 204"/>
                <a:gd name="T87" fmla="*/ 113 h 228"/>
                <a:gd name="T88" fmla="*/ 202 w 204"/>
                <a:gd name="T89" fmla="*/ 92 h 228"/>
                <a:gd name="T90" fmla="*/ 135 w 204"/>
                <a:gd name="T91" fmla="*/ 105 h 228"/>
                <a:gd name="T92" fmla="*/ 166 w 204"/>
                <a:gd name="T93" fmla="*/ 9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4" h="228">
                  <a:moveTo>
                    <a:pt x="119" y="170"/>
                  </a:moveTo>
                  <a:cubicBezTo>
                    <a:pt x="24" y="170"/>
                    <a:pt x="24" y="170"/>
                    <a:pt x="24" y="17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43" y="36"/>
                    <a:pt x="143" y="36"/>
                    <a:pt x="143" y="36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3" y="9"/>
                    <a:pt x="134" y="0"/>
                    <a:pt x="12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0"/>
                    <a:pt x="9" y="228"/>
                    <a:pt x="19" y="228"/>
                  </a:cubicBezTo>
                  <a:cubicBezTo>
                    <a:pt x="124" y="228"/>
                    <a:pt x="124" y="228"/>
                    <a:pt x="124" y="228"/>
                  </a:cubicBezTo>
                  <a:cubicBezTo>
                    <a:pt x="134" y="228"/>
                    <a:pt x="143" y="220"/>
                    <a:pt x="143" y="209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19" y="160"/>
                    <a:pt x="119" y="160"/>
                    <a:pt x="119" y="160"/>
                  </a:cubicBezTo>
                  <a:lnTo>
                    <a:pt x="119" y="170"/>
                  </a:lnTo>
                  <a:close/>
                  <a:moveTo>
                    <a:pt x="71" y="209"/>
                  </a:moveTo>
                  <a:cubicBezTo>
                    <a:pt x="66" y="209"/>
                    <a:pt x="62" y="205"/>
                    <a:pt x="62" y="200"/>
                  </a:cubicBezTo>
                  <a:cubicBezTo>
                    <a:pt x="62" y="194"/>
                    <a:pt x="66" y="190"/>
                    <a:pt x="71" y="190"/>
                  </a:cubicBezTo>
                  <a:cubicBezTo>
                    <a:pt x="77" y="190"/>
                    <a:pt x="81" y="194"/>
                    <a:pt x="81" y="200"/>
                  </a:cubicBezTo>
                  <a:cubicBezTo>
                    <a:pt x="81" y="205"/>
                    <a:pt x="77" y="209"/>
                    <a:pt x="71" y="209"/>
                  </a:cubicBezTo>
                  <a:close/>
                  <a:moveTo>
                    <a:pt x="91" y="94"/>
                  </a:moveTo>
                  <a:cubicBezTo>
                    <a:pt x="91" y="94"/>
                    <a:pt x="92" y="93"/>
                    <a:pt x="92" y="92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1" y="86"/>
                    <a:pt x="90" y="85"/>
                    <a:pt x="89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4"/>
                    <a:pt x="82" y="83"/>
                    <a:pt x="81" y="8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4" y="76"/>
                    <a:pt x="83" y="75"/>
                    <a:pt x="82" y="74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6" y="71"/>
                    <a:pt x="76" y="72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0" y="75"/>
                    <a:pt x="69" y="75"/>
                    <a:pt x="68" y="75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4" y="68"/>
                    <a:pt x="63" y="68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7" y="70"/>
                    <a:pt x="56" y="70"/>
                    <a:pt x="56" y="71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5" y="78"/>
                    <a:pt x="54" y="79"/>
                    <a:pt x="53" y="79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7" y="77"/>
                    <a:pt x="46" y="77"/>
                    <a:pt x="45" y="78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3"/>
                    <a:pt x="42" y="84"/>
                    <a:pt x="43" y="85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90"/>
                    <a:pt x="46" y="91"/>
                    <a:pt x="46" y="93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0" y="95"/>
                    <a:pt x="39" y="96"/>
                    <a:pt x="40" y="97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3"/>
                    <a:pt x="42" y="104"/>
                    <a:pt x="43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9" y="105"/>
                    <a:pt x="50" y="106"/>
                    <a:pt x="51" y="107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3"/>
                    <a:pt x="48" y="114"/>
                    <a:pt x="49" y="115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4" y="118"/>
                    <a:pt x="55" y="118"/>
                    <a:pt x="56" y="117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1" y="114"/>
                    <a:pt x="62" y="114"/>
                    <a:pt x="64" y="114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6" y="120"/>
                    <a:pt x="67" y="121"/>
                    <a:pt x="68" y="121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4" y="120"/>
                    <a:pt x="75" y="119"/>
                    <a:pt x="75" y="118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6" y="111"/>
                    <a:pt x="77" y="111"/>
                    <a:pt x="78" y="110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4" y="112"/>
                    <a:pt x="85" y="112"/>
                    <a:pt x="86" y="111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89" y="106"/>
                    <a:pt x="89" y="105"/>
                    <a:pt x="88" y="104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5" y="99"/>
                    <a:pt x="85" y="98"/>
                    <a:pt x="85" y="96"/>
                  </a:cubicBezTo>
                  <a:cubicBezTo>
                    <a:pt x="91" y="94"/>
                    <a:pt x="91" y="94"/>
                    <a:pt x="91" y="94"/>
                  </a:cubicBezTo>
                  <a:close/>
                  <a:moveTo>
                    <a:pt x="67" y="102"/>
                  </a:moveTo>
                  <a:cubicBezTo>
                    <a:pt x="63" y="103"/>
                    <a:pt x="59" y="100"/>
                    <a:pt x="58" y="96"/>
                  </a:cubicBezTo>
                  <a:cubicBezTo>
                    <a:pt x="57" y="92"/>
                    <a:pt x="60" y="88"/>
                    <a:pt x="64" y="87"/>
                  </a:cubicBezTo>
                  <a:cubicBezTo>
                    <a:pt x="69" y="86"/>
                    <a:pt x="73" y="89"/>
                    <a:pt x="74" y="93"/>
                  </a:cubicBezTo>
                  <a:cubicBezTo>
                    <a:pt x="74" y="97"/>
                    <a:pt x="72" y="102"/>
                    <a:pt x="67" y="102"/>
                  </a:cubicBezTo>
                  <a:close/>
                  <a:moveTo>
                    <a:pt x="202" y="92"/>
                  </a:moveTo>
                  <a:cubicBezTo>
                    <a:pt x="204" y="91"/>
                    <a:pt x="204" y="88"/>
                    <a:pt x="204" y="87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0" y="75"/>
                    <a:pt x="198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2" y="73"/>
                    <a:pt x="180" y="71"/>
                    <a:pt x="178" y="69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2" y="55"/>
                    <a:pt x="181" y="53"/>
                    <a:pt x="179" y="52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9" y="47"/>
                    <a:pt x="169" y="47"/>
                    <a:pt x="168" y="47"/>
                  </a:cubicBezTo>
                  <a:cubicBezTo>
                    <a:pt x="167" y="47"/>
                    <a:pt x="165" y="48"/>
                    <a:pt x="164" y="4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55" y="58"/>
                    <a:pt x="153" y="58"/>
                    <a:pt x="151" y="58"/>
                  </a:cubicBezTo>
                  <a:cubicBezTo>
                    <a:pt x="150" y="58"/>
                    <a:pt x="149" y="58"/>
                    <a:pt x="149" y="5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2" y="46"/>
                    <a:pt x="141" y="45"/>
                    <a:pt x="139" y="45"/>
                  </a:cubicBezTo>
                  <a:cubicBezTo>
                    <a:pt x="139" y="45"/>
                    <a:pt x="138" y="45"/>
                    <a:pt x="138" y="46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6" y="50"/>
                    <a:pt x="124" y="52"/>
                    <a:pt x="125" y="54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4" y="67"/>
                    <a:pt x="122" y="69"/>
                    <a:pt x="120" y="71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6" y="68"/>
                    <a:pt x="104" y="69"/>
                    <a:pt x="104" y="7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8" y="81"/>
                    <a:pt x="99" y="84"/>
                    <a:pt x="100" y="85"/>
                  </a:cubicBezTo>
                  <a:cubicBezTo>
                    <a:pt x="110" y="92"/>
                    <a:pt x="110" y="92"/>
                    <a:pt x="110" y="92"/>
                  </a:cubicBezTo>
                  <a:cubicBezTo>
                    <a:pt x="110" y="95"/>
                    <a:pt x="109" y="98"/>
                    <a:pt x="109" y="101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7" y="107"/>
                    <a:pt x="96" y="110"/>
                    <a:pt x="97" y="112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101" y="123"/>
                    <a:pt x="103" y="125"/>
                    <a:pt x="105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9" y="125"/>
                    <a:pt x="120" y="127"/>
                    <a:pt x="122" y="129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3"/>
                    <a:pt x="120" y="145"/>
                    <a:pt x="122" y="146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32" y="151"/>
                    <a:pt x="132" y="151"/>
                    <a:pt x="133" y="151"/>
                  </a:cubicBezTo>
                  <a:cubicBezTo>
                    <a:pt x="134" y="151"/>
                    <a:pt x="136" y="150"/>
                    <a:pt x="136" y="14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6" y="140"/>
                    <a:pt x="148" y="140"/>
                    <a:pt x="150" y="140"/>
                  </a:cubicBezTo>
                  <a:cubicBezTo>
                    <a:pt x="151" y="140"/>
                    <a:pt x="151" y="140"/>
                    <a:pt x="152" y="140"/>
                  </a:cubicBezTo>
                  <a:cubicBezTo>
                    <a:pt x="158" y="151"/>
                    <a:pt x="158" y="151"/>
                    <a:pt x="158" y="151"/>
                  </a:cubicBezTo>
                  <a:cubicBezTo>
                    <a:pt x="158" y="152"/>
                    <a:pt x="160" y="153"/>
                    <a:pt x="161" y="153"/>
                  </a:cubicBezTo>
                  <a:cubicBezTo>
                    <a:pt x="162" y="153"/>
                    <a:pt x="162" y="153"/>
                    <a:pt x="163" y="153"/>
                  </a:cubicBezTo>
                  <a:cubicBezTo>
                    <a:pt x="173" y="149"/>
                    <a:pt x="173" y="149"/>
                    <a:pt x="173" y="149"/>
                  </a:cubicBezTo>
                  <a:cubicBezTo>
                    <a:pt x="175" y="149"/>
                    <a:pt x="176" y="147"/>
                    <a:pt x="176" y="145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6" y="131"/>
                    <a:pt x="178" y="129"/>
                    <a:pt x="180" y="127"/>
                  </a:cubicBezTo>
                  <a:cubicBezTo>
                    <a:pt x="192" y="130"/>
                    <a:pt x="192" y="130"/>
                    <a:pt x="192" y="130"/>
                  </a:cubicBezTo>
                  <a:cubicBezTo>
                    <a:pt x="192" y="131"/>
                    <a:pt x="193" y="131"/>
                    <a:pt x="193" y="131"/>
                  </a:cubicBezTo>
                  <a:cubicBezTo>
                    <a:pt x="195" y="131"/>
                    <a:pt x="196" y="130"/>
                    <a:pt x="197" y="128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203" y="117"/>
                    <a:pt x="202" y="114"/>
                    <a:pt x="200" y="113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1" y="103"/>
                    <a:pt x="191" y="100"/>
                    <a:pt x="191" y="98"/>
                  </a:cubicBezTo>
                  <a:cubicBezTo>
                    <a:pt x="202" y="92"/>
                    <a:pt x="202" y="92"/>
                    <a:pt x="202" y="92"/>
                  </a:cubicBezTo>
                  <a:close/>
                  <a:moveTo>
                    <a:pt x="156" y="115"/>
                  </a:moveTo>
                  <a:cubicBezTo>
                    <a:pt x="154" y="116"/>
                    <a:pt x="152" y="116"/>
                    <a:pt x="150" y="116"/>
                  </a:cubicBezTo>
                  <a:cubicBezTo>
                    <a:pt x="143" y="116"/>
                    <a:pt x="137" y="112"/>
                    <a:pt x="135" y="105"/>
                  </a:cubicBezTo>
                  <a:cubicBezTo>
                    <a:pt x="132" y="96"/>
                    <a:pt x="136" y="86"/>
                    <a:pt x="145" y="83"/>
                  </a:cubicBezTo>
                  <a:cubicBezTo>
                    <a:pt x="147" y="83"/>
                    <a:pt x="149" y="82"/>
                    <a:pt x="150" y="82"/>
                  </a:cubicBezTo>
                  <a:cubicBezTo>
                    <a:pt x="157" y="82"/>
                    <a:pt x="164" y="87"/>
                    <a:pt x="166" y="94"/>
                  </a:cubicBezTo>
                  <a:cubicBezTo>
                    <a:pt x="169" y="103"/>
                    <a:pt x="165" y="112"/>
                    <a:pt x="156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63"/>
            <p:cNvSpPr>
              <a:spLocks noEditPoints="1"/>
            </p:cNvSpPr>
            <p:nvPr/>
          </p:nvSpPr>
          <p:spPr bwMode="auto">
            <a:xfrm>
              <a:off x="7534713" y="7277203"/>
              <a:ext cx="499274" cy="499274"/>
            </a:xfrm>
            <a:custGeom>
              <a:avLst/>
              <a:gdLst>
                <a:gd name="T0" fmla="*/ 85 w 228"/>
                <a:gd name="T1" fmla="*/ 104 h 228"/>
                <a:gd name="T2" fmla="*/ 119 w 228"/>
                <a:gd name="T3" fmla="*/ 104 h 228"/>
                <a:gd name="T4" fmla="*/ 142 w 228"/>
                <a:gd name="T5" fmla="*/ 81 h 228"/>
                <a:gd name="T6" fmla="*/ 142 w 228"/>
                <a:gd name="T7" fmla="*/ 24 h 228"/>
                <a:gd name="T8" fmla="*/ 119 w 228"/>
                <a:gd name="T9" fmla="*/ 0 h 228"/>
                <a:gd name="T10" fmla="*/ 24 w 228"/>
                <a:gd name="T11" fmla="*/ 0 h 228"/>
                <a:gd name="T12" fmla="*/ 0 w 228"/>
                <a:gd name="T13" fmla="*/ 24 h 228"/>
                <a:gd name="T14" fmla="*/ 0 w 228"/>
                <a:gd name="T15" fmla="*/ 81 h 228"/>
                <a:gd name="T16" fmla="*/ 24 w 228"/>
                <a:gd name="T17" fmla="*/ 104 h 228"/>
                <a:gd name="T18" fmla="*/ 46 w 228"/>
                <a:gd name="T19" fmla="*/ 104 h 228"/>
                <a:gd name="T20" fmla="*/ 46 w 228"/>
                <a:gd name="T21" fmla="*/ 142 h 228"/>
                <a:gd name="T22" fmla="*/ 85 w 228"/>
                <a:gd name="T23" fmla="*/ 104 h 228"/>
                <a:gd name="T24" fmla="*/ 31 w 228"/>
                <a:gd name="T25" fmla="*/ 32 h 228"/>
                <a:gd name="T26" fmla="*/ 112 w 228"/>
                <a:gd name="T27" fmla="*/ 32 h 228"/>
                <a:gd name="T28" fmla="*/ 112 w 228"/>
                <a:gd name="T29" fmla="*/ 46 h 228"/>
                <a:gd name="T30" fmla="*/ 31 w 228"/>
                <a:gd name="T31" fmla="*/ 46 h 228"/>
                <a:gd name="T32" fmla="*/ 31 w 228"/>
                <a:gd name="T33" fmla="*/ 32 h 228"/>
                <a:gd name="T34" fmla="*/ 31 w 228"/>
                <a:gd name="T35" fmla="*/ 73 h 228"/>
                <a:gd name="T36" fmla="*/ 31 w 228"/>
                <a:gd name="T37" fmla="*/ 59 h 228"/>
                <a:gd name="T38" fmla="*/ 113 w 228"/>
                <a:gd name="T39" fmla="*/ 59 h 228"/>
                <a:gd name="T40" fmla="*/ 113 w 228"/>
                <a:gd name="T41" fmla="*/ 73 h 228"/>
                <a:gd name="T42" fmla="*/ 31 w 228"/>
                <a:gd name="T43" fmla="*/ 73 h 228"/>
                <a:gd name="T44" fmla="*/ 201 w 228"/>
                <a:gd name="T45" fmla="*/ 70 h 228"/>
                <a:gd name="T46" fmla="*/ 157 w 228"/>
                <a:gd name="T47" fmla="*/ 70 h 228"/>
                <a:gd name="T48" fmla="*/ 157 w 228"/>
                <a:gd name="T49" fmla="*/ 80 h 228"/>
                <a:gd name="T50" fmla="*/ 119 w 228"/>
                <a:gd name="T51" fmla="*/ 119 h 228"/>
                <a:gd name="T52" fmla="*/ 91 w 228"/>
                <a:gd name="T53" fmla="*/ 119 h 228"/>
                <a:gd name="T54" fmla="*/ 69 w 228"/>
                <a:gd name="T55" fmla="*/ 140 h 228"/>
                <a:gd name="T56" fmla="*/ 69 w 228"/>
                <a:gd name="T57" fmla="*/ 159 h 228"/>
                <a:gd name="T58" fmla="*/ 95 w 228"/>
                <a:gd name="T59" fmla="*/ 186 h 228"/>
                <a:gd name="T60" fmla="*/ 133 w 228"/>
                <a:gd name="T61" fmla="*/ 186 h 228"/>
                <a:gd name="T62" fmla="*/ 177 w 228"/>
                <a:gd name="T63" fmla="*/ 228 h 228"/>
                <a:gd name="T64" fmla="*/ 177 w 228"/>
                <a:gd name="T65" fmla="*/ 186 h 228"/>
                <a:gd name="T66" fmla="*/ 201 w 228"/>
                <a:gd name="T67" fmla="*/ 186 h 228"/>
                <a:gd name="T68" fmla="*/ 228 w 228"/>
                <a:gd name="T69" fmla="*/ 159 h 228"/>
                <a:gd name="T70" fmla="*/ 228 w 228"/>
                <a:gd name="T71" fmla="*/ 96 h 228"/>
                <a:gd name="T72" fmla="*/ 201 w 228"/>
                <a:gd name="T73" fmla="*/ 7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8">
                  <a:moveTo>
                    <a:pt x="85" y="104"/>
                  </a:moveTo>
                  <a:cubicBezTo>
                    <a:pt x="119" y="104"/>
                    <a:pt x="119" y="104"/>
                    <a:pt x="119" y="104"/>
                  </a:cubicBezTo>
                  <a:cubicBezTo>
                    <a:pt x="132" y="104"/>
                    <a:pt x="142" y="94"/>
                    <a:pt x="142" y="81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2" y="11"/>
                    <a:pt x="132" y="0"/>
                    <a:pt x="11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4"/>
                    <a:pt x="11" y="104"/>
                    <a:pt x="24" y="104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142"/>
                    <a:pt x="46" y="142"/>
                    <a:pt x="46" y="142"/>
                  </a:cubicBezTo>
                  <a:lnTo>
                    <a:pt x="85" y="104"/>
                  </a:lnTo>
                  <a:close/>
                  <a:moveTo>
                    <a:pt x="31" y="32"/>
                  </a:moveTo>
                  <a:cubicBezTo>
                    <a:pt x="112" y="32"/>
                    <a:pt x="112" y="32"/>
                    <a:pt x="112" y="32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31" y="73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3" y="73"/>
                    <a:pt x="113" y="73"/>
                    <a:pt x="113" y="73"/>
                  </a:cubicBezTo>
                  <a:lnTo>
                    <a:pt x="31" y="73"/>
                  </a:lnTo>
                  <a:close/>
                  <a:moveTo>
                    <a:pt x="201" y="70"/>
                  </a:moveTo>
                  <a:cubicBezTo>
                    <a:pt x="157" y="70"/>
                    <a:pt x="157" y="70"/>
                    <a:pt x="157" y="7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101"/>
                    <a:pt x="140" y="119"/>
                    <a:pt x="119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69" y="174"/>
                    <a:pt x="81" y="186"/>
                    <a:pt x="95" y="186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77" y="228"/>
                    <a:pt x="177" y="228"/>
                    <a:pt x="177" y="228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16" y="186"/>
                    <a:pt x="228" y="174"/>
                    <a:pt x="228" y="159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8" y="82"/>
                    <a:pt x="216" y="70"/>
                    <a:pt x="201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64"/>
            <p:cNvSpPr>
              <a:spLocks noEditPoints="1"/>
            </p:cNvSpPr>
            <p:nvPr/>
          </p:nvSpPr>
          <p:spPr bwMode="auto">
            <a:xfrm>
              <a:off x="8304585" y="5712685"/>
              <a:ext cx="499274" cy="411615"/>
            </a:xfrm>
            <a:custGeom>
              <a:avLst/>
              <a:gdLst>
                <a:gd name="T0" fmla="*/ 165 w 228"/>
                <a:gd name="T1" fmla="*/ 101 h 188"/>
                <a:gd name="T2" fmla="*/ 115 w 228"/>
                <a:gd name="T3" fmla="*/ 152 h 188"/>
                <a:gd name="T4" fmla="*/ 64 w 228"/>
                <a:gd name="T5" fmla="*/ 101 h 188"/>
                <a:gd name="T6" fmla="*/ 66 w 228"/>
                <a:gd name="T7" fmla="*/ 88 h 188"/>
                <a:gd name="T8" fmla="*/ 0 w 228"/>
                <a:gd name="T9" fmla="*/ 88 h 188"/>
                <a:gd name="T10" fmla="*/ 0 w 228"/>
                <a:gd name="T11" fmla="*/ 169 h 188"/>
                <a:gd name="T12" fmla="*/ 19 w 228"/>
                <a:gd name="T13" fmla="*/ 188 h 188"/>
                <a:gd name="T14" fmla="*/ 209 w 228"/>
                <a:gd name="T15" fmla="*/ 188 h 188"/>
                <a:gd name="T16" fmla="*/ 228 w 228"/>
                <a:gd name="T17" fmla="*/ 169 h 188"/>
                <a:gd name="T18" fmla="*/ 228 w 228"/>
                <a:gd name="T19" fmla="*/ 88 h 188"/>
                <a:gd name="T20" fmla="*/ 163 w 228"/>
                <a:gd name="T21" fmla="*/ 88 h 188"/>
                <a:gd name="T22" fmla="*/ 165 w 228"/>
                <a:gd name="T23" fmla="*/ 101 h 188"/>
                <a:gd name="T24" fmla="*/ 219 w 228"/>
                <a:gd name="T25" fmla="*/ 15 h 188"/>
                <a:gd name="T26" fmla="*/ 205 w 228"/>
                <a:gd name="T27" fmla="*/ 15 h 188"/>
                <a:gd name="T28" fmla="*/ 205 w 228"/>
                <a:gd name="T29" fmla="*/ 5 h 188"/>
                <a:gd name="T30" fmla="*/ 200 w 228"/>
                <a:gd name="T31" fmla="*/ 0 h 188"/>
                <a:gd name="T32" fmla="*/ 188 w 228"/>
                <a:gd name="T33" fmla="*/ 0 h 188"/>
                <a:gd name="T34" fmla="*/ 183 w 228"/>
                <a:gd name="T35" fmla="*/ 5 h 188"/>
                <a:gd name="T36" fmla="*/ 183 w 228"/>
                <a:gd name="T37" fmla="*/ 15 h 188"/>
                <a:gd name="T38" fmla="*/ 63 w 228"/>
                <a:gd name="T39" fmla="*/ 15 h 188"/>
                <a:gd name="T40" fmla="*/ 63 w 228"/>
                <a:gd name="T41" fmla="*/ 5 h 188"/>
                <a:gd name="T42" fmla="*/ 59 w 228"/>
                <a:gd name="T43" fmla="*/ 0 h 188"/>
                <a:gd name="T44" fmla="*/ 29 w 228"/>
                <a:gd name="T45" fmla="*/ 0 h 188"/>
                <a:gd name="T46" fmla="*/ 24 w 228"/>
                <a:gd name="T47" fmla="*/ 5 h 188"/>
                <a:gd name="T48" fmla="*/ 24 w 228"/>
                <a:gd name="T49" fmla="*/ 15 h 188"/>
                <a:gd name="T50" fmla="*/ 10 w 228"/>
                <a:gd name="T51" fmla="*/ 15 h 188"/>
                <a:gd name="T52" fmla="*/ 0 w 228"/>
                <a:gd name="T53" fmla="*/ 24 h 188"/>
                <a:gd name="T54" fmla="*/ 0 w 228"/>
                <a:gd name="T55" fmla="*/ 34 h 188"/>
                <a:gd name="T56" fmla="*/ 0 w 228"/>
                <a:gd name="T57" fmla="*/ 74 h 188"/>
                <a:gd name="T58" fmla="*/ 72 w 228"/>
                <a:gd name="T59" fmla="*/ 74 h 188"/>
                <a:gd name="T60" fmla="*/ 115 w 228"/>
                <a:gd name="T61" fmla="*/ 51 h 188"/>
                <a:gd name="T62" fmla="*/ 157 w 228"/>
                <a:gd name="T63" fmla="*/ 74 h 188"/>
                <a:gd name="T64" fmla="*/ 228 w 228"/>
                <a:gd name="T65" fmla="*/ 74 h 188"/>
                <a:gd name="T66" fmla="*/ 228 w 228"/>
                <a:gd name="T67" fmla="*/ 34 h 188"/>
                <a:gd name="T68" fmla="*/ 228 w 228"/>
                <a:gd name="T69" fmla="*/ 24 h 188"/>
                <a:gd name="T70" fmla="*/ 219 w 228"/>
                <a:gd name="T71" fmla="*/ 15 h 188"/>
                <a:gd name="T72" fmla="*/ 147 w 228"/>
                <a:gd name="T73" fmla="*/ 101 h 188"/>
                <a:gd name="T74" fmla="*/ 115 w 228"/>
                <a:gd name="T75" fmla="*/ 69 h 188"/>
                <a:gd name="T76" fmla="*/ 83 w 228"/>
                <a:gd name="T77" fmla="*/ 101 h 188"/>
                <a:gd name="T78" fmla="*/ 115 w 228"/>
                <a:gd name="T79" fmla="*/ 133 h 188"/>
                <a:gd name="T80" fmla="*/ 147 w 228"/>
                <a:gd name="T81" fmla="*/ 101 h 188"/>
                <a:gd name="T82" fmla="*/ 96 w 228"/>
                <a:gd name="T83" fmla="*/ 101 h 188"/>
                <a:gd name="T84" fmla="*/ 115 w 228"/>
                <a:gd name="T85" fmla="*/ 82 h 188"/>
                <a:gd name="T86" fmla="*/ 133 w 228"/>
                <a:gd name="T87" fmla="*/ 101 h 188"/>
                <a:gd name="T88" fmla="*/ 115 w 228"/>
                <a:gd name="T89" fmla="*/ 120 h 188"/>
                <a:gd name="T90" fmla="*/ 96 w 228"/>
                <a:gd name="T91" fmla="*/ 10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188">
                  <a:moveTo>
                    <a:pt x="165" y="101"/>
                  </a:moveTo>
                  <a:cubicBezTo>
                    <a:pt x="165" y="130"/>
                    <a:pt x="142" y="152"/>
                    <a:pt x="115" y="152"/>
                  </a:cubicBezTo>
                  <a:cubicBezTo>
                    <a:pt x="87" y="152"/>
                    <a:pt x="64" y="130"/>
                    <a:pt x="64" y="101"/>
                  </a:cubicBezTo>
                  <a:cubicBezTo>
                    <a:pt x="64" y="97"/>
                    <a:pt x="65" y="93"/>
                    <a:pt x="66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9"/>
                    <a:pt x="9" y="188"/>
                    <a:pt x="19" y="188"/>
                  </a:cubicBezTo>
                  <a:cubicBezTo>
                    <a:pt x="209" y="188"/>
                    <a:pt x="209" y="188"/>
                    <a:pt x="209" y="188"/>
                  </a:cubicBezTo>
                  <a:cubicBezTo>
                    <a:pt x="220" y="188"/>
                    <a:pt x="228" y="179"/>
                    <a:pt x="228" y="169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4" y="93"/>
                    <a:pt x="165" y="97"/>
                    <a:pt x="165" y="101"/>
                  </a:cubicBezTo>
                  <a:close/>
                  <a:moveTo>
                    <a:pt x="219" y="15"/>
                  </a:moveTo>
                  <a:cubicBezTo>
                    <a:pt x="205" y="15"/>
                    <a:pt x="205" y="15"/>
                    <a:pt x="205" y="1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2"/>
                    <a:pt x="203" y="0"/>
                    <a:pt x="20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5" y="0"/>
                    <a:pt x="183" y="2"/>
                    <a:pt x="183" y="5"/>
                  </a:cubicBezTo>
                  <a:cubicBezTo>
                    <a:pt x="183" y="15"/>
                    <a:pt x="183" y="15"/>
                    <a:pt x="18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1" y="0"/>
                    <a:pt x="5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0"/>
                    <a:pt x="24" y="2"/>
                    <a:pt x="24" y="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4" y="15"/>
                    <a:pt x="0" y="19"/>
                    <a:pt x="0" y="2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81" y="60"/>
                    <a:pt x="97" y="51"/>
                    <a:pt x="115" y="51"/>
                  </a:cubicBezTo>
                  <a:cubicBezTo>
                    <a:pt x="132" y="51"/>
                    <a:pt x="148" y="60"/>
                    <a:pt x="157" y="74"/>
                  </a:cubicBezTo>
                  <a:cubicBezTo>
                    <a:pt x="228" y="74"/>
                    <a:pt x="228" y="74"/>
                    <a:pt x="228" y="74"/>
                  </a:cubicBezTo>
                  <a:cubicBezTo>
                    <a:pt x="228" y="34"/>
                    <a:pt x="228" y="34"/>
                    <a:pt x="228" y="34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28" y="19"/>
                    <a:pt x="224" y="15"/>
                    <a:pt x="219" y="15"/>
                  </a:cubicBezTo>
                  <a:close/>
                  <a:moveTo>
                    <a:pt x="147" y="101"/>
                  </a:moveTo>
                  <a:cubicBezTo>
                    <a:pt x="147" y="83"/>
                    <a:pt x="132" y="69"/>
                    <a:pt x="115" y="69"/>
                  </a:cubicBezTo>
                  <a:cubicBezTo>
                    <a:pt x="97" y="69"/>
                    <a:pt x="83" y="83"/>
                    <a:pt x="83" y="101"/>
                  </a:cubicBezTo>
                  <a:cubicBezTo>
                    <a:pt x="83" y="119"/>
                    <a:pt x="97" y="133"/>
                    <a:pt x="115" y="133"/>
                  </a:cubicBezTo>
                  <a:cubicBezTo>
                    <a:pt x="132" y="133"/>
                    <a:pt x="147" y="119"/>
                    <a:pt x="147" y="101"/>
                  </a:cubicBezTo>
                  <a:close/>
                  <a:moveTo>
                    <a:pt x="96" y="101"/>
                  </a:moveTo>
                  <a:cubicBezTo>
                    <a:pt x="96" y="91"/>
                    <a:pt x="104" y="82"/>
                    <a:pt x="115" y="82"/>
                  </a:cubicBezTo>
                  <a:cubicBezTo>
                    <a:pt x="125" y="82"/>
                    <a:pt x="133" y="91"/>
                    <a:pt x="133" y="101"/>
                  </a:cubicBezTo>
                  <a:cubicBezTo>
                    <a:pt x="133" y="112"/>
                    <a:pt x="125" y="120"/>
                    <a:pt x="115" y="120"/>
                  </a:cubicBezTo>
                  <a:cubicBezTo>
                    <a:pt x="104" y="120"/>
                    <a:pt x="96" y="112"/>
                    <a:pt x="9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65"/>
            <p:cNvSpPr>
              <a:spLocks noEditPoints="1"/>
            </p:cNvSpPr>
            <p:nvPr/>
          </p:nvSpPr>
          <p:spPr bwMode="auto">
            <a:xfrm>
              <a:off x="7527090" y="5659327"/>
              <a:ext cx="516425" cy="516425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66"/>
            <p:cNvSpPr>
              <a:spLocks noEditPoints="1"/>
            </p:cNvSpPr>
            <p:nvPr/>
          </p:nvSpPr>
          <p:spPr bwMode="auto">
            <a:xfrm>
              <a:off x="6667652" y="7277203"/>
              <a:ext cx="484029" cy="499274"/>
            </a:xfrm>
            <a:custGeom>
              <a:avLst/>
              <a:gdLst>
                <a:gd name="T0" fmla="*/ 209 w 221"/>
                <a:gd name="T1" fmla="*/ 96 h 228"/>
                <a:gd name="T2" fmla="*/ 174 w 221"/>
                <a:gd name="T3" fmla="*/ 90 h 228"/>
                <a:gd name="T4" fmla="*/ 162 w 221"/>
                <a:gd name="T5" fmla="*/ 61 h 228"/>
                <a:gd name="T6" fmla="*/ 134 w 221"/>
                <a:gd name="T7" fmla="*/ 43 h 228"/>
                <a:gd name="T8" fmla="*/ 89 w 221"/>
                <a:gd name="T9" fmla="*/ 31 h 228"/>
                <a:gd name="T10" fmla="*/ 47 w 221"/>
                <a:gd name="T11" fmla="*/ 58 h 228"/>
                <a:gd name="T12" fmla="*/ 44 w 221"/>
                <a:gd name="T13" fmla="*/ 76 h 228"/>
                <a:gd name="T14" fmla="*/ 61 w 221"/>
                <a:gd name="T15" fmla="*/ 80 h 228"/>
                <a:gd name="T16" fmla="*/ 93 w 221"/>
                <a:gd name="T17" fmla="*/ 59 h 228"/>
                <a:gd name="T18" fmla="*/ 113 w 221"/>
                <a:gd name="T19" fmla="*/ 64 h 228"/>
                <a:gd name="T20" fmla="*/ 87 w 221"/>
                <a:gd name="T21" fmla="*/ 101 h 228"/>
                <a:gd name="T22" fmla="*/ 87 w 221"/>
                <a:gd name="T23" fmla="*/ 134 h 228"/>
                <a:gd name="T24" fmla="*/ 131 w 221"/>
                <a:gd name="T25" fmla="*/ 165 h 228"/>
                <a:gd name="T26" fmla="*/ 109 w 221"/>
                <a:gd name="T27" fmla="*/ 210 h 228"/>
                <a:gd name="T28" fmla="*/ 114 w 221"/>
                <a:gd name="T29" fmla="*/ 227 h 228"/>
                <a:gd name="T30" fmla="*/ 120 w 221"/>
                <a:gd name="T31" fmla="*/ 228 h 228"/>
                <a:gd name="T32" fmla="*/ 132 w 221"/>
                <a:gd name="T33" fmla="*/ 221 h 228"/>
                <a:gd name="T34" fmla="*/ 163 w 221"/>
                <a:gd name="T35" fmla="*/ 156 h 228"/>
                <a:gd name="T36" fmla="*/ 121 w 221"/>
                <a:gd name="T37" fmla="*/ 126 h 228"/>
                <a:gd name="T38" fmla="*/ 146 w 221"/>
                <a:gd name="T39" fmla="*/ 89 h 228"/>
                <a:gd name="T40" fmla="*/ 156 w 221"/>
                <a:gd name="T41" fmla="*/ 113 h 228"/>
                <a:gd name="T42" fmla="*/ 205 w 221"/>
                <a:gd name="T43" fmla="*/ 122 h 228"/>
                <a:gd name="T44" fmla="*/ 207 w 221"/>
                <a:gd name="T45" fmla="*/ 122 h 228"/>
                <a:gd name="T46" fmla="*/ 220 w 221"/>
                <a:gd name="T47" fmla="*/ 111 h 228"/>
                <a:gd name="T48" fmla="*/ 209 w 221"/>
                <a:gd name="T49" fmla="*/ 96 h 228"/>
                <a:gd name="T50" fmla="*/ 165 w 221"/>
                <a:gd name="T51" fmla="*/ 43 h 228"/>
                <a:gd name="T52" fmla="*/ 186 w 221"/>
                <a:gd name="T53" fmla="*/ 22 h 228"/>
                <a:gd name="T54" fmla="*/ 165 w 221"/>
                <a:gd name="T55" fmla="*/ 0 h 228"/>
                <a:gd name="T56" fmla="*/ 144 w 221"/>
                <a:gd name="T57" fmla="*/ 22 h 228"/>
                <a:gd name="T58" fmla="*/ 165 w 221"/>
                <a:gd name="T59" fmla="*/ 43 h 228"/>
                <a:gd name="T60" fmla="*/ 72 w 221"/>
                <a:gd name="T61" fmla="*/ 134 h 228"/>
                <a:gd name="T62" fmla="*/ 61 w 221"/>
                <a:gd name="T63" fmla="*/ 152 h 228"/>
                <a:gd name="T64" fmla="*/ 13 w 221"/>
                <a:gd name="T65" fmla="*/ 152 h 228"/>
                <a:gd name="T66" fmla="*/ 0 w 221"/>
                <a:gd name="T67" fmla="*/ 165 h 228"/>
                <a:gd name="T68" fmla="*/ 13 w 221"/>
                <a:gd name="T69" fmla="*/ 178 h 228"/>
                <a:gd name="T70" fmla="*/ 75 w 221"/>
                <a:gd name="T71" fmla="*/ 178 h 228"/>
                <a:gd name="T72" fmla="*/ 91 w 221"/>
                <a:gd name="T73" fmla="*/ 152 h 228"/>
                <a:gd name="T74" fmla="*/ 80 w 221"/>
                <a:gd name="T75" fmla="*/ 144 h 228"/>
                <a:gd name="T76" fmla="*/ 72 w 221"/>
                <a:gd name="T77" fmla="*/ 13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1" h="228">
                  <a:moveTo>
                    <a:pt x="209" y="96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1" y="62"/>
                    <a:pt x="40" y="70"/>
                    <a:pt x="44" y="76"/>
                  </a:cubicBezTo>
                  <a:cubicBezTo>
                    <a:pt x="47" y="82"/>
                    <a:pt x="55" y="83"/>
                    <a:pt x="61" y="80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73" y="119"/>
                    <a:pt x="82" y="130"/>
                    <a:pt x="87" y="134"/>
                  </a:cubicBezTo>
                  <a:cubicBezTo>
                    <a:pt x="92" y="138"/>
                    <a:pt x="131" y="165"/>
                    <a:pt x="131" y="165"/>
                  </a:cubicBezTo>
                  <a:cubicBezTo>
                    <a:pt x="109" y="210"/>
                    <a:pt x="109" y="210"/>
                    <a:pt x="109" y="210"/>
                  </a:cubicBezTo>
                  <a:cubicBezTo>
                    <a:pt x="106" y="216"/>
                    <a:pt x="108" y="224"/>
                    <a:pt x="114" y="227"/>
                  </a:cubicBezTo>
                  <a:cubicBezTo>
                    <a:pt x="116" y="228"/>
                    <a:pt x="118" y="228"/>
                    <a:pt x="120" y="228"/>
                  </a:cubicBezTo>
                  <a:cubicBezTo>
                    <a:pt x="125" y="228"/>
                    <a:pt x="129" y="226"/>
                    <a:pt x="132" y="221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22"/>
                    <a:pt x="207" y="122"/>
                    <a:pt x="207" y="122"/>
                  </a:cubicBezTo>
                  <a:cubicBezTo>
                    <a:pt x="213" y="122"/>
                    <a:pt x="219" y="117"/>
                    <a:pt x="220" y="111"/>
                  </a:cubicBezTo>
                  <a:cubicBezTo>
                    <a:pt x="221" y="104"/>
                    <a:pt x="216" y="98"/>
                    <a:pt x="209" y="96"/>
                  </a:cubicBezTo>
                  <a:close/>
                  <a:moveTo>
                    <a:pt x="165" y="43"/>
                  </a:moveTo>
                  <a:cubicBezTo>
                    <a:pt x="177" y="43"/>
                    <a:pt x="186" y="34"/>
                    <a:pt x="186" y="22"/>
                  </a:cubicBezTo>
                  <a:cubicBezTo>
                    <a:pt x="186" y="10"/>
                    <a:pt x="177" y="0"/>
                    <a:pt x="165" y="0"/>
                  </a:cubicBezTo>
                  <a:cubicBezTo>
                    <a:pt x="153" y="0"/>
                    <a:pt x="144" y="10"/>
                    <a:pt x="144" y="22"/>
                  </a:cubicBezTo>
                  <a:cubicBezTo>
                    <a:pt x="144" y="34"/>
                    <a:pt x="153" y="43"/>
                    <a:pt x="165" y="43"/>
                  </a:cubicBezTo>
                  <a:close/>
                  <a:moveTo>
                    <a:pt x="72" y="134"/>
                  </a:moveTo>
                  <a:cubicBezTo>
                    <a:pt x="61" y="152"/>
                    <a:pt x="61" y="152"/>
                    <a:pt x="61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6" y="152"/>
                    <a:pt x="0" y="158"/>
                    <a:pt x="0" y="165"/>
                  </a:cubicBezTo>
                  <a:cubicBezTo>
                    <a:pt x="0" y="172"/>
                    <a:pt x="6" y="178"/>
                    <a:pt x="13" y="178"/>
                  </a:cubicBezTo>
                  <a:cubicBezTo>
                    <a:pt x="75" y="178"/>
                    <a:pt x="75" y="178"/>
                    <a:pt x="75" y="178"/>
                  </a:cubicBezTo>
                  <a:cubicBezTo>
                    <a:pt x="91" y="152"/>
                    <a:pt x="91" y="152"/>
                    <a:pt x="91" y="152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77" y="141"/>
                    <a:pt x="74" y="138"/>
                    <a:pt x="72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67"/>
            <p:cNvSpPr>
              <a:spLocks noEditPoints="1"/>
            </p:cNvSpPr>
            <p:nvPr/>
          </p:nvSpPr>
          <p:spPr bwMode="auto">
            <a:xfrm>
              <a:off x="10980083" y="5651705"/>
              <a:ext cx="358258" cy="533575"/>
            </a:xfrm>
            <a:custGeom>
              <a:avLst/>
              <a:gdLst>
                <a:gd name="T0" fmla="*/ 82 w 164"/>
                <a:gd name="T1" fmla="*/ 162 h 244"/>
                <a:gd name="T2" fmla="*/ 129 w 164"/>
                <a:gd name="T3" fmla="*/ 117 h 244"/>
                <a:gd name="T4" fmla="*/ 129 w 164"/>
                <a:gd name="T5" fmla="*/ 46 h 244"/>
                <a:gd name="T6" fmla="*/ 82 w 164"/>
                <a:gd name="T7" fmla="*/ 0 h 244"/>
                <a:gd name="T8" fmla="*/ 35 w 164"/>
                <a:gd name="T9" fmla="*/ 46 h 244"/>
                <a:gd name="T10" fmla="*/ 35 w 164"/>
                <a:gd name="T11" fmla="*/ 117 h 244"/>
                <a:gd name="T12" fmla="*/ 82 w 164"/>
                <a:gd name="T13" fmla="*/ 162 h 244"/>
                <a:gd name="T14" fmla="*/ 129 w 164"/>
                <a:gd name="T15" fmla="*/ 221 h 244"/>
                <a:gd name="T16" fmla="*/ 94 w 164"/>
                <a:gd name="T17" fmla="*/ 221 h 244"/>
                <a:gd name="T18" fmla="*/ 94 w 164"/>
                <a:gd name="T19" fmla="*/ 198 h 244"/>
                <a:gd name="T20" fmla="*/ 164 w 164"/>
                <a:gd name="T21" fmla="*/ 118 h 244"/>
                <a:gd name="T22" fmla="*/ 152 w 164"/>
                <a:gd name="T23" fmla="*/ 106 h 244"/>
                <a:gd name="T24" fmla="*/ 140 w 164"/>
                <a:gd name="T25" fmla="*/ 118 h 244"/>
                <a:gd name="T26" fmla="*/ 82 w 164"/>
                <a:gd name="T27" fmla="*/ 175 h 244"/>
                <a:gd name="T28" fmla="*/ 24 w 164"/>
                <a:gd name="T29" fmla="*/ 118 h 244"/>
                <a:gd name="T30" fmla="*/ 12 w 164"/>
                <a:gd name="T31" fmla="*/ 106 h 244"/>
                <a:gd name="T32" fmla="*/ 0 w 164"/>
                <a:gd name="T33" fmla="*/ 118 h 244"/>
                <a:gd name="T34" fmla="*/ 70 w 164"/>
                <a:gd name="T35" fmla="*/ 198 h 244"/>
                <a:gd name="T36" fmla="*/ 70 w 164"/>
                <a:gd name="T37" fmla="*/ 221 h 244"/>
                <a:gd name="T38" fmla="*/ 35 w 164"/>
                <a:gd name="T39" fmla="*/ 221 h 244"/>
                <a:gd name="T40" fmla="*/ 23 w 164"/>
                <a:gd name="T41" fmla="*/ 232 h 244"/>
                <a:gd name="T42" fmla="*/ 35 w 164"/>
                <a:gd name="T43" fmla="*/ 244 h 244"/>
                <a:gd name="T44" fmla="*/ 129 w 164"/>
                <a:gd name="T45" fmla="*/ 244 h 244"/>
                <a:gd name="T46" fmla="*/ 141 w 164"/>
                <a:gd name="T47" fmla="*/ 232 h 244"/>
                <a:gd name="T48" fmla="*/ 129 w 164"/>
                <a:gd name="T49" fmla="*/ 22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244">
                  <a:moveTo>
                    <a:pt x="82" y="162"/>
                  </a:moveTo>
                  <a:cubicBezTo>
                    <a:pt x="108" y="162"/>
                    <a:pt x="129" y="142"/>
                    <a:pt x="129" y="11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21"/>
                    <a:pt x="108" y="0"/>
                    <a:pt x="82" y="0"/>
                  </a:cubicBezTo>
                  <a:cubicBezTo>
                    <a:pt x="56" y="0"/>
                    <a:pt x="35" y="21"/>
                    <a:pt x="35" y="46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42"/>
                    <a:pt x="56" y="162"/>
                    <a:pt x="82" y="162"/>
                  </a:cubicBezTo>
                  <a:close/>
                  <a:moveTo>
                    <a:pt x="129" y="221"/>
                  </a:moveTo>
                  <a:cubicBezTo>
                    <a:pt x="94" y="221"/>
                    <a:pt x="94" y="221"/>
                    <a:pt x="94" y="221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133" y="192"/>
                    <a:pt x="164" y="159"/>
                    <a:pt x="164" y="118"/>
                  </a:cubicBezTo>
                  <a:cubicBezTo>
                    <a:pt x="164" y="112"/>
                    <a:pt x="159" y="106"/>
                    <a:pt x="152" y="106"/>
                  </a:cubicBezTo>
                  <a:cubicBezTo>
                    <a:pt x="145" y="106"/>
                    <a:pt x="140" y="112"/>
                    <a:pt x="140" y="118"/>
                  </a:cubicBezTo>
                  <a:cubicBezTo>
                    <a:pt x="140" y="150"/>
                    <a:pt x="114" y="175"/>
                    <a:pt x="82" y="175"/>
                  </a:cubicBezTo>
                  <a:cubicBezTo>
                    <a:pt x="50" y="175"/>
                    <a:pt x="24" y="150"/>
                    <a:pt x="24" y="118"/>
                  </a:cubicBezTo>
                  <a:cubicBezTo>
                    <a:pt x="24" y="112"/>
                    <a:pt x="19" y="106"/>
                    <a:pt x="12" y="106"/>
                  </a:cubicBezTo>
                  <a:cubicBezTo>
                    <a:pt x="5" y="106"/>
                    <a:pt x="0" y="112"/>
                    <a:pt x="0" y="118"/>
                  </a:cubicBezTo>
                  <a:cubicBezTo>
                    <a:pt x="0" y="159"/>
                    <a:pt x="30" y="192"/>
                    <a:pt x="70" y="198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35" y="221"/>
                    <a:pt x="35" y="221"/>
                    <a:pt x="35" y="221"/>
                  </a:cubicBezTo>
                  <a:cubicBezTo>
                    <a:pt x="28" y="221"/>
                    <a:pt x="23" y="226"/>
                    <a:pt x="23" y="232"/>
                  </a:cubicBezTo>
                  <a:cubicBezTo>
                    <a:pt x="23" y="239"/>
                    <a:pt x="28" y="244"/>
                    <a:pt x="35" y="244"/>
                  </a:cubicBezTo>
                  <a:cubicBezTo>
                    <a:pt x="129" y="244"/>
                    <a:pt x="129" y="244"/>
                    <a:pt x="129" y="244"/>
                  </a:cubicBezTo>
                  <a:cubicBezTo>
                    <a:pt x="136" y="244"/>
                    <a:pt x="141" y="239"/>
                    <a:pt x="141" y="232"/>
                  </a:cubicBezTo>
                  <a:cubicBezTo>
                    <a:pt x="141" y="226"/>
                    <a:pt x="135" y="221"/>
                    <a:pt x="129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68"/>
            <p:cNvSpPr>
              <a:spLocks noEditPoints="1"/>
            </p:cNvSpPr>
            <p:nvPr/>
          </p:nvSpPr>
          <p:spPr bwMode="auto">
            <a:xfrm>
              <a:off x="8304585" y="7277203"/>
              <a:ext cx="499274" cy="499274"/>
            </a:xfrm>
            <a:custGeom>
              <a:avLst/>
              <a:gdLst>
                <a:gd name="T0" fmla="*/ 19 w 228"/>
                <a:gd name="T1" fmla="*/ 0 h 228"/>
                <a:gd name="T2" fmla="*/ 0 w 228"/>
                <a:gd name="T3" fmla="*/ 209 h 228"/>
                <a:gd name="T4" fmla="*/ 209 w 228"/>
                <a:gd name="T5" fmla="*/ 228 h 228"/>
                <a:gd name="T6" fmla="*/ 228 w 228"/>
                <a:gd name="T7" fmla="*/ 19 h 228"/>
                <a:gd name="T8" fmla="*/ 159 w 228"/>
                <a:gd name="T9" fmla="*/ 47 h 228"/>
                <a:gd name="T10" fmla="*/ 178 w 228"/>
                <a:gd name="T11" fmla="*/ 47 h 228"/>
                <a:gd name="T12" fmla="*/ 169 w 228"/>
                <a:gd name="T13" fmla="*/ 68 h 228"/>
                <a:gd name="T14" fmla="*/ 159 w 228"/>
                <a:gd name="T15" fmla="*/ 47 h 228"/>
                <a:gd name="T16" fmla="*/ 114 w 228"/>
                <a:gd name="T17" fmla="*/ 38 h 228"/>
                <a:gd name="T18" fmla="*/ 124 w 228"/>
                <a:gd name="T19" fmla="*/ 113 h 228"/>
                <a:gd name="T20" fmla="*/ 105 w 228"/>
                <a:gd name="T21" fmla="*/ 113 h 228"/>
                <a:gd name="T22" fmla="*/ 50 w 228"/>
                <a:gd name="T23" fmla="*/ 47 h 228"/>
                <a:gd name="T24" fmla="*/ 69 w 228"/>
                <a:gd name="T25" fmla="*/ 47 h 228"/>
                <a:gd name="T26" fmla="*/ 60 w 228"/>
                <a:gd name="T27" fmla="*/ 85 h 228"/>
                <a:gd name="T28" fmla="*/ 50 w 228"/>
                <a:gd name="T29" fmla="*/ 47 h 228"/>
                <a:gd name="T30" fmla="*/ 60 w 228"/>
                <a:gd name="T31" fmla="*/ 193 h 228"/>
                <a:gd name="T32" fmla="*/ 50 w 228"/>
                <a:gd name="T33" fmla="*/ 132 h 228"/>
                <a:gd name="T34" fmla="*/ 69 w 228"/>
                <a:gd name="T35" fmla="*/ 132 h 228"/>
                <a:gd name="T36" fmla="*/ 60 w 228"/>
                <a:gd name="T37" fmla="*/ 125 h 228"/>
                <a:gd name="T38" fmla="*/ 60 w 228"/>
                <a:gd name="T39" fmla="*/ 95 h 228"/>
                <a:gd name="T40" fmla="*/ 60 w 228"/>
                <a:gd name="T41" fmla="*/ 125 h 228"/>
                <a:gd name="T42" fmla="*/ 114 w 228"/>
                <a:gd name="T43" fmla="*/ 194 h 228"/>
                <a:gd name="T44" fmla="*/ 105 w 228"/>
                <a:gd name="T45" fmla="*/ 158 h 228"/>
                <a:gd name="T46" fmla="*/ 124 w 228"/>
                <a:gd name="T47" fmla="*/ 158 h 228"/>
                <a:gd name="T48" fmla="*/ 114 w 228"/>
                <a:gd name="T49" fmla="*/ 150 h 228"/>
                <a:gd name="T50" fmla="*/ 114 w 228"/>
                <a:gd name="T51" fmla="*/ 120 h 228"/>
                <a:gd name="T52" fmla="*/ 114 w 228"/>
                <a:gd name="T53" fmla="*/ 150 h 228"/>
                <a:gd name="T54" fmla="*/ 169 w 228"/>
                <a:gd name="T55" fmla="*/ 193 h 228"/>
                <a:gd name="T56" fmla="*/ 159 w 228"/>
                <a:gd name="T57" fmla="*/ 115 h 228"/>
                <a:gd name="T58" fmla="*/ 178 w 228"/>
                <a:gd name="T59" fmla="*/ 115 h 228"/>
                <a:gd name="T60" fmla="*/ 169 w 228"/>
                <a:gd name="T61" fmla="*/ 107 h 228"/>
                <a:gd name="T62" fmla="*/ 169 w 228"/>
                <a:gd name="T63" fmla="*/ 77 h 228"/>
                <a:gd name="T64" fmla="*/ 169 w 228"/>
                <a:gd name="T65" fmla="*/ 10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28">
                  <a:moveTo>
                    <a:pt x="20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0"/>
                    <a:pt x="9" y="228"/>
                    <a:pt x="19" y="228"/>
                  </a:cubicBezTo>
                  <a:cubicBezTo>
                    <a:pt x="209" y="228"/>
                    <a:pt x="209" y="228"/>
                    <a:pt x="209" y="228"/>
                  </a:cubicBezTo>
                  <a:cubicBezTo>
                    <a:pt x="219" y="228"/>
                    <a:pt x="228" y="220"/>
                    <a:pt x="228" y="20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9"/>
                    <a:pt x="219" y="0"/>
                    <a:pt x="209" y="0"/>
                  </a:cubicBezTo>
                  <a:close/>
                  <a:moveTo>
                    <a:pt x="159" y="47"/>
                  </a:moveTo>
                  <a:cubicBezTo>
                    <a:pt x="159" y="42"/>
                    <a:pt x="164" y="38"/>
                    <a:pt x="169" y="38"/>
                  </a:cubicBezTo>
                  <a:cubicBezTo>
                    <a:pt x="174" y="38"/>
                    <a:pt x="178" y="42"/>
                    <a:pt x="178" y="47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6" y="68"/>
                    <a:pt x="172" y="68"/>
                    <a:pt x="169" y="68"/>
                  </a:cubicBezTo>
                  <a:cubicBezTo>
                    <a:pt x="166" y="68"/>
                    <a:pt x="162" y="68"/>
                    <a:pt x="159" y="70"/>
                  </a:cubicBezTo>
                  <a:lnTo>
                    <a:pt x="159" y="47"/>
                  </a:lnTo>
                  <a:close/>
                  <a:moveTo>
                    <a:pt x="105" y="47"/>
                  </a:moveTo>
                  <a:cubicBezTo>
                    <a:pt x="105" y="42"/>
                    <a:pt x="109" y="38"/>
                    <a:pt x="114" y="38"/>
                  </a:cubicBezTo>
                  <a:cubicBezTo>
                    <a:pt x="120" y="38"/>
                    <a:pt x="124" y="42"/>
                    <a:pt x="124" y="47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1" y="111"/>
                    <a:pt x="118" y="111"/>
                    <a:pt x="114" y="111"/>
                  </a:cubicBezTo>
                  <a:cubicBezTo>
                    <a:pt x="111" y="111"/>
                    <a:pt x="108" y="111"/>
                    <a:pt x="105" y="113"/>
                  </a:cubicBezTo>
                  <a:lnTo>
                    <a:pt x="105" y="47"/>
                  </a:lnTo>
                  <a:close/>
                  <a:moveTo>
                    <a:pt x="50" y="47"/>
                  </a:moveTo>
                  <a:cubicBezTo>
                    <a:pt x="50" y="41"/>
                    <a:pt x="55" y="37"/>
                    <a:pt x="60" y="37"/>
                  </a:cubicBezTo>
                  <a:cubicBezTo>
                    <a:pt x="65" y="37"/>
                    <a:pt x="69" y="41"/>
                    <a:pt x="69" y="47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6" y="86"/>
                    <a:pt x="63" y="85"/>
                    <a:pt x="60" y="85"/>
                  </a:cubicBezTo>
                  <a:cubicBezTo>
                    <a:pt x="56" y="85"/>
                    <a:pt x="53" y="86"/>
                    <a:pt x="50" y="87"/>
                  </a:cubicBezTo>
                  <a:lnTo>
                    <a:pt x="50" y="47"/>
                  </a:lnTo>
                  <a:close/>
                  <a:moveTo>
                    <a:pt x="69" y="184"/>
                  </a:moveTo>
                  <a:cubicBezTo>
                    <a:pt x="69" y="189"/>
                    <a:pt x="65" y="193"/>
                    <a:pt x="60" y="193"/>
                  </a:cubicBezTo>
                  <a:cubicBezTo>
                    <a:pt x="55" y="193"/>
                    <a:pt x="50" y="189"/>
                    <a:pt x="50" y="184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3" y="133"/>
                    <a:pt x="56" y="134"/>
                    <a:pt x="60" y="134"/>
                  </a:cubicBezTo>
                  <a:cubicBezTo>
                    <a:pt x="63" y="134"/>
                    <a:pt x="66" y="133"/>
                    <a:pt x="69" y="132"/>
                  </a:cubicBezTo>
                  <a:lnTo>
                    <a:pt x="69" y="184"/>
                  </a:lnTo>
                  <a:close/>
                  <a:moveTo>
                    <a:pt x="60" y="125"/>
                  </a:moveTo>
                  <a:cubicBezTo>
                    <a:pt x="52" y="125"/>
                    <a:pt x="45" y="118"/>
                    <a:pt x="45" y="110"/>
                  </a:cubicBezTo>
                  <a:cubicBezTo>
                    <a:pt x="45" y="101"/>
                    <a:pt x="52" y="95"/>
                    <a:pt x="60" y="95"/>
                  </a:cubicBezTo>
                  <a:cubicBezTo>
                    <a:pt x="68" y="95"/>
                    <a:pt x="75" y="101"/>
                    <a:pt x="75" y="110"/>
                  </a:cubicBezTo>
                  <a:cubicBezTo>
                    <a:pt x="75" y="118"/>
                    <a:pt x="68" y="125"/>
                    <a:pt x="60" y="125"/>
                  </a:cubicBezTo>
                  <a:close/>
                  <a:moveTo>
                    <a:pt x="124" y="184"/>
                  </a:moveTo>
                  <a:cubicBezTo>
                    <a:pt x="124" y="189"/>
                    <a:pt x="120" y="194"/>
                    <a:pt x="114" y="194"/>
                  </a:cubicBezTo>
                  <a:cubicBezTo>
                    <a:pt x="109" y="194"/>
                    <a:pt x="105" y="189"/>
                    <a:pt x="105" y="18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8" y="159"/>
                    <a:pt x="111" y="160"/>
                    <a:pt x="114" y="160"/>
                  </a:cubicBezTo>
                  <a:cubicBezTo>
                    <a:pt x="118" y="160"/>
                    <a:pt x="121" y="159"/>
                    <a:pt x="124" y="158"/>
                  </a:cubicBezTo>
                  <a:lnTo>
                    <a:pt x="124" y="184"/>
                  </a:lnTo>
                  <a:close/>
                  <a:moveTo>
                    <a:pt x="114" y="150"/>
                  </a:moveTo>
                  <a:cubicBezTo>
                    <a:pt x="106" y="150"/>
                    <a:pt x="99" y="143"/>
                    <a:pt x="99" y="135"/>
                  </a:cubicBezTo>
                  <a:cubicBezTo>
                    <a:pt x="99" y="127"/>
                    <a:pt x="106" y="120"/>
                    <a:pt x="114" y="120"/>
                  </a:cubicBezTo>
                  <a:cubicBezTo>
                    <a:pt x="122" y="120"/>
                    <a:pt x="129" y="127"/>
                    <a:pt x="129" y="135"/>
                  </a:cubicBezTo>
                  <a:cubicBezTo>
                    <a:pt x="129" y="143"/>
                    <a:pt x="122" y="150"/>
                    <a:pt x="114" y="150"/>
                  </a:cubicBezTo>
                  <a:close/>
                  <a:moveTo>
                    <a:pt x="178" y="184"/>
                  </a:moveTo>
                  <a:cubicBezTo>
                    <a:pt x="178" y="189"/>
                    <a:pt x="174" y="193"/>
                    <a:pt x="169" y="193"/>
                  </a:cubicBezTo>
                  <a:cubicBezTo>
                    <a:pt x="164" y="193"/>
                    <a:pt x="159" y="189"/>
                    <a:pt x="159" y="184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62" y="116"/>
                    <a:pt x="166" y="117"/>
                    <a:pt x="169" y="117"/>
                  </a:cubicBezTo>
                  <a:cubicBezTo>
                    <a:pt x="172" y="117"/>
                    <a:pt x="176" y="116"/>
                    <a:pt x="178" y="115"/>
                  </a:cubicBezTo>
                  <a:lnTo>
                    <a:pt x="178" y="184"/>
                  </a:lnTo>
                  <a:close/>
                  <a:moveTo>
                    <a:pt x="169" y="107"/>
                  </a:moveTo>
                  <a:cubicBezTo>
                    <a:pt x="161" y="107"/>
                    <a:pt x="154" y="100"/>
                    <a:pt x="154" y="92"/>
                  </a:cubicBezTo>
                  <a:cubicBezTo>
                    <a:pt x="154" y="84"/>
                    <a:pt x="161" y="77"/>
                    <a:pt x="169" y="77"/>
                  </a:cubicBezTo>
                  <a:cubicBezTo>
                    <a:pt x="177" y="77"/>
                    <a:pt x="184" y="84"/>
                    <a:pt x="184" y="92"/>
                  </a:cubicBezTo>
                  <a:cubicBezTo>
                    <a:pt x="184" y="100"/>
                    <a:pt x="177" y="107"/>
                    <a:pt x="169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69"/>
            <p:cNvSpPr>
              <a:spLocks noEditPoints="1"/>
            </p:cNvSpPr>
            <p:nvPr/>
          </p:nvSpPr>
          <p:spPr bwMode="auto">
            <a:xfrm>
              <a:off x="9154494" y="5668856"/>
              <a:ext cx="506896" cy="499274"/>
            </a:xfrm>
            <a:custGeom>
              <a:avLst/>
              <a:gdLst>
                <a:gd name="T0" fmla="*/ 136 w 232"/>
                <a:gd name="T1" fmla="*/ 0 h 228"/>
                <a:gd name="T2" fmla="*/ 126 w 232"/>
                <a:gd name="T3" fmla="*/ 0 h 228"/>
                <a:gd name="T4" fmla="*/ 121 w 232"/>
                <a:gd name="T5" fmla="*/ 5 h 228"/>
                <a:gd name="T6" fmla="*/ 121 w 232"/>
                <a:gd name="T7" fmla="*/ 23 h 228"/>
                <a:gd name="T8" fmla="*/ 45 w 232"/>
                <a:gd name="T9" fmla="*/ 59 h 228"/>
                <a:gd name="T10" fmla="*/ 19 w 232"/>
                <a:gd name="T11" fmla="*/ 59 h 228"/>
                <a:gd name="T12" fmla="*/ 0 w 232"/>
                <a:gd name="T13" fmla="*/ 78 h 228"/>
                <a:gd name="T14" fmla="*/ 0 w 232"/>
                <a:gd name="T15" fmla="*/ 151 h 228"/>
                <a:gd name="T16" fmla="*/ 19 w 232"/>
                <a:gd name="T17" fmla="*/ 170 h 228"/>
                <a:gd name="T18" fmla="*/ 45 w 232"/>
                <a:gd name="T19" fmla="*/ 170 h 228"/>
                <a:gd name="T20" fmla="*/ 121 w 232"/>
                <a:gd name="T21" fmla="*/ 206 h 228"/>
                <a:gd name="T22" fmla="*/ 121 w 232"/>
                <a:gd name="T23" fmla="*/ 223 h 228"/>
                <a:gd name="T24" fmla="*/ 126 w 232"/>
                <a:gd name="T25" fmla="*/ 228 h 228"/>
                <a:gd name="T26" fmla="*/ 136 w 232"/>
                <a:gd name="T27" fmla="*/ 228 h 228"/>
                <a:gd name="T28" fmla="*/ 140 w 232"/>
                <a:gd name="T29" fmla="*/ 223 h 228"/>
                <a:gd name="T30" fmla="*/ 140 w 232"/>
                <a:gd name="T31" fmla="*/ 215 h 228"/>
                <a:gd name="T32" fmla="*/ 140 w 232"/>
                <a:gd name="T33" fmla="*/ 14 h 228"/>
                <a:gd name="T34" fmla="*/ 140 w 232"/>
                <a:gd name="T35" fmla="*/ 5 h 228"/>
                <a:gd name="T36" fmla="*/ 136 w 232"/>
                <a:gd name="T37" fmla="*/ 0 h 228"/>
                <a:gd name="T38" fmla="*/ 121 w 232"/>
                <a:gd name="T39" fmla="*/ 185 h 228"/>
                <a:gd name="T40" fmla="*/ 63 w 232"/>
                <a:gd name="T41" fmla="*/ 158 h 228"/>
                <a:gd name="T42" fmla="*/ 63 w 232"/>
                <a:gd name="T43" fmla="*/ 71 h 228"/>
                <a:gd name="T44" fmla="*/ 121 w 232"/>
                <a:gd name="T45" fmla="*/ 44 h 228"/>
                <a:gd name="T46" fmla="*/ 121 w 232"/>
                <a:gd name="T47" fmla="*/ 185 h 228"/>
                <a:gd name="T48" fmla="*/ 198 w 232"/>
                <a:gd name="T49" fmla="*/ 32 h 228"/>
                <a:gd name="T50" fmla="*/ 185 w 232"/>
                <a:gd name="T51" fmla="*/ 32 h 228"/>
                <a:gd name="T52" fmla="*/ 185 w 232"/>
                <a:gd name="T53" fmla="*/ 46 h 228"/>
                <a:gd name="T54" fmla="*/ 213 w 232"/>
                <a:gd name="T55" fmla="*/ 114 h 228"/>
                <a:gd name="T56" fmla="*/ 185 w 232"/>
                <a:gd name="T57" fmla="*/ 183 h 228"/>
                <a:gd name="T58" fmla="*/ 185 w 232"/>
                <a:gd name="T59" fmla="*/ 196 h 228"/>
                <a:gd name="T60" fmla="*/ 191 w 232"/>
                <a:gd name="T61" fmla="*/ 199 h 228"/>
                <a:gd name="T62" fmla="*/ 198 w 232"/>
                <a:gd name="T63" fmla="*/ 197 h 228"/>
                <a:gd name="T64" fmla="*/ 232 w 232"/>
                <a:gd name="T65" fmla="*/ 114 h 228"/>
                <a:gd name="T66" fmla="*/ 198 w 232"/>
                <a:gd name="T67" fmla="*/ 32 h 228"/>
                <a:gd name="T68" fmla="*/ 173 w 232"/>
                <a:gd name="T69" fmla="*/ 58 h 228"/>
                <a:gd name="T70" fmla="*/ 159 w 232"/>
                <a:gd name="T71" fmla="*/ 58 h 228"/>
                <a:gd name="T72" fmla="*/ 159 w 232"/>
                <a:gd name="T73" fmla="*/ 72 h 228"/>
                <a:gd name="T74" fmla="*/ 177 w 232"/>
                <a:gd name="T75" fmla="*/ 114 h 228"/>
                <a:gd name="T76" fmla="*/ 160 w 232"/>
                <a:gd name="T77" fmla="*/ 156 h 228"/>
                <a:gd name="T78" fmla="*/ 160 w 232"/>
                <a:gd name="T79" fmla="*/ 170 h 228"/>
                <a:gd name="T80" fmla="*/ 166 w 232"/>
                <a:gd name="T81" fmla="*/ 173 h 228"/>
                <a:gd name="T82" fmla="*/ 173 w 232"/>
                <a:gd name="T83" fmla="*/ 170 h 228"/>
                <a:gd name="T84" fmla="*/ 196 w 232"/>
                <a:gd name="T85" fmla="*/ 114 h 228"/>
                <a:gd name="T86" fmla="*/ 173 w 232"/>
                <a:gd name="T87" fmla="*/ 5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2" h="228">
                  <a:moveTo>
                    <a:pt x="136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3" y="0"/>
                    <a:pt x="121" y="2"/>
                    <a:pt x="121" y="5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8" y="59"/>
                    <a:pt x="0" y="67"/>
                    <a:pt x="0" y="78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1"/>
                    <a:pt x="8" y="170"/>
                    <a:pt x="19" y="170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121" y="206"/>
                    <a:pt x="121" y="206"/>
                    <a:pt x="121" y="206"/>
                  </a:cubicBezTo>
                  <a:cubicBezTo>
                    <a:pt x="121" y="223"/>
                    <a:pt x="121" y="223"/>
                    <a:pt x="121" y="223"/>
                  </a:cubicBezTo>
                  <a:cubicBezTo>
                    <a:pt x="121" y="226"/>
                    <a:pt x="123" y="228"/>
                    <a:pt x="126" y="228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38" y="228"/>
                    <a:pt x="140" y="226"/>
                    <a:pt x="140" y="22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2"/>
                    <a:pt x="138" y="0"/>
                    <a:pt x="136" y="0"/>
                  </a:cubicBezTo>
                  <a:close/>
                  <a:moveTo>
                    <a:pt x="121" y="185"/>
                  </a:moveTo>
                  <a:cubicBezTo>
                    <a:pt x="63" y="158"/>
                    <a:pt x="63" y="158"/>
                    <a:pt x="63" y="15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121" y="44"/>
                    <a:pt x="121" y="44"/>
                    <a:pt x="121" y="44"/>
                  </a:cubicBezTo>
                  <a:lnTo>
                    <a:pt x="121" y="185"/>
                  </a:lnTo>
                  <a:close/>
                  <a:moveTo>
                    <a:pt x="198" y="32"/>
                  </a:moveTo>
                  <a:cubicBezTo>
                    <a:pt x="195" y="28"/>
                    <a:pt x="189" y="28"/>
                    <a:pt x="185" y="32"/>
                  </a:cubicBezTo>
                  <a:cubicBezTo>
                    <a:pt x="181" y="36"/>
                    <a:pt x="181" y="42"/>
                    <a:pt x="185" y="46"/>
                  </a:cubicBezTo>
                  <a:cubicBezTo>
                    <a:pt x="203" y="64"/>
                    <a:pt x="213" y="88"/>
                    <a:pt x="213" y="114"/>
                  </a:cubicBezTo>
                  <a:cubicBezTo>
                    <a:pt x="213" y="140"/>
                    <a:pt x="203" y="165"/>
                    <a:pt x="185" y="183"/>
                  </a:cubicBezTo>
                  <a:cubicBezTo>
                    <a:pt x="181" y="187"/>
                    <a:pt x="181" y="193"/>
                    <a:pt x="185" y="196"/>
                  </a:cubicBezTo>
                  <a:cubicBezTo>
                    <a:pt x="186" y="198"/>
                    <a:pt x="189" y="199"/>
                    <a:pt x="191" y="199"/>
                  </a:cubicBezTo>
                  <a:cubicBezTo>
                    <a:pt x="194" y="199"/>
                    <a:pt x="196" y="198"/>
                    <a:pt x="198" y="197"/>
                  </a:cubicBezTo>
                  <a:cubicBezTo>
                    <a:pt x="220" y="175"/>
                    <a:pt x="232" y="145"/>
                    <a:pt x="232" y="114"/>
                  </a:cubicBezTo>
                  <a:cubicBezTo>
                    <a:pt x="232" y="83"/>
                    <a:pt x="220" y="54"/>
                    <a:pt x="198" y="32"/>
                  </a:cubicBezTo>
                  <a:close/>
                  <a:moveTo>
                    <a:pt x="173" y="58"/>
                  </a:moveTo>
                  <a:cubicBezTo>
                    <a:pt x="169" y="54"/>
                    <a:pt x="163" y="54"/>
                    <a:pt x="159" y="58"/>
                  </a:cubicBezTo>
                  <a:cubicBezTo>
                    <a:pt x="156" y="62"/>
                    <a:pt x="156" y="68"/>
                    <a:pt x="159" y="72"/>
                  </a:cubicBezTo>
                  <a:cubicBezTo>
                    <a:pt x="171" y="83"/>
                    <a:pt x="177" y="98"/>
                    <a:pt x="177" y="114"/>
                  </a:cubicBezTo>
                  <a:cubicBezTo>
                    <a:pt x="177" y="130"/>
                    <a:pt x="171" y="145"/>
                    <a:pt x="160" y="156"/>
                  </a:cubicBezTo>
                  <a:cubicBezTo>
                    <a:pt x="156" y="160"/>
                    <a:pt x="156" y="166"/>
                    <a:pt x="160" y="170"/>
                  </a:cubicBezTo>
                  <a:cubicBezTo>
                    <a:pt x="161" y="172"/>
                    <a:pt x="164" y="173"/>
                    <a:pt x="166" y="173"/>
                  </a:cubicBezTo>
                  <a:cubicBezTo>
                    <a:pt x="169" y="173"/>
                    <a:pt x="171" y="172"/>
                    <a:pt x="173" y="170"/>
                  </a:cubicBezTo>
                  <a:cubicBezTo>
                    <a:pt x="188" y="155"/>
                    <a:pt x="196" y="135"/>
                    <a:pt x="196" y="114"/>
                  </a:cubicBezTo>
                  <a:cubicBezTo>
                    <a:pt x="196" y="93"/>
                    <a:pt x="187" y="73"/>
                    <a:pt x="17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70"/>
            <p:cNvSpPr>
              <a:spLocks noEditPoints="1"/>
            </p:cNvSpPr>
            <p:nvPr/>
          </p:nvSpPr>
          <p:spPr bwMode="auto">
            <a:xfrm>
              <a:off x="4904950" y="7271486"/>
              <a:ext cx="506896" cy="50880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71"/>
            <p:cNvSpPr>
              <a:spLocks noEditPoints="1"/>
            </p:cNvSpPr>
            <p:nvPr/>
          </p:nvSpPr>
          <p:spPr bwMode="auto">
            <a:xfrm>
              <a:off x="5775820" y="7267674"/>
              <a:ext cx="516425" cy="516425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2"/>
            <p:cNvSpPr>
              <a:spLocks noEditPoints="1"/>
            </p:cNvSpPr>
            <p:nvPr/>
          </p:nvSpPr>
          <p:spPr bwMode="auto">
            <a:xfrm>
              <a:off x="9179267" y="7277203"/>
              <a:ext cx="457350" cy="499274"/>
            </a:xfrm>
            <a:custGeom>
              <a:avLst/>
              <a:gdLst>
                <a:gd name="T0" fmla="*/ 145 w 209"/>
                <a:gd name="T1" fmla="*/ 124 h 228"/>
                <a:gd name="T2" fmla="*/ 88 w 209"/>
                <a:gd name="T3" fmla="*/ 66 h 228"/>
                <a:gd name="T4" fmla="*/ 41 w 209"/>
                <a:gd name="T5" fmla="*/ 90 h 228"/>
                <a:gd name="T6" fmla="*/ 33 w 209"/>
                <a:gd name="T7" fmla="*/ 85 h 228"/>
                <a:gd name="T8" fmla="*/ 19 w 209"/>
                <a:gd name="T9" fmla="*/ 89 h 228"/>
                <a:gd name="T10" fmla="*/ 5 w 209"/>
                <a:gd name="T11" fmla="*/ 117 h 228"/>
                <a:gd name="T12" fmla="*/ 6 w 209"/>
                <a:gd name="T13" fmla="*/ 123 h 228"/>
                <a:gd name="T14" fmla="*/ 34 w 209"/>
                <a:gd name="T15" fmla="*/ 140 h 228"/>
                <a:gd name="T16" fmla="*/ 32 w 209"/>
                <a:gd name="T17" fmla="*/ 141 h 228"/>
                <a:gd name="T18" fmla="*/ 13 w 209"/>
                <a:gd name="T19" fmla="*/ 149 h 228"/>
                <a:gd name="T20" fmla="*/ 1 w 209"/>
                <a:gd name="T21" fmla="*/ 190 h 228"/>
                <a:gd name="T22" fmla="*/ 8 w 209"/>
                <a:gd name="T23" fmla="*/ 196 h 228"/>
                <a:gd name="T24" fmla="*/ 82 w 209"/>
                <a:gd name="T25" fmla="*/ 166 h 228"/>
                <a:gd name="T26" fmla="*/ 86 w 209"/>
                <a:gd name="T27" fmla="*/ 160 h 228"/>
                <a:gd name="T28" fmla="*/ 86 w 209"/>
                <a:gd name="T29" fmla="*/ 133 h 228"/>
                <a:gd name="T30" fmla="*/ 81 w 209"/>
                <a:gd name="T31" fmla="*/ 124 h 228"/>
                <a:gd name="T32" fmla="*/ 91 w 209"/>
                <a:gd name="T33" fmla="*/ 114 h 228"/>
                <a:gd name="T34" fmla="*/ 102 w 209"/>
                <a:gd name="T35" fmla="*/ 124 h 228"/>
                <a:gd name="T36" fmla="*/ 97 w 209"/>
                <a:gd name="T37" fmla="*/ 133 h 228"/>
                <a:gd name="T38" fmla="*/ 97 w 209"/>
                <a:gd name="T39" fmla="*/ 167 h 228"/>
                <a:gd name="T40" fmla="*/ 92 w 209"/>
                <a:gd name="T41" fmla="*/ 174 h 228"/>
                <a:gd name="T42" fmla="*/ 81 w 209"/>
                <a:gd name="T43" fmla="*/ 178 h 228"/>
                <a:gd name="T44" fmla="*/ 97 w 209"/>
                <a:gd name="T45" fmla="*/ 228 h 228"/>
                <a:gd name="T46" fmla="*/ 148 w 209"/>
                <a:gd name="T47" fmla="*/ 191 h 228"/>
                <a:gd name="T48" fmla="*/ 136 w 209"/>
                <a:gd name="T49" fmla="*/ 153 h 228"/>
                <a:gd name="T50" fmla="*/ 145 w 209"/>
                <a:gd name="T51" fmla="*/ 124 h 228"/>
                <a:gd name="T52" fmla="*/ 205 w 209"/>
                <a:gd name="T53" fmla="*/ 93 h 228"/>
                <a:gd name="T54" fmla="*/ 200 w 209"/>
                <a:gd name="T55" fmla="*/ 88 h 228"/>
                <a:gd name="T56" fmla="*/ 187 w 209"/>
                <a:gd name="T57" fmla="*/ 87 h 228"/>
                <a:gd name="T58" fmla="*/ 195 w 209"/>
                <a:gd name="T59" fmla="*/ 76 h 228"/>
                <a:gd name="T60" fmla="*/ 197 w 209"/>
                <a:gd name="T61" fmla="*/ 68 h 228"/>
                <a:gd name="T62" fmla="*/ 107 w 209"/>
                <a:gd name="T63" fmla="*/ 2 h 228"/>
                <a:gd name="T64" fmla="*/ 100 w 209"/>
                <a:gd name="T65" fmla="*/ 5 h 228"/>
                <a:gd name="T66" fmla="*/ 92 w 209"/>
                <a:gd name="T67" fmla="*/ 23 h 228"/>
                <a:gd name="T68" fmla="*/ 85 w 209"/>
                <a:gd name="T69" fmla="*/ 5 h 228"/>
                <a:gd name="T70" fmla="*/ 79 w 209"/>
                <a:gd name="T71" fmla="*/ 0 h 228"/>
                <a:gd name="T72" fmla="*/ 3 w 209"/>
                <a:gd name="T73" fmla="*/ 35 h 228"/>
                <a:gd name="T74" fmla="*/ 39 w 209"/>
                <a:gd name="T75" fmla="*/ 72 h 228"/>
                <a:gd name="T76" fmla="*/ 88 w 209"/>
                <a:gd name="T77" fmla="*/ 53 h 228"/>
                <a:gd name="T78" fmla="*/ 157 w 209"/>
                <a:gd name="T79" fmla="*/ 122 h 228"/>
                <a:gd name="T80" fmla="*/ 149 w 209"/>
                <a:gd name="T81" fmla="*/ 154 h 228"/>
                <a:gd name="T82" fmla="*/ 193 w 209"/>
                <a:gd name="T83" fmla="*/ 183 h 228"/>
                <a:gd name="T84" fmla="*/ 209 w 209"/>
                <a:gd name="T85" fmla="*/ 122 h 228"/>
                <a:gd name="T86" fmla="*/ 205 w 209"/>
                <a:gd name="T87" fmla="*/ 9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" h="228">
                  <a:moveTo>
                    <a:pt x="145" y="124"/>
                  </a:moveTo>
                  <a:cubicBezTo>
                    <a:pt x="145" y="92"/>
                    <a:pt x="119" y="66"/>
                    <a:pt x="88" y="66"/>
                  </a:cubicBezTo>
                  <a:cubicBezTo>
                    <a:pt x="68" y="66"/>
                    <a:pt x="52" y="75"/>
                    <a:pt x="41" y="90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29" y="82"/>
                    <a:pt x="22" y="84"/>
                    <a:pt x="19" y="89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3" y="119"/>
                    <a:pt x="4" y="122"/>
                    <a:pt x="6" y="123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5"/>
                    <a:pt x="3" y="198"/>
                    <a:pt x="8" y="196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84" y="165"/>
                    <a:pt x="86" y="162"/>
                    <a:pt x="86" y="160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3" y="132"/>
                    <a:pt x="81" y="128"/>
                    <a:pt x="81" y="124"/>
                  </a:cubicBezTo>
                  <a:cubicBezTo>
                    <a:pt x="81" y="118"/>
                    <a:pt x="86" y="114"/>
                    <a:pt x="91" y="114"/>
                  </a:cubicBezTo>
                  <a:cubicBezTo>
                    <a:pt x="97" y="114"/>
                    <a:pt x="102" y="118"/>
                    <a:pt x="102" y="124"/>
                  </a:cubicBezTo>
                  <a:cubicBezTo>
                    <a:pt x="102" y="128"/>
                    <a:pt x="100" y="132"/>
                    <a:pt x="97" y="133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97" y="170"/>
                    <a:pt x="95" y="173"/>
                    <a:pt x="92" y="174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41" y="143"/>
                    <a:pt x="145" y="133"/>
                    <a:pt x="145" y="124"/>
                  </a:cubicBezTo>
                  <a:close/>
                  <a:moveTo>
                    <a:pt x="205" y="93"/>
                  </a:moveTo>
                  <a:cubicBezTo>
                    <a:pt x="205" y="90"/>
                    <a:pt x="202" y="88"/>
                    <a:pt x="200" y="88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7" y="74"/>
                    <a:pt x="198" y="71"/>
                    <a:pt x="197" y="68"/>
                  </a:cubicBezTo>
                  <a:cubicBezTo>
                    <a:pt x="180" y="33"/>
                    <a:pt x="146" y="8"/>
                    <a:pt x="107" y="2"/>
                  </a:cubicBezTo>
                  <a:cubicBezTo>
                    <a:pt x="104" y="1"/>
                    <a:pt x="101" y="3"/>
                    <a:pt x="100" y="5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2"/>
                    <a:pt x="81" y="0"/>
                    <a:pt x="79" y="0"/>
                  </a:cubicBezTo>
                  <a:cubicBezTo>
                    <a:pt x="49" y="3"/>
                    <a:pt x="23" y="15"/>
                    <a:pt x="3" y="35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52" y="60"/>
                    <a:pt x="69" y="53"/>
                    <a:pt x="88" y="53"/>
                  </a:cubicBezTo>
                  <a:cubicBezTo>
                    <a:pt x="126" y="53"/>
                    <a:pt x="157" y="84"/>
                    <a:pt x="157" y="122"/>
                  </a:cubicBezTo>
                  <a:cubicBezTo>
                    <a:pt x="157" y="134"/>
                    <a:pt x="154" y="144"/>
                    <a:pt x="149" y="154"/>
                  </a:cubicBezTo>
                  <a:cubicBezTo>
                    <a:pt x="193" y="183"/>
                    <a:pt x="193" y="183"/>
                    <a:pt x="193" y="183"/>
                  </a:cubicBezTo>
                  <a:cubicBezTo>
                    <a:pt x="203" y="165"/>
                    <a:pt x="209" y="144"/>
                    <a:pt x="209" y="122"/>
                  </a:cubicBezTo>
                  <a:cubicBezTo>
                    <a:pt x="209" y="112"/>
                    <a:pt x="208" y="102"/>
                    <a:pt x="20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73"/>
            <p:cNvSpPr>
              <a:spLocks noEditPoints="1"/>
            </p:cNvSpPr>
            <p:nvPr/>
          </p:nvSpPr>
          <p:spPr bwMode="auto">
            <a:xfrm>
              <a:off x="11864293" y="6404427"/>
              <a:ext cx="341108" cy="497369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3 h 228"/>
                <a:gd name="T14" fmla="*/ 78 w 156"/>
                <a:gd name="T15" fmla="*/ 35 h 228"/>
                <a:gd name="T16" fmla="*/ 116 w 156"/>
                <a:gd name="T17" fmla="*/ 73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38"/>
                    <a:pt x="78" y="228"/>
                    <a:pt x="78" y="228"/>
                  </a:cubicBezTo>
                  <a:cubicBezTo>
                    <a:pt x="78" y="228"/>
                    <a:pt x="156" y="138"/>
                    <a:pt x="156" y="77"/>
                  </a:cubicBezTo>
                  <a:cubicBezTo>
                    <a:pt x="156" y="35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3"/>
                  </a:cubicBezTo>
                  <a:cubicBezTo>
                    <a:pt x="39" y="52"/>
                    <a:pt x="57" y="35"/>
                    <a:pt x="78" y="35"/>
                  </a:cubicBezTo>
                  <a:cubicBezTo>
                    <a:pt x="99" y="35"/>
                    <a:pt x="116" y="52"/>
                    <a:pt x="116" y="73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74"/>
            <p:cNvSpPr>
              <a:spLocks noEditPoints="1"/>
            </p:cNvSpPr>
            <p:nvPr/>
          </p:nvSpPr>
          <p:spPr bwMode="auto">
            <a:xfrm>
              <a:off x="12542696" y="6345352"/>
              <a:ext cx="522141" cy="522141"/>
            </a:xfrm>
            <a:custGeom>
              <a:avLst/>
              <a:gdLst>
                <a:gd name="T0" fmla="*/ 117 w 239"/>
                <a:gd name="T1" fmla="*/ 166 h 239"/>
                <a:gd name="T2" fmla="*/ 85 w 239"/>
                <a:gd name="T3" fmla="*/ 198 h 239"/>
                <a:gd name="T4" fmla="*/ 43 w 239"/>
                <a:gd name="T5" fmla="*/ 198 h 239"/>
                <a:gd name="T6" fmla="*/ 41 w 239"/>
                <a:gd name="T7" fmla="*/ 196 h 239"/>
                <a:gd name="T8" fmla="*/ 41 w 239"/>
                <a:gd name="T9" fmla="*/ 154 h 239"/>
                <a:gd name="T10" fmla="*/ 80 w 239"/>
                <a:gd name="T11" fmla="*/ 115 h 239"/>
                <a:gd name="T12" fmla="*/ 101 w 239"/>
                <a:gd name="T13" fmla="*/ 106 h 239"/>
                <a:gd name="T14" fmla="*/ 101 w 239"/>
                <a:gd name="T15" fmla="*/ 106 h 239"/>
                <a:gd name="T16" fmla="*/ 122 w 239"/>
                <a:gd name="T17" fmla="*/ 115 h 239"/>
                <a:gd name="T18" fmla="*/ 132 w 239"/>
                <a:gd name="T19" fmla="*/ 119 h 239"/>
                <a:gd name="T20" fmla="*/ 141 w 239"/>
                <a:gd name="T21" fmla="*/ 115 h 239"/>
                <a:gd name="T22" fmla="*/ 141 w 239"/>
                <a:gd name="T23" fmla="*/ 96 h 239"/>
                <a:gd name="T24" fmla="*/ 101 w 239"/>
                <a:gd name="T25" fmla="*/ 80 h 239"/>
                <a:gd name="T26" fmla="*/ 101 w 239"/>
                <a:gd name="T27" fmla="*/ 80 h 239"/>
                <a:gd name="T28" fmla="*/ 61 w 239"/>
                <a:gd name="T29" fmla="*/ 96 h 239"/>
                <a:gd name="T30" fmla="*/ 22 w 239"/>
                <a:gd name="T31" fmla="*/ 135 h 239"/>
                <a:gd name="T32" fmla="*/ 22 w 239"/>
                <a:gd name="T33" fmla="*/ 215 h 239"/>
                <a:gd name="T34" fmla="*/ 24 w 239"/>
                <a:gd name="T35" fmla="*/ 217 h 239"/>
                <a:gd name="T36" fmla="*/ 104 w 239"/>
                <a:gd name="T37" fmla="*/ 217 h 239"/>
                <a:gd name="T38" fmla="*/ 143 w 239"/>
                <a:gd name="T39" fmla="*/ 178 h 239"/>
                <a:gd name="T40" fmla="*/ 151 w 239"/>
                <a:gd name="T41" fmla="*/ 168 h 239"/>
                <a:gd name="T42" fmla="*/ 139 w 239"/>
                <a:gd name="T43" fmla="*/ 170 h 239"/>
                <a:gd name="T44" fmla="*/ 117 w 239"/>
                <a:gd name="T45" fmla="*/ 166 h 239"/>
                <a:gd name="T46" fmla="*/ 217 w 239"/>
                <a:gd name="T47" fmla="*/ 23 h 239"/>
                <a:gd name="T48" fmla="*/ 216 w 239"/>
                <a:gd name="T49" fmla="*/ 22 h 239"/>
                <a:gd name="T50" fmla="*/ 136 w 239"/>
                <a:gd name="T51" fmla="*/ 22 h 239"/>
                <a:gd name="T52" fmla="*/ 97 w 239"/>
                <a:gd name="T53" fmla="*/ 61 h 239"/>
                <a:gd name="T54" fmla="*/ 89 w 239"/>
                <a:gd name="T55" fmla="*/ 70 h 239"/>
                <a:gd name="T56" fmla="*/ 101 w 239"/>
                <a:gd name="T57" fmla="*/ 69 h 239"/>
                <a:gd name="T58" fmla="*/ 101 w 239"/>
                <a:gd name="T59" fmla="*/ 69 h 239"/>
                <a:gd name="T60" fmla="*/ 123 w 239"/>
                <a:gd name="T61" fmla="*/ 73 h 239"/>
                <a:gd name="T62" fmla="*/ 155 w 239"/>
                <a:gd name="T63" fmla="*/ 41 h 239"/>
                <a:gd name="T64" fmla="*/ 197 w 239"/>
                <a:gd name="T65" fmla="*/ 41 h 239"/>
                <a:gd name="T66" fmla="*/ 199 w 239"/>
                <a:gd name="T67" fmla="*/ 42 h 239"/>
                <a:gd name="T68" fmla="*/ 199 w 239"/>
                <a:gd name="T69" fmla="*/ 84 h 239"/>
                <a:gd name="T70" fmla="*/ 160 w 239"/>
                <a:gd name="T71" fmla="*/ 123 h 239"/>
                <a:gd name="T72" fmla="*/ 139 w 239"/>
                <a:gd name="T73" fmla="*/ 132 h 239"/>
                <a:gd name="T74" fmla="*/ 139 w 239"/>
                <a:gd name="T75" fmla="*/ 132 h 239"/>
                <a:gd name="T76" fmla="*/ 118 w 239"/>
                <a:gd name="T77" fmla="*/ 123 h 239"/>
                <a:gd name="T78" fmla="*/ 108 w 239"/>
                <a:gd name="T79" fmla="*/ 119 h 239"/>
                <a:gd name="T80" fmla="*/ 99 w 239"/>
                <a:gd name="T81" fmla="*/ 123 h 239"/>
                <a:gd name="T82" fmla="*/ 99 w 239"/>
                <a:gd name="T83" fmla="*/ 142 h 239"/>
                <a:gd name="T84" fmla="*/ 139 w 239"/>
                <a:gd name="T85" fmla="*/ 159 h 239"/>
                <a:gd name="T86" fmla="*/ 139 w 239"/>
                <a:gd name="T87" fmla="*/ 159 h 239"/>
                <a:gd name="T88" fmla="*/ 179 w 239"/>
                <a:gd name="T89" fmla="*/ 142 h 239"/>
                <a:gd name="T90" fmla="*/ 217 w 239"/>
                <a:gd name="T91" fmla="*/ 103 h 239"/>
                <a:gd name="T92" fmla="*/ 217 w 239"/>
                <a:gd name="T93" fmla="*/ 2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9" h="239">
                  <a:moveTo>
                    <a:pt x="117" y="166"/>
                  </a:moveTo>
                  <a:cubicBezTo>
                    <a:pt x="85" y="198"/>
                    <a:pt x="85" y="198"/>
                    <a:pt x="85" y="198"/>
                  </a:cubicBezTo>
                  <a:cubicBezTo>
                    <a:pt x="74" y="209"/>
                    <a:pt x="55" y="209"/>
                    <a:pt x="43" y="198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30" y="185"/>
                    <a:pt x="30" y="166"/>
                    <a:pt x="41" y="154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6" y="109"/>
                    <a:pt x="93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9" y="106"/>
                    <a:pt x="117" y="109"/>
                    <a:pt x="122" y="115"/>
                  </a:cubicBezTo>
                  <a:cubicBezTo>
                    <a:pt x="125" y="118"/>
                    <a:pt x="128" y="119"/>
                    <a:pt x="132" y="119"/>
                  </a:cubicBezTo>
                  <a:cubicBezTo>
                    <a:pt x="135" y="119"/>
                    <a:pt x="139" y="118"/>
                    <a:pt x="141" y="115"/>
                  </a:cubicBezTo>
                  <a:cubicBezTo>
                    <a:pt x="147" y="110"/>
                    <a:pt x="147" y="101"/>
                    <a:pt x="141" y="96"/>
                  </a:cubicBezTo>
                  <a:cubicBezTo>
                    <a:pt x="131" y="85"/>
                    <a:pt x="116" y="80"/>
                    <a:pt x="101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86" y="80"/>
                    <a:pt x="72" y="86"/>
                    <a:pt x="61" y="96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0" y="157"/>
                    <a:pt x="0" y="193"/>
                    <a:pt x="22" y="215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46" y="239"/>
                    <a:pt x="82" y="239"/>
                    <a:pt x="104" y="217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6" y="175"/>
                    <a:pt x="148" y="172"/>
                    <a:pt x="151" y="168"/>
                  </a:cubicBezTo>
                  <a:cubicBezTo>
                    <a:pt x="147" y="169"/>
                    <a:pt x="143" y="170"/>
                    <a:pt x="139" y="170"/>
                  </a:cubicBezTo>
                  <a:cubicBezTo>
                    <a:pt x="131" y="170"/>
                    <a:pt x="124" y="168"/>
                    <a:pt x="117" y="166"/>
                  </a:cubicBezTo>
                  <a:close/>
                  <a:moveTo>
                    <a:pt x="217" y="23"/>
                  </a:moveTo>
                  <a:cubicBezTo>
                    <a:pt x="216" y="22"/>
                    <a:pt x="216" y="22"/>
                    <a:pt x="216" y="22"/>
                  </a:cubicBezTo>
                  <a:cubicBezTo>
                    <a:pt x="194" y="0"/>
                    <a:pt x="158" y="0"/>
                    <a:pt x="136" y="22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4" y="64"/>
                    <a:pt x="92" y="67"/>
                    <a:pt x="89" y="70"/>
                  </a:cubicBezTo>
                  <a:cubicBezTo>
                    <a:pt x="93" y="69"/>
                    <a:pt x="97" y="69"/>
                    <a:pt x="101" y="6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9" y="69"/>
                    <a:pt x="116" y="70"/>
                    <a:pt x="123" y="73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66" y="29"/>
                    <a:pt x="185" y="29"/>
                    <a:pt x="197" y="41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210" y="54"/>
                    <a:pt x="210" y="73"/>
                    <a:pt x="199" y="84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54" y="129"/>
                    <a:pt x="147" y="132"/>
                    <a:pt x="139" y="132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1" y="132"/>
                    <a:pt x="123" y="129"/>
                    <a:pt x="118" y="123"/>
                  </a:cubicBezTo>
                  <a:cubicBezTo>
                    <a:pt x="115" y="121"/>
                    <a:pt x="111" y="119"/>
                    <a:pt x="108" y="119"/>
                  </a:cubicBezTo>
                  <a:cubicBezTo>
                    <a:pt x="105" y="119"/>
                    <a:pt x="101" y="121"/>
                    <a:pt x="99" y="123"/>
                  </a:cubicBezTo>
                  <a:cubicBezTo>
                    <a:pt x="93" y="129"/>
                    <a:pt x="93" y="137"/>
                    <a:pt x="99" y="142"/>
                  </a:cubicBezTo>
                  <a:cubicBezTo>
                    <a:pt x="109" y="153"/>
                    <a:pt x="123" y="159"/>
                    <a:pt x="139" y="159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54" y="159"/>
                    <a:pt x="168" y="153"/>
                    <a:pt x="179" y="14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39" y="81"/>
                    <a:pt x="239" y="45"/>
                    <a:pt x="21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11772823" y="7321032"/>
              <a:ext cx="524048" cy="411615"/>
            </a:xfrm>
            <a:custGeom>
              <a:avLst/>
              <a:gdLst>
                <a:gd name="T0" fmla="*/ 233 w 240"/>
                <a:gd name="T1" fmla="*/ 174 h 188"/>
                <a:gd name="T2" fmla="*/ 230 w 240"/>
                <a:gd name="T3" fmla="*/ 174 h 188"/>
                <a:gd name="T4" fmla="*/ 201 w 240"/>
                <a:gd name="T5" fmla="*/ 69 h 188"/>
                <a:gd name="T6" fmla="*/ 203 w 240"/>
                <a:gd name="T7" fmla="*/ 69 h 188"/>
                <a:gd name="T8" fmla="*/ 207 w 240"/>
                <a:gd name="T9" fmla="*/ 65 h 188"/>
                <a:gd name="T10" fmla="*/ 207 w 240"/>
                <a:gd name="T11" fmla="*/ 50 h 188"/>
                <a:gd name="T12" fmla="*/ 203 w 240"/>
                <a:gd name="T13" fmla="*/ 46 h 188"/>
                <a:gd name="T14" fmla="*/ 150 w 240"/>
                <a:gd name="T15" fmla="*/ 46 h 188"/>
                <a:gd name="T16" fmla="*/ 188 w 240"/>
                <a:gd name="T17" fmla="*/ 172 h 188"/>
                <a:gd name="T18" fmla="*/ 190 w 240"/>
                <a:gd name="T19" fmla="*/ 174 h 188"/>
                <a:gd name="T20" fmla="*/ 177 w 240"/>
                <a:gd name="T21" fmla="*/ 174 h 188"/>
                <a:gd name="T22" fmla="*/ 139 w 240"/>
                <a:gd name="T23" fmla="*/ 31 h 188"/>
                <a:gd name="T24" fmla="*/ 141 w 240"/>
                <a:gd name="T25" fmla="*/ 31 h 188"/>
                <a:gd name="T26" fmla="*/ 146 w 240"/>
                <a:gd name="T27" fmla="*/ 26 h 188"/>
                <a:gd name="T28" fmla="*/ 146 w 240"/>
                <a:gd name="T29" fmla="*/ 6 h 188"/>
                <a:gd name="T30" fmla="*/ 141 w 240"/>
                <a:gd name="T31" fmla="*/ 0 h 188"/>
                <a:gd name="T32" fmla="*/ 43 w 240"/>
                <a:gd name="T33" fmla="*/ 0 h 188"/>
                <a:gd name="T34" fmla="*/ 38 w 240"/>
                <a:gd name="T35" fmla="*/ 6 h 188"/>
                <a:gd name="T36" fmla="*/ 38 w 240"/>
                <a:gd name="T37" fmla="*/ 26 h 188"/>
                <a:gd name="T38" fmla="*/ 43 w 240"/>
                <a:gd name="T39" fmla="*/ 31 h 188"/>
                <a:gd name="T40" fmla="*/ 45 w 240"/>
                <a:gd name="T41" fmla="*/ 31 h 188"/>
                <a:gd name="T42" fmla="*/ 45 w 240"/>
                <a:gd name="T43" fmla="*/ 31 h 188"/>
                <a:gd name="T44" fmla="*/ 92 w 240"/>
                <a:gd name="T45" fmla="*/ 31 h 188"/>
                <a:gd name="T46" fmla="*/ 96 w 240"/>
                <a:gd name="T47" fmla="*/ 36 h 188"/>
                <a:gd name="T48" fmla="*/ 92 w 240"/>
                <a:gd name="T49" fmla="*/ 40 h 188"/>
                <a:gd name="T50" fmla="*/ 44 w 240"/>
                <a:gd name="T51" fmla="*/ 40 h 188"/>
                <a:gd name="T52" fmla="*/ 11 w 240"/>
                <a:gd name="T53" fmla="*/ 174 h 188"/>
                <a:gd name="T54" fmla="*/ 7 w 240"/>
                <a:gd name="T55" fmla="*/ 174 h 188"/>
                <a:gd name="T56" fmla="*/ 0 w 240"/>
                <a:gd name="T57" fmla="*/ 181 h 188"/>
                <a:gd name="T58" fmla="*/ 7 w 240"/>
                <a:gd name="T59" fmla="*/ 188 h 188"/>
                <a:gd name="T60" fmla="*/ 233 w 240"/>
                <a:gd name="T61" fmla="*/ 188 h 188"/>
                <a:gd name="T62" fmla="*/ 240 w 240"/>
                <a:gd name="T63" fmla="*/ 181 h 188"/>
                <a:gd name="T64" fmla="*/ 233 w 240"/>
                <a:gd name="T65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188">
                  <a:moveTo>
                    <a:pt x="233" y="174"/>
                  </a:moveTo>
                  <a:cubicBezTo>
                    <a:pt x="230" y="174"/>
                    <a:pt x="230" y="174"/>
                    <a:pt x="230" y="174"/>
                  </a:cubicBezTo>
                  <a:cubicBezTo>
                    <a:pt x="208" y="145"/>
                    <a:pt x="202" y="97"/>
                    <a:pt x="201" y="69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5" y="69"/>
                    <a:pt x="207" y="67"/>
                    <a:pt x="207" y="65"/>
                  </a:cubicBezTo>
                  <a:cubicBezTo>
                    <a:pt x="207" y="50"/>
                    <a:pt x="207" y="50"/>
                    <a:pt x="207" y="50"/>
                  </a:cubicBezTo>
                  <a:cubicBezTo>
                    <a:pt x="207" y="48"/>
                    <a:pt x="205" y="46"/>
                    <a:pt x="203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2" y="85"/>
                    <a:pt x="161" y="140"/>
                    <a:pt x="188" y="172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47" y="135"/>
                    <a:pt x="140" y="69"/>
                    <a:pt x="139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4" y="31"/>
                    <a:pt x="146" y="29"/>
                    <a:pt x="146" y="26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6" y="3"/>
                    <a:pt x="144" y="0"/>
                    <a:pt x="1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3"/>
                    <a:pt x="38" y="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9"/>
                    <a:pt x="40" y="31"/>
                    <a:pt x="43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4" y="31"/>
                    <a:pt x="96" y="33"/>
                    <a:pt x="96" y="36"/>
                  </a:cubicBezTo>
                  <a:cubicBezTo>
                    <a:pt x="96" y="38"/>
                    <a:pt x="94" y="40"/>
                    <a:pt x="92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80"/>
                    <a:pt x="36" y="139"/>
                    <a:pt x="11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3" y="174"/>
                    <a:pt x="0" y="177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7" y="188"/>
                    <a:pt x="240" y="185"/>
                    <a:pt x="240" y="181"/>
                  </a:cubicBezTo>
                  <a:cubicBezTo>
                    <a:pt x="240" y="177"/>
                    <a:pt x="237" y="174"/>
                    <a:pt x="233" y="1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76"/>
            <p:cNvSpPr>
              <a:spLocks noEditPoints="1"/>
            </p:cNvSpPr>
            <p:nvPr/>
          </p:nvSpPr>
          <p:spPr bwMode="auto">
            <a:xfrm>
              <a:off x="12695146" y="7246713"/>
              <a:ext cx="219148" cy="560254"/>
            </a:xfrm>
            <a:custGeom>
              <a:avLst/>
              <a:gdLst>
                <a:gd name="T0" fmla="*/ 50 w 100"/>
                <a:gd name="T1" fmla="*/ 105 h 256"/>
                <a:gd name="T2" fmla="*/ 89 w 100"/>
                <a:gd name="T3" fmla="*/ 67 h 256"/>
                <a:gd name="T4" fmla="*/ 82 w 100"/>
                <a:gd name="T5" fmla="*/ 44 h 256"/>
                <a:gd name="T6" fmla="*/ 67 w 100"/>
                <a:gd name="T7" fmla="*/ 58 h 256"/>
                <a:gd name="T8" fmla="*/ 61 w 100"/>
                <a:gd name="T9" fmla="*/ 0 h 256"/>
                <a:gd name="T10" fmla="*/ 44 w 100"/>
                <a:gd name="T11" fmla="*/ 12 h 256"/>
                <a:gd name="T12" fmla="*/ 40 w 100"/>
                <a:gd name="T13" fmla="*/ 63 h 256"/>
                <a:gd name="T14" fmla="*/ 29 w 100"/>
                <a:gd name="T15" fmla="*/ 47 h 256"/>
                <a:gd name="T16" fmla="*/ 28 w 100"/>
                <a:gd name="T17" fmla="*/ 31 h 256"/>
                <a:gd name="T18" fmla="*/ 19 w 100"/>
                <a:gd name="T19" fmla="*/ 40 h 256"/>
                <a:gd name="T20" fmla="*/ 11 w 100"/>
                <a:gd name="T21" fmla="*/ 67 h 256"/>
                <a:gd name="T22" fmla="*/ 50 w 100"/>
                <a:gd name="T23" fmla="*/ 105 h 256"/>
                <a:gd name="T24" fmla="*/ 95 w 100"/>
                <a:gd name="T25" fmla="*/ 113 h 256"/>
                <a:gd name="T26" fmla="*/ 5 w 100"/>
                <a:gd name="T27" fmla="*/ 113 h 256"/>
                <a:gd name="T28" fmla="*/ 0 w 100"/>
                <a:gd name="T29" fmla="*/ 118 h 256"/>
                <a:gd name="T30" fmla="*/ 0 w 100"/>
                <a:gd name="T31" fmla="*/ 143 h 256"/>
                <a:gd name="T32" fmla="*/ 16 w 100"/>
                <a:gd name="T33" fmla="*/ 143 h 256"/>
                <a:gd name="T34" fmla="*/ 32 w 100"/>
                <a:gd name="T35" fmla="*/ 247 h 256"/>
                <a:gd name="T36" fmla="*/ 42 w 100"/>
                <a:gd name="T37" fmla="*/ 256 h 256"/>
                <a:gd name="T38" fmla="*/ 58 w 100"/>
                <a:gd name="T39" fmla="*/ 256 h 256"/>
                <a:gd name="T40" fmla="*/ 68 w 100"/>
                <a:gd name="T41" fmla="*/ 247 h 256"/>
                <a:gd name="T42" fmla="*/ 84 w 100"/>
                <a:gd name="T43" fmla="*/ 143 h 256"/>
                <a:gd name="T44" fmla="*/ 100 w 100"/>
                <a:gd name="T45" fmla="*/ 143 h 256"/>
                <a:gd name="T46" fmla="*/ 100 w 100"/>
                <a:gd name="T47" fmla="*/ 118 h 256"/>
                <a:gd name="T48" fmla="*/ 100 w 100"/>
                <a:gd name="T49" fmla="*/ 118 h 256"/>
                <a:gd name="T50" fmla="*/ 95 w 100"/>
                <a:gd name="T51" fmla="*/ 1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256">
                  <a:moveTo>
                    <a:pt x="50" y="105"/>
                  </a:moveTo>
                  <a:cubicBezTo>
                    <a:pt x="71" y="105"/>
                    <a:pt x="90" y="88"/>
                    <a:pt x="89" y="67"/>
                  </a:cubicBezTo>
                  <a:cubicBezTo>
                    <a:pt x="88" y="56"/>
                    <a:pt x="85" y="49"/>
                    <a:pt x="82" y="44"/>
                  </a:cubicBezTo>
                  <a:cubicBezTo>
                    <a:pt x="76" y="53"/>
                    <a:pt x="67" y="58"/>
                    <a:pt x="67" y="58"/>
                  </a:cubicBezTo>
                  <a:cubicBezTo>
                    <a:pt x="75" y="36"/>
                    <a:pt x="31" y="22"/>
                    <a:pt x="61" y="0"/>
                  </a:cubicBezTo>
                  <a:cubicBezTo>
                    <a:pt x="60" y="1"/>
                    <a:pt x="53" y="5"/>
                    <a:pt x="44" y="12"/>
                  </a:cubicBezTo>
                  <a:cubicBezTo>
                    <a:pt x="24" y="31"/>
                    <a:pt x="57" y="40"/>
                    <a:pt x="40" y="63"/>
                  </a:cubicBezTo>
                  <a:cubicBezTo>
                    <a:pt x="40" y="63"/>
                    <a:pt x="31" y="56"/>
                    <a:pt x="29" y="47"/>
                  </a:cubicBezTo>
                  <a:cubicBezTo>
                    <a:pt x="27" y="39"/>
                    <a:pt x="28" y="31"/>
                    <a:pt x="28" y="31"/>
                  </a:cubicBezTo>
                  <a:cubicBezTo>
                    <a:pt x="28" y="31"/>
                    <a:pt x="22" y="34"/>
                    <a:pt x="19" y="40"/>
                  </a:cubicBezTo>
                  <a:cubicBezTo>
                    <a:pt x="14" y="48"/>
                    <a:pt x="11" y="57"/>
                    <a:pt x="11" y="67"/>
                  </a:cubicBezTo>
                  <a:cubicBezTo>
                    <a:pt x="11" y="88"/>
                    <a:pt x="29" y="105"/>
                    <a:pt x="50" y="105"/>
                  </a:cubicBezTo>
                  <a:moveTo>
                    <a:pt x="95" y="113"/>
                  </a:moveTo>
                  <a:cubicBezTo>
                    <a:pt x="5" y="113"/>
                    <a:pt x="5" y="113"/>
                    <a:pt x="5" y="113"/>
                  </a:cubicBezTo>
                  <a:cubicBezTo>
                    <a:pt x="2" y="113"/>
                    <a:pt x="0" y="115"/>
                    <a:pt x="0" y="11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52"/>
                    <a:pt x="37" y="256"/>
                    <a:pt x="42" y="256"/>
                  </a:cubicBezTo>
                  <a:cubicBezTo>
                    <a:pt x="58" y="256"/>
                    <a:pt x="58" y="256"/>
                    <a:pt x="58" y="256"/>
                  </a:cubicBezTo>
                  <a:cubicBezTo>
                    <a:pt x="63" y="256"/>
                    <a:pt x="68" y="252"/>
                    <a:pt x="68" y="247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15"/>
                    <a:pt x="98" y="113"/>
                    <a:pt x="95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6703860" y="8224298"/>
              <a:ext cx="411615" cy="348730"/>
            </a:xfrm>
            <a:custGeom>
              <a:avLst/>
              <a:gdLst>
                <a:gd name="T0" fmla="*/ 179 w 188"/>
                <a:gd name="T1" fmla="*/ 10 h 159"/>
                <a:gd name="T2" fmla="*/ 145 w 188"/>
                <a:gd name="T3" fmla="*/ 10 h 159"/>
                <a:gd name="T4" fmla="*/ 65 w 188"/>
                <a:gd name="T5" fmla="*/ 90 h 159"/>
                <a:gd name="T6" fmla="*/ 43 w 188"/>
                <a:gd name="T7" fmla="*/ 69 h 159"/>
                <a:gd name="T8" fmla="*/ 9 w 188"/>
                <a:gd name="T9" fmla="*/ 69 h 159"/>
                <a:gd name="T10" fmla="*/ 9 w 188"/>
                <a:gd name="T11" fmla="*/ 103 h 159"/>
                <a:gd name="T12" fmla="*/ 65 w 188"/>
                <a:gd name="T13" fmla="*/ 159 h 159"/>
                <a:gd name="T14" fmla="*/ 179 w 188"/>
                <a:gd name="T15" fmla="*/ 44 h 159"/>
                <a:gd name="T16" fmla="*/ 179 w 188"/>
                <a:gd name="T17" fmla="*/ 1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59">
                  <a:moveTo>
                    <a:pt x="179" y="10"/>
                  </a:moveTo>
                  <a:cubicBezTo>
                    <a:pt x="170" y="0"/>
                    <a:pt x="154" y="0"/>
                    <a:pt x="145" y="1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4" y="59"/>
                    <a:pt x="19" y="59"/>
                    <a:pt x="9" y="69"/>
                  </a:cubicBezTo>
                  <a:cubicBezTo>
                    <a:pt x="0" y="78"/>
                    <a:pt x="0" y="94"/>
                    <a:pt x="9" y="103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88" y="35"/>
                    <a:pt x="188" y="19"/>
                    <a:pt x="1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7614749" y="8228109"/>
              <a:ext cx="341108" cy="339201"/>
            </a:xfrm>
            <a:custGeom>
              <a:avLst/>
              <a:gdLst>
                <a:gd name="T0" fmla="*/ 112 w 156"/>
                <a:gd name="T1" fmla="*/ 79 h 155"/>
                <a:gd name="T2" fmla="*/ 147 w 156"/>
                <a:gd name="T3" fmla="*/ 43 h 155"/>
                <a:gd name="T4" fmla="*/ 147 w 156"/>
                <a:gd name="T5" fmla="*/ 10 h 155"/>
                <a:gd name="T6" fmla="*/ 113 w 156"/>
                <a:gd name="T7" fmla="*/ 10 h 155"/>
                <a:gd name="T8" fmla="*/ 78 w 156"/>
                <a:gd name="T9" fmla="*/ 45 h 155"/>
                <a:gd name="T10" fmla="*/ 43 w 156"/>
                <a:gd name="T11" fmla="*/ 10 h 155"/>
                <a:gd name="T12" fmla="*/ 9 w 156"/>
                <a:gd name="T13" fmla="*/ 10 h 155"/>
                <a:gd name="T14" fmla="*/ 9 w 156"/>
                <a:gd name="T15" fmla="*/ 43 h 155"/>
                <a:gd name="T16" fmla="*/ 44 w 156"/>
                <a:gd name="T17" fmla="*/ 79 h 155"/>
                <a:gd name="T18" fmla="*/ 9 w 156"/>
                <a:gd name="T19" fmla="*/ 114 h 155"/>
                <a:gd name="T20" fmla="*/ 9 w 156"/>
                <a:gd name="T21" fmla="*/ 148 h 155"/>
                <a:gd name="T22" fmla="*/ 26 w 156"/>
                <a:gd name="T23" fmla="*/ 155 h 155"/>
                <a:gd name="T24" fmla="*/ 43 w 156"/>
                <a:gd name="T25" fmla="*/ 148 h 155"/>
                <a:gd name="T26" fmla="*/ 78 w 156"/>
                <a:gd name="T27" fmla="*/ 112 h 155"/>
                <a:gd name="T28" fmla="*/ 113 w 156"/>
                <a:gd name="T29" fmla="*/ 148 h 155"/>
                <a:gd name="T30" fmla="*/ 130 w 156"/>
                <a:gd name="T31" fmla="*/ 155 h 155"/>
                <a:gd name="T32" fmla="*/ 147 w 156"/>
                <a:gd name="T33" fmla="*/ 148 h 155"/>
                <a:gd name="T34" fmla="*/ 147 w 156"/>
                <a:gd name="T35" fmla="*/ 114 h 155"/>
                <a:gd name="T36" fmla="*/ 112 w 156"/>
                <a:gd name="T37" fmla="*/ 7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155">
                  <a:moveTo>
                    <a:pt x="112" y="79"/>
                  </a:moveTo>
                  <a:cubicBezTo>
                    <a:pt x="147" y="43"/>
                    <a:pt x="147" y="43"/>
                    <a:pt x="147" y="43"/>
                  </a:cubicBezTo>
                  <a:cubicBezTo>
                    <a:pt x="156" y="34"/>
                    <a:pt x="156" y="19"/>
                    <a:pt x="147" y="10"/>
                  </a:cubicBezTo>
                  <a:cubicBezTo>
                    <a:pt x="138" y="0"/>
                    <a:pt x="123" y="0"/>
                    <a:pt x="113" y="10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3" y="0"/>
                    <a:pt x="18" y="0"/>
                    <a:pt x="9" y="10"/>
                  </a:cubicBezTo>
                  <a:cubicBezTo>
                    <a:pt x="0" y="19"/>
                    <a:pt x="0" y="34"/>
                    <a:pt x="9" y="43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0" y="123"/>
                    <a:pt x="0" y="138"/>
                    <a:pt x="9" y="148"/>
                  </a:cubicBezTo>
                  <a:cubicBezTo>
                    <a:pt x="14" y="152"/>
                    <a:pt x="20" y="155"/>
                    <a:pt x="26" y="155"/>
                  </a:cubicBezTo>
                  <a:cubicBezTo>
                    <a:pt x="32" y="155"/>
                    <a:pt x="38" y="152"/>
                    <a:pt x="43" y="148"/>
                  </a:cubicBezTo>
                  <a:cubicBezTo>
                    <a:pt x="78" y="112"/>
                    <a:pt x="78" y="112"/>
                    <a:pt x="78" y="11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18" y="152"/>
                    <a:pt x="124" y="155"/>
                    <a:pt x="130" y="155"/>
                  </a:cubicBezTo>
                  <a:cubicBezTo>
                    <a:pt x="136" y="155"/>
                    <a:pt x="142" y="152"/>
                    <a:pt x="147" y="148"/>
                  </a:cubicBezTo>
                  <a:cubicBezTo>
                    <a:pt x="156" y="138"/>
                    <a:pt x="156" y="123"/>
                    <a:pt x="147" y="114"/>
                  </a:cubicBezTo>
                  <a:cubicBezTo>
                    <a:pt x="112" y="79"/>
                    <a:pt x="112" y="79"/>
                    <a:pt x="112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9"/>
            <p:cNvSpPr>
              <a:spLocks noEditPoints="1"/>
            </p:cNvSpPr>
            <p:nvPr/>
          </p:nvSpPr>
          <p:spPr bwMode="auto">
            <a:xfrm>
              <a:off x="8296963" y="8182374"/>
              <a:ext cx="516425" cy="438294"/>
            </a:xfrm>
            <a:custGeom>
              <a:avLst/>
              <a:gdLst>
                <a:gd name="T0" fmla="*/ 212 w 236"/>
                <a:gd name="T1" fmla="*/ 18 h 200"/>
                <a:gd name="T2" fmla="*/ 169 w 236"/>
                <a:gd name="T3" fmla="*/ 0 h 200"/>
                <a:gd name="T4" fmla="*/ 124 w 236"/>
                <a:gd name="T5" fmla="*/ 19 h 200"/>
                <a:gd name="T6" fmla="*/ 118 w 236"/>
                <a:gd name="T7" fmla="*/ 24 h 200"/>
                <a:gd name="T8" fmla="*/ 112 w 236"/>
                <a:gd name="T9" fmla="*/ 19 h 200"/>
                <a:gd name="T10" fmla="*/ 68 w 236"/>
                <a:gd name="T11" fmla="*/ 0 h 200"/>
                <a:gd name="T12" fmla="*/ 24 w 236"/>
                <a:gd name="T13" fmla="*/ 18 h 200"/>
                <a:gd name="T14" fmla="*/ 25 w 236"/>
                <a:gd name="T15" fmla="*/ 108 h 200"/>
                <a:gd name="T16" fmla="*/ 112 w 236"/>
                <a:gd name="T17" fmla="*/ 197 h 200"/>
                <a:gd name="T18" fmla="*/ 118 w 236"/>
                <a:gd name="T19" fmla="*/ 200 h 200"/>
                <a:gd name="T20" fmla="*/ 124 w 236"/>
                <a:gd name="T21" fmla="*/ 197 h 200"/>
                <a:gd name="T22" fmla="*/ 211 w 236"/>
                <a:gd name="T23" fmla="*/ 108 h 200"/>
                <a:gd name="T24" fmla="*/ 212 w 236"/>
                <a:gd name="T25" fmla="*/ 18 h 200"/>
                <a:gd name="T26" fmla="*/ 75 w 236"/>
                <a:gd name="T27" fmla="*/ 37 h 200"/>
                <a:gd name="T28" fmla="*/ 45 w 236"/>
                <a:gd name="T29" fmla="*/ 68 h 200"/>
                <a:gd name="T30" fmla="*/ 38 w 236"/>
                <a:gd name="T31" fmla="*/ 75 h 200"/>
                <a:gd name="T32" fmla="*/ 31 w 236"/>
                <a:gd name="T33" fmla="*/ 68 h 200"/>
                <a:gd name="T34" fmla="*/ 75 w 236"/>
                <a:gd name="T35" fmla="*/ 23 h 200"/>
                <a:gd name="T36" fmla="*/ 82 w 236"/>
                <a:gd name="T37" fmla="*/ 30 h 200"/>
                <a:gd name="T38" fmla="*/ 75 w 236"/>
                <a:gd name="T39" fmla="*/ 3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00">
                  <a:moveTo>
                    <a:pt x="212" y="18"/>
                  </a:moveTo>
                  <a:cubicBezTo>
                    <a:pt x="201" y="6"/>
                    <a:pt x="185" y="0"/>
                    <a:pt x="169" y="0"/>
                  </a:cubicBezTo>
                  <a:cubicBezTo>
                    <a:pt x="152" y="0"/>
                    <a:pt x="136" y="6"/>
                    <a:pt x="124" y="19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00" y="6"/>
                    <a:pt x="84" y="0"/>
                    <a:pt x="68" y="0"/>
                  </a:cubicBezTo>
                  <a:cubicBezTo>
                    <a:pt x="51" y="0"/>
                    <a:pt x="36" y="6"/>
                    <a:pt x="24" y="18"/>
                  </a:cubicBezTo>
                  <a:cubicBezTo>
                    <a:pt x="0" y="42"/>
                    <a:pt x="0" y="83"/>
                    <a:pt x="25" y="108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4" y="199"/>
                    <a:pt x="116" y="200"/>
                    <a:pt x="118" y="200"/>
                  </a:cubicBezTo>
                  <a:cubicBezTo>
                    <a:pt x="120" y="200"/>
                    <a:pt x="122" y="199"/>
                    <a:pt x="124" y="197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36" y="83"/>
                    <a:pt x="236" y="43"/>
                    <a:pt x="212" y="18"/>
                  </a:cubicBezTo>
                  <a:close/>
                  <a:moveTo>
                    <a:pt x="75" y="37"/>
                  </a:moveTo>
                  <a:cubicBezTo>
                    <a:pt x="58" y="37"/>
                    <a:pt x="45" y="51"/>
                    <a:pt x="45" y="68"/>
                  </a:cubicBezTo>
                  <a:cubicBezTo>
                    <a:pt x="45" y="71"/>
                    <a:pt x="41" y="75"/>
                    <a:pt x="38" y="75"/>
                  </a:cubicBezTo>
                  <a:cubicBezTo>
                    <a:pt x="34" y="75"/>
                    <a:pt x="31" y="71"/>
                    <a:pt x="31" y="68"/>
                  </a:cubicBezTo>
                  <a:cubicBezTo>
                    <a:pt x="31" y="43"/>
                    <a:pt x="51" y="23"/>
                    <a:pt x="75" y="23"/>
                  </a:cubicBezTo>
                  <a:cubicBezTo>
                    <a:pt x="79" y="23"/>
                    <a:pt x="82" y="26"/>
                    <a:pt x="82" y="30"/>
                  </a:cubicBezTo>
                  <a:cubicBezTo>
                    <a:pt x="82" y="34"/>
                    <a:pt x="79" y="37"/>
                    <a:pt x="7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80"/>
            <p:cNvSpPr>
              <a:spLocks noEditPoints="1"/>
            </p:cNvSpPr>
            <p:nvPr/>
          </p:nvSpPr>
          <p:spPr bwMode="auto">
            <a:xfrm>
              <a:off x="10025364" y="8144262"/>
              <a:ext cx="516425" cy="51642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0 w 236"/>
                <a:gd name="T11" fmla="*/ 98 h 236"/>
                <a:gd name="T12" fmla="*/ 108 w 236"/>
                <a:gd name="T13" fmla="*/ 160 h 236"/>
                <a:gd name="T14" fmla="*/ 70 w 236"/>
                <a:gd name="T15" fmla="*/ 123 h 236"/>
                <a:gd name="T16" fmla="*/ 70 w 236"/>
                <a:gd name="T17" fmla="*/ 106 h 236"/>
                <a:gd name="T18" fmla="*/ 87 w 236"/>
                <a:gd name="T19" fmla="*/ 106 h 236"/>
                <a:gd name="T20" fmla="*/ 108 w 236"/>
                <a:gd name="T21" fmla="*/ 127 h 236"/>
                <a:gd name="T22" fmla="*/ 153 w 236"/>
                <a:gd name="T23" fmla="*/ 81 h 236"/>
                <a:gd name="T24" fmla="*/ 170 w 236"/>
                <a:gd name="T25" fmla="*/ 81 h 236"/>
                <a:gd name="T26" fmla="*/ 170 w 236"/>
                <a:gd name="T27" fmla="*/ 9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0" y="98"/>
                  </a:moveTo>
                  <a:cubicBezTo>
                    <a:pt x="108" y="160"/>
                    <a:pt x="108" y="160"/>
                    <a:pt x="108" y="160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5" y="118"/>
                    <a:pt x="65" y="110"/>
                    <a:pt x="70" y="106"/>
                  </a:cubicBezTo>
                  <a:cubicBezTo>
                    <a:pt x="75" y="101"/>
                    <a:pt x="82" y="101"/>
                    <a:pt x="87" y="10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58" y="76"/>
                    <a:pt x="166" y="76"/>
                    <a:pt x="170" y="81"/>
                  </a:cubicBezTo>
                  <a:cubicBezTo>
                    <a:pt x="175" y="85"/>
                    <a:pt x="175" y="93"/>
                    <a:pt x="170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81"/>
            <p:cNvSpPr>
              <a:spLocks noEditPoints="1"/>
            </p:cNvSpPr>
            <p:nvPr/>
          </p:nvSpPr>
          <p:spPr bwMode="auto">
            <a:xfrm>
              <a:off x="9150683" y="8144262"/>
              <a:ext cx="516425" cy="51642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56 w 236"/>
                <a:gd name="T11" fmla="*/ 154 h 236"/>
                <a:gd name="T12" fmla="*/ 148 w 236"/>
                <a:gd name="T13" fmla="*/ 158 h 236"/>
                <a:gd name="T14" fmla="*/ 139 w 236"/>
                <a:gd name="T15" fmla="*/ 154 h 236"/>
                <a:gd name="T16" fmla="*/ 118 w 236"/>
                <a:gd name="T17" fmla="*/ 133 h 236"/>
                <a:gd name="T18" fmla="*/ 96 w 236"/>
                <a:gd name="T19" fmla="*/ 155 h 236"/>
                <a:gd name="T20" fmla="*/ 88 w 236"/>
                <a:gd name="T21" fmla="*/ 159 h 236"/>
                <a:gd name="T22" fmla="*/ 79 w 236"/>
                <a:gd name="T23" fmla="*/ 155 h 236"/>
                <a:gd name="T24" fmla="*/ 79 w 236"/>
                <a:gd name="T25" fmla="*/ 139 h 236"/>
                <a:gd name="T26" fmla="*/ 101 w 236"/>
                <a:gd name="T27" fmla="*/ 117 h 236"/>
                <a:gd name="T28" fmla="*/ 80 w 236"/>
                <a:gd name="T29" fmla="*/ 95 h 236"/>
                <a:gd name="T30" fmla="*/ 80 w 236"/>
                <a:gd name="T31" fmla="*/ 79 h 236"/>
                <a:gd name="T32" fmla="*/ 97 w 236"/>
                <a:gd name="T33" fmla="*/ 79 h 236"/>
                <a:gd name="T34" fmla="*/ 118 w 236"/>
                <a:gd name="T35" fmla="*/ 100 h 236"/>
                <a:gd name="T36" fmla="*/ 138 w 236"/>
                <a:gd name="T37" fmla="*/ 80 h 236"/>
                <a:gd name="T38" fmla="*/ 155 w 236"/>
                <a:gd name="T39" fmla="*/ 80 h 236"/>
                <a:gd name="T40" fmla="*/ 155 w 236"/>
                <a:gd name="T41" fmla="*/ 97 h 236"/>
                <a:gd name="T42" fmla="*/ 135 w 236"/>
                <a:gd name="T43" fmla="*/ 117 h 236"/>
                <a:gd name="T44" fmla="*/ 156 w 236"/>
                <a:gd name="T45" fmla="*/ 138 h 236"/>
                <a:gd name="T46" fmla="*/ 156 w 236"/>
                <a:gd name="T47" fmla="*/ 1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56" y="154"/>
                  </a:moveTo>
                  <a:cubicBezTo>
                    <a:pt x="154" y="157"/>
                    <a:pt x="151" y="158"/>
                    <a:pt x="148" y="158"/>
                  </a:cubicBezTo>
                  <a:cubicBezTo>
                    <a:pt x="145" y="158"/>
                    <a:pt x="142" y="157"/>
                    <a:pt x="139" y="154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4" y="158"/>
                    <a:pt x="91" y="159"/>
                    <a:pt x="88" y="159"/>
                  </a:cubicBezTo>
                  <a:cubicBezTo>
                    <a:pt x="85" y="159"/>
                    <a:pt x="82" y="158"/>
                    <a:pt x="79" y="155"/>
                  </a:cubicBezTo>
                  <a:cubicBezTo>
                    <a:pt x="75" y="151"/>
                    <a:pt x="75" y="143"/>
                    <a:pt x="79" y="139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6" y="91"/>
                    <a:pt x="76" y="83"/>
                    <a:pt x="80" y="79"/>
                  </a:cubicBezTo>
                  <a:cubicBezTo>
                    <a:pt x="85" y="74"/>
                    <a:pt x="92" y="74"/>
                    <a:pt x="97" y="79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38" y="80"/>
                    <a:pt x="138" y="80"/>
                    <a:pt x="138" y="80"/>
                  </a:cubicBezTo>
                  <a:cubicBezTo>
                    <a:pt x="143" y="75"/>
                    <a:pt x="150" y="75"/>
                    <a:pt x="155" y="80"/>
                  </a:cubicBezTo>
                  <a:cubicBezTo>
                    <a:pt x="160" y="84"/>
                    <a:pt x="160" y="92"/>
                    <a:pt x="155" y="97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61" y="142"/>
                    <a:pt x="161" y="150"/>
                    <a:pt x="156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82"/>
            <p:cNvSpPr>
              <a:spLocks noEditPoints="1"/>
            </p:cNvSpPr>
            <p:nvPr/>
          </p:nvSpPr>
          <p:spPr bwMode="auto">
            <a:xfrm>
              <a:off x="10905763" y="8151884"/>
              <a:ext cx="506896" cy="499274"/>
            </a:xfrm>
            <a:custGeom>
              <a:avLst/>
              <a:gdLst>
                <a:gd name="T0" fmla="*/ 232 w 232"/>
                <a:gd name="T1" fmla="*/ 68 h 228"/>
                <a:gd name="T2" fmla="*/ 185 w 232"/>
                <a:gd name="T3" fmla="*/ 21 h 228"/>
                <a:gd name="T4" fmla="*/ 171 w 232"/>
                <a:gd name="T5" fmla="*/ 24 h 228"/>
                <a:gd name="T6" fmla="*/ 175 w 232"/>
                <a:gd name="T7" fmla="*/ 46 h 228"/>
                <a:gd name="T8" fmla="*/ 168 w 232"/>
                <a:gd name="T9" fmla="*/ 54 h 228"/>
                <a:gd name="T10" fmla="*/ 161 w 232"/>
                <a:gd name="T11" fmla="*/ 46 h 228"/>
                <a:gd name="T12" fmla="*/ 114 w 232"/>
                <a:gd name="T13" fmla="*/ 0 h 228"/>
                <a:gd name="T14" fmla="*/ 67 w 232"/>
                <a:gd name="T15" fmla="*/ 46 h 228"/>
                <a:gd name="T16" fmla="*/ 60 w 232"/>
                <a:gd name="T17" fmla="*/ 54 h 228"/>
                <a:gd name="T18" fmla="*/ 53 w 232"/>
                <a:gd name="T19" fmla="*/ 46 h 228"/>
                <a:gd name="T20" fmla="*/ 58 w 232"/>
                <a:gd name="T21" fmla="*/ 23 h 228"/>
                <a:gd name="T22" fmla="*/ 46 w 232"/>
                <a:gd name="T23" fmla="*/ 21 h 228"/>
                <a:gd name="T24" fmla="*/ 0 w 232"/>
                <a:gd name="T25" fmla="*/ 68 h 228"/>
                <a:gd name="T26" fmla="*/ 7 w 232"/>
                <a:gd name="T27" fmla="*/ 93 h 228"/>
                <a:gd name="T28" fmla="*/ 7 w 232"/>
                <a:gd name="T29" fmla="*/ 93 h 228"/>
                <a:gd name="T30" fmla="*/ 54 w 232"/>
                <a:gd name="T31" fmla="*/ 169 h 228"/>
                <a:gd name="T32" fmla="*/ 174 w 232"/>
                <a:gd name="T33" fmla="*/ 169 h 228"/>
                <a:gd name="T34" fmla="*/ 225 w 232"/>
                <a:gd name="T35" fmla="*/ 93 h 228"/>
                <a:gd name="T36" fmla="*/ 225 w 232"/>
                <a:gd name="T37" fmla="*/ 93 h 228"/>
                <a:gd name="T38" fmla="*/ 232 w 232"/>
                <a:gd name="T39" fmla="*/ 68 h 228"/>
                <a:gd name="T40" fmla="*/ 54 w 232"/>
                <a:gd name="T41" fmla="*/ 223 h 228"/>
                <a:gd name="T42" fmla="*/ 59 w 232"/>
                <a:gd name="T43" fmla="*/ 228 h 228"/>
                <a:gd name="T44" fmla="*/ 170 w 232"/>
                <a:gd name="T45" fmla="*/ 228 h 228"/>
                <a:gd name="T46" fmla="*/ 174 w 232"/>
                <a:gd name="T47" fmla="*/ 223 h 228"/>
                <a:gd name="T48" fmla="*/ 174 w 232"/>
                <a:gd name="T49" fmla="*/ 184 h 228"/>
                <a:gd name="T50" fmla="*/ 54 w 232"/>
                <a:gd name="T51" fmla="*/ 184 h 228"/>
                <a:gd name="T52" fmla="*/ 54 w 23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2" h="228">
                  <a:moveTo>
                    <a:pt x="232" y="68"/>
                  </a:moveTo>
                  <a:cubicBezTo>
                    <a:pt x="232" y="42"/>
                    <a:pt x="211" y="21"/>
                    <a:pt x="185" y="21"/>
                  </a:cubicBezTo>
                  <a:cubicBezTo>
                    <a:pt x="180" y="21"/>
                    <a:pt x="176" y="22"/>
                    <a:pt x="171" y="24"/>
                  </a:cubicBezTo>
                  <a:cubicBezTo>
                    <a:pt x="174" y="31"/>
                    <a:pt x="175" y="38"/>
                    <a:pt x="175" y="46"/>
                  </a:cubicBezTo>
                  <a:cubicBezTo>
                    <a:pt x="175" y="50"/>
                    <a:pt x="172" y="54"/>
                    <a:pt x="168" y="54"/>
                  </a:cubicBezTo>
                  <a:cubicBezTo>
                    <a:pt x="164" y="54"/>
                    <a:pt x="161" y="50"/>
                    <a:pt x="161" y="46"/>
                  </a:cubicBezTo>
                  <a:cubicBezTo>
                    <a:pt x="161" y="21"/>
                    <a:pt x="140" y="0"/>
                    <a:pt x="114" y="0"/>
                  </a:cubicBezTo>
                  <a:cubicBezTo>
                    <a:pt x="88" y="0"/>
                    <a:pt x="67" y="21"/>
                    <a:pt x="67" y="46"/>
                  </a:cubicBezTo>
                  <a:cubicBezTo>
                    <a:pt x="67" y="50"/>
                    <a:pt x="64" y="54"/>
                    <a:pt x="60" y="54"/>
                  </a:cubicBezTo>
                  <a:cubicBezTo>
                    <a:pt x="56" y="54"/>
                    <a:pt x="53" y="50"/>
                    <a:pt x="53" y="46"/>
                  </a:cubicBezTo>
                  <a:cubicBezTo>
                    <a:pt x="53" y="38"/>
                    <a:pt x="54" y="30"/>
                    <a:pt x="58" y="23"/>
                  </a:cubicBezTo>
                  <a:cubicBezTo>
                    <a:pt x="54" y="22"/>
                    <a:pt x="50" y="21"/>
                    <a:pt x="46" y="21"/>
                  </a:cubicBezTo>
                  <a:cubicBezTo>
                    <a:pt x="21" y="21"/>
                    <a:pt x="0" y="42"/>
                    <a:pt x="0" y="68"/>
                  </a:cubicBezTo>
                  <a:cubicBezTo>
                    <a:pt x="0" y="77"/>
                    <a:pt x="3" y="85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5" y="108"/>
                    <a:pt x="54" y="141"/>
                    <a:pt x="54" y="169"/>
                  </a:cubicBezTo>
                  <a:cubicBezTo>
                    <a:pt x="174" y="169"/>
                    <a:pt x="174" y="169"/>
                    <a:pt x="174" y="169"/>
                  </a:cubicBezTo>
                  <a:cubicBezTo>
                    <a:pt x="174" y="141"/>
                    <a:pt x="217" y="108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9" y="85"/>
                    <a:pt x="232" y="77"/>
                    <a:pt x="232" y="68"/>
                  </a:cubicBezTo>
                  <a:moveTo>
                    <a:pt x="54" y="223"/>
                  </a:moveTo>
                  <a:cubicBezTo>
                    <a:pt x="54" y="225"/>
                    <a:pt x="56" y="228"/>
                    <a:pt x="59" y="228"/>
                  </a:cubicBezTo>
                  <a:cubicBezTo>
                    <a:pt x="170" y="228"/>
                    <a:pt x="170" y="228"/>
                    <a:pt x="170" y="228"/>
                  </a:cubicBezTo>
                  <a:cubicBezTo>
                    <a:pt x="172" y="228"/>
                    <a:pt x="174" y="225"/>
                    <a:pt x="174" y="223"/>
                  </a:cubicBezTo>
                  <a:cubicBezTo>
                    <a:pt x="174" y="184"/>
                    <a:pt x="174" y="184"/>
                    <a:pt x="174" y="184"/>
                  </a:cubicBezTo>
                  <a:cubicBezTo>
                    <a:pt x="54" y="184"/>
                    <a:pt x="54" y="184"/>
                    <a:pt x="54" y="184"/>
                  </a:cubicBezTo>
                  <a:lnTo>
                    <a:pt x="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11776634" y="8144262"/>
              <a:ext cx="516425" cy="51642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86 w 236"/>
                <a:gd name="T11" fmla="*/ 83 h 236"/>
                <a:gd name="T12" fmla="*/ 161 w 236"/>
                <a:gd name="T13" fmla="*/ 108 h 236"/>
                <a:gd name="T14" fmla="*/ 150 w 236"/>
                <a:gd name="T15" fmla="*/ 113 h 236"/>
                <a:gd name="T16" fmla="*/ 145 w 236"/>
                <a:gd name="T17" fmla="*/ 113 h 236"/>
                <a:gd name="T18" fmla="*/ 136 w 236"/>
                <a:gd name="T19" fmla="*/ 123 h 236"/>
                <a:gd name="T20" fmla="*/ 175 w 236"/>
                <a:gd name="T21" fmla="*/ 162 h 236"/>
                <a:gd name="T22" fmla="*/ 175 w 236"/>
                <a:gd name="T23" fmla="*/ 173 h 236"/>
                <a:gd name="T24" fmla="*/ 167 w 236"/>
                <a:gd name="T25" fmla="*/ 181 h 236"/>
                <a:gd name="T26" fmla="*/ 157 w 236"/>
                <a:gd name="T27" fmla="*/ 181 h 236"/>
                <a:gd name="T28" fmla="*/ 117 w 236"/>
                <a:gd name="T29" fmla="*/ 142 h 236"/>
                <a:gd name="T30" fmla="*/ 77 w 236"/>
                <a:gd name="T31" fmla="*/ 181 h 236"/>
                <a:gd name="T32" fmla="*/ 68 w 236"/>
                <a:gd name="T33" fmla="*/ 181 h 236"/>
                <a:gd name="T34" fmla="*/ 59 w 236"/>
                <a:gd name="T35" fmla="*/ 172 h 236"/>
                <a:gd name="T36" fmla="*/ 59 w 236"/>
                <a:gd name="T37" fmla="*/ 163 h 236"/>
                <a:gd name="T38" fmla="*/ 98 w 236"/>
                <a:gd name="T39" fmla="*/ 123 h 236"/>
                <a:gd name="T40" fmla="*/ 87 w 236"/>
                <a:gd name="T41" fmla="*/ 111 h 236"/>
                <a:gd name="T42" fmla="*/ 66 w 236"/>
                <a:gd name="T43" fmla="*/ 105 h 236"/>
                <a:gd name="T44" fmla="*/ 55 w 236"/>
                <a:gd name="T45" fmla="*/ 94 h 236"/>
                <a:gd name="T46" fmla="*/ 55 w 236"/>
                <a:gd name="T47" fmla="*/ 61 h 236"/>
                <a:gd name="T48" fmla="*/ 88 w 236"/>
                <a:gd name="T49" fmla="*/ 61 h 236"/>
                <a:gd name="T50" fmla="*/ 99 w 236"/>
                <a:gd name="T51" fmla="*/ 72 h 236"/>
                <a:gd name="T52" fmla="*/ 106 w 236"/>
                <a:gd name="T53" fmla="*/ 93 h 236"/>
                <a:gd name="T54" fmla="*/ 117 w 236"/>
                <a:gd name="T55" fmla="*/ 104 h 236"/>
                <a:gd name="T56" fmla="*/ 127 w 236"/>
                <a:gd name="T57" fmla="*/ 95 h 236"/>
                <a:gd name="T58" fmla="*/ 127 w 236"/>
                <a:gd name="T59" fmla="*/ 90 h 236"/>
                <a:gd name="T60" fmla="*/ 131 w 236"/>
                <a:gd name="T61" fmla="*/ 79 h 236"/>
                <a:gd name="T62" fmla="*/ 157 w 236"/>
                <a:gd name="T63" fmla="*/ 54 h 236"/>
                <a:gd name="T64" fmla="*/ 166 w 236"/>
                <a:gd name="T65" fmla="*/ 54 h 236"/>
                <a:gd name="T66" fmla="*/ 167 w 236"/>
                <a:gd name="T67" fmla="*/ 56 h 236"/>
                <a:gd name="T68" fmla="*/ 167 w 236"/>
                <a:gd name="T69" fmla="*/ 56 h 236"/>
                <a:gd name="T70" fmla="*/ 140 w 236"/>
                <a:gd name="T71" fmla="*/ 83 h 236"/>
                <a:gd name="T72" fmla="*/ 140 w 236"/>
                <a:gd name="T73" fmla="*/ 87 h 236"/>
                <a:gd name="T74" fmla="*/ 145 w 236"/>
                <a:gd name="T75" fmla="*/ 87 h 236"/>
                <a:gd name="T76" fmla="*/ 172 w 236"/>
                <a:gd name="T77" fmla="*/ 61 h 236"/>
                <a:gd name="T78" fmla="*/ 172 w 236"/>
                <a:gd name="T79" fmla="*/ 60 h 236"/>
                <a:gd name="T80" fmla="*/ 180 w 236"/>
                <a:gd name="T81" fmla="*/ 68 h 236"/>
                <a:gd name="T82" fmla="*/ 179 w 236"/>
                <a:gd name="T83" fmla="*/ 68 h 236"/>
                <a:gd name="T84" fmla="*/ 153 w 236"/>
                <a:gd name="T85" fmla="*/ 95 h 236"/>
                <a:gd name="T86" fmla="*/ 153 w 236"/>
                <a:gd name="T87" fmla="*/ 99 h 236"/>
                <a:gd name="T88" fmla="*/ 157 w 236"/>
                <a:gd name="T89" fmla="*/ 99 h 236"/>
                <a:gd name="T90" fmla="*/ 184 w 236"/>
                <a:gd name="T91" fmla="*/ 73 h 236"/>
                <a:gd name="T92" fmla="*/ 184 w 236"/>
                <a:gd name="T93" fmla="*/ 72 h 236"/>
                <a:gd name="T94" fmla="*/ 186 w 236"/>
                <a:gd name="T95" fmla="*/ 74 h 236"/>
                <a:gd name="T96" fmla="*/ 186 w 236"/>
                <a:gd name="T97" fmla="*/ 8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6" y="83"/>
                  </a:moveTo>
                  <a:cubicBezTo>
                    <a:pt x="161" y="108"/>
                    <a:pt x="161" y="108"/>
                    <a:pt x="161" y="108"/>
                  </a:cubicBezTo>
                  <a:cubicBezTo>
                    <a:pt x="158" y="111"/>
                    <a:pt x="153" y="113"/>
                    <a:pt x="150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78" y="165"/>
                    <a:pt x="178" y="170"/>
                    <a:pt x="175" y="173"/>
                  </a:cubicBezTo>
                  <a:cubicBezTo>
                    <a:pt x="167" y="181"/>
                    <a:pt x="167" y="181"/>
                    <a:pt x="167" y="181"/>
                  </a:cubicBezTo>
                  <a:cubicBezTo>
                    <a:pt x="164" y="184"/>
                    <a:pt x="159" y="184"/>
                    <a:pt x="157" y="181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5" y="184"/>
                    <a:pt x="70" y="184"/>
                    <a:pt x="68" y="181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6" y="169"/>
                    <a:pt x="56" y="165"/>
                    <a:pt x="59" y="16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0" y="113"/>
                    <a:pt x="72" y="111"/>
                    <a:pt x="66" y="105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46" y="85"/>
                    <a:pt x="46" y="70"/>
                    <a:pt x="55" y="61"/>
                  </a:cubicBezTo>
                  <a:cubicBezTo>
                    <a:pt x="64" y="52"/>
                    <a:pt x="79" y="52"/>
                    <a:pt x="88" y="61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5" y="78"/>
                    <a:pt x="107" y="85"/>
                    <a:pt x="106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27" y="87"/>
                    <a:pt x="129" y="82"/>
                    <a:pt x="131" y="79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9" y="51"/>
                    <a:pt x="163" y="51"/>
                    <a:pt x="166" y="54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39" y="84"/>
                    <a:pt x="139" y="86"/>
                    <a:pt x="140" y="87"/>
                  </a:cubicBezTo>
                  <a:cubicBezTo>
                    <a:pt x="142" y="89"/>
                    <a:pt x="144" y="89"/>
                    <a:pt x="145" y="87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0"/>
                    <a:pt x="172" y="60"/>
                    <a:pt x="172" y="60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79" y="68"/>
                    <a:pt x="179" y="68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1" y="96"/>
                    <a:pt x="151" y="98"/>
                    <a:pt x="153" y="99"/>
                  </a:cubicBezTo>
                  <a:cubicBezTo>
                    <a:pt x="154" y="101"/>
                    <a:pt x="156" y="101"/>
                    <a:pt x="157" y="99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3"/>
                    <a:pt x="184" y="73"/>
                    <a:pt x="184" y="72"/>
                  </a:cubicBezTo>
                  <a:cubicBezTo>
                    <a:pt x="186" y="74"/>
                    <a:pt x="186" y="74"/>
                    <a:pt x="186" y="74"/>
                  </a:cubicBezTo>
                  <a:cubicBezTo>
                    <a:pt x="188" y="77"/>
                    <a:pt x="188" y="81"/>
                    <a:pt x="18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84"/>
            <p:cNvSpPr>
              <a:spLocks noEditPoints="1"/>
            </p:cNvSpPr>
            <p:nvPr/>
          </p:nvSpPr>
          <p:spPr bwMode="auto">
            <a:xfrm>
              <a:off x="12550318" y="8148073"/>
              <a:ext cx="508803" cy="506896"/>
            </a:xfrm>
            <a:custGeom>
              <a:avLst/>
              <a:gdLst>
                <a:gd name="T0" fmla="*/ 41 w 232"/>
                <a:gd name="T1" fmla="*/ 28 h 232"/>
                <a:gd name="T2" fmla="*/ 46 w 232"/>
                <a:gd name="T3" fmla="*/ 4 h 232"/>
                <a:gd name="T4" fmla="*/ 35 w 232"/>
                <a:gd name="T5" fmla="*/ 0 h 232"/>
                <a:gd name="T6" fmla="*/ 30 w 232"/>
                <a:gd name="T7" fmla="*/ 23 h 232"/>
                <a:gd name="T8" fmla="*/ 120 w 232"/>
                <a:gd name="T9" fmla="*/ 28 h 232"/>
                <a:gd name="T10" fmla="*/ 131 w 232"/>
                <a:gd name="T11" fmla="*/ 23 h 232"/>
                <a:gd name="T12" fmla="*/ 127 w 232"/>
                <a:gd name="T13" fmla="*/ 0 h 232"/>
                <a:gd name="T14" fmla="*/ 115 w 232"/>
                <a:gd name="T15" fmla="*/ 4 h 232"/>
                <a:gd name="T16" fmla="*/ 120 w 232"/>
                <a:gd name="T17" fmla="*/ 28 h 232"/>
                <a:gd name="T18" fmla="*/ 84 w 232"/>
                <a:gd name="T19" fmla="*/ 28 h 232"/>
                <a:gd name="T20" fmla="*/ 89 w 232"/>
                <a:gd name="T21" fmla="*/ 4 h 232"/>
                <a:gd name="T22" fmla="*/ 77 w 232"/>
                <a:gd name="T23" fmla="*/ 0 h 232"/>
                <a:gd name="T24" fmla="*/ 72 w 232"/>
                <a:gd name="T25" fmla="*/ 23 h 232"/>
                <a:gd name="T26" fmla="*/ 184 w 232"/>
                <a:gd name="T27" fmla="*/ 187 h 232"/>
                <a:gd name="T28" fmla="*/ 232 w 232"/>
                <a:gd name="T29" fmla="*/ 58 h 232"/>
                <a:gd name="T30" fmla="*/ 184 w 232"/>
                <a:gd name="T31" fmla="*/ 187 h 232"/>
                <a:gd name="T32" fmla="*/ 194 w 232"/>
                <a:gd name="T33" fmla="*/ 14 h 232"/>
                <a:gd name="T34" fmla="*/ 184 w 232"/>
                <a:gd name="T35" fmla="*/ 48 h 232"/>
                <a:gd name="T36" fmla="*/ 232 w 232"/>
                <a:gd name="T37" fmla="*/ 24 h 232"/>
                <a:gd name="T38" fmla="*/ 208 w 232"/>
                <a:gd name="T39" fmla="*/ 232 h 232"/>
                <a:gd name="T40" fmla="*/ 184 w 232"/>
                <a:gd name="T41" fmla="*/ 197 h 232"/>
                <a:gd name="T42" fmla="*/ 141 w 232"/>
                <a:gd name="T43" fmla="*/ 23 h 232"/>
                <a:gd name="T44" fmla="*/ 127 w 232"/>
                <a:gd name="T45" fmla="*/ 37 h 232"/>
                <a:gd name="T46" fmla="*/ 106 w 232"/>
                <a:gd name="T47" fmla="*/ 23 h 232"/>
                <a:gd name="T48" fmla="*/ 98 w 232"/>
                <a:gd name="T49" fmla="*/ 14 h 232"/>
                <a:gd name="T50" fmla="*/ 84 w 232"/>
                <a:gd name="T51" fmla="*/ 37 h 232"/>
                <a:gd name="T52" fmla="*/ 63 w 232"/>
                <a:gd name="T53" fmla="*/ 23 h 232"/>
                <a:gd name="T54" fmla="*/ 55 w 232"/>
                <a:gd name="T55" fmla="*/ 14 h 232"/>
                <a:gd name="T56" fmla="*/ 41 w 232"/>
                <a:gd name="T57" fmla="*/ 37 h 232"/>
                <a:gd name="T58" fmla="*/ 20 w 232"/>
                <a:gd name="T59" fmla="*/ 23 h 232"/>
                <a:gd name="T60" fmla="*/ 0 w 232"/>
                <a:gd name="T61" fmla="*/ 14 h 232"/>
                <a:gd name="T62" fmla="*/ 16 w 232"/>
                <a:gd name="T63" fmla="*/ 225 h 232"/>
                <a:gd name="T64" fmla="*/ 161 w 232"/>
                <a:gd name="T65" fmla="*/ 209 h 232"/>
                <a:gd name="T66" fmla="*/ 141 w 232"/>
                <a:gd name="T67" fmla="*/ 14 h 232"/>
                <a:gd name="T68" fmla="*/ 139 w 232"/>
                <a:gd name="T69" fmla="*/ 192 h 232"/>
                <a:gd name="T70" fmla="*/ 22 w 232"/>
                <a:gd name="T71" fmla="*/ 182 h 232"/>
                <a:gd name="T72" fmla="*/ 139 w 232"/>
                <a:gd name="T73" fmla="*/ 192 h 232"/>
                <a:gd name="T74" fmla="*/ 22 w 232"/>
                <a:gd name="T75" fmla="*/ 155 h 232"/>
                <a:gd name="T76" fmla="*/ 139 w 232"/>
                <a:gd name="T77" fmla="*/ 146 h 232"/>
                <a:gd name="T78" fmla="*/ 139 w 232"/>
                <a:gd name="T79" fmla="*/ 119 h 232"/>
                <a:gd name="T80" fmla="*/ 22 w 232"/>
                <a:gd name="T81" fmla="*/ 109 h 232"/>
                <a:gd name="T82" fmla="*/ 139 w 232"/>
                <a:gd name="T83" fmla="*/ 119 h 232"/>
                <a:gd name="T84" fmla="*/ 22 w 232"/>
                <a:gd name="T85" fmla="*/ 82 h 232"/>
                <a:gd name="T86" fmla="*/ 139 w 232"/>
                <a:gd name="T87" fmla="*/ 7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2" h="232">
                  <a:moveTo>
                    <a:pt x="35" y="28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44" y="28"/>
                    <a:pt x="46" y="26"/>
                    <a:pt x="46" y="2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30" y="2"/>
                    <a:pt x="30" y="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6"/>
                    <a:pt x="32" y="28"/>
                    <a:pt x="35" y="28"/>
                  </a:cubicBezTo>
                  <a:close/>
                  <a:moveTo>
                    <a:pt x="120" y="28"/>
                  </a:moveTo>
                  <a:cubicBezTo>
                    <a:pt x="127" y="28"/>
                    <a:pt x="127" y="28"/>
                    <a:pt x="127" y="28"/>
                  </a:cubicBezTo>
                  <a:cubicBezTo>
                    <a:pt x="129" y="28"/>
                    <a:pt x="131" y="26"/>
                    <a:pt x="131" y="23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31" y="2"/>
                    <a:pt x="129" y="0"/>
                    <a:pt x="1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7" y="0"/>
                    <a:pt x="115" y="2"/>
                    <a:pt x="115" y="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6"/>
                    <a:pt x="117" y="28"/>
                    <a:pt x="120" y="28"/>
                  </a:cubicBezTo>
                  <a:close/>
                  <a:moveTo>
                    <a:pt x="77" y="28"/>
                  </a:moveTo>
                  <a:cubicBezTo>
                    <a:pt x="84" y="28"/>
                    <a:pt x="84" y="28"/>
                    <a:pt x="84" y="28"/>
                  </a:cubicBezTo>
                  <a:cubicBezTo>
                    <a:pt x="86" y="28"/>
                    <a:pt x="89" y="26"/>
                    <a:pt x="89" y="23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6" y="0"/>
                    <a:pt x="84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2" y="2"/>
                    <a:pt x="72" y="4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6"/>
                    <a:pt x="75" y="28"/>
                    <a:pt x="77" y="28"/>
                  </a:cubicBezTo>
                  <a:close/>
                  <a:moveTo>
                    <a:pt x="184" y="187"/>
                  </a:moveTo>
                  <a:cubicBezTo>
                    <a:pt x="232" y="187"/>
                    <a:pt x="232" y="187"/>
                    <a:pt x="232" y="187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187"/>
                    <a:pt x="184" y="187"/>
                    <a:pt x="184" y="187"/>
                  </a:cubicBezTo>
                  <a:close/>
                  <a:moveTo>
                    <a:pt x="222" y="14"/>
                  </a:moveTo>
                  <a:cubicBezTo>
                    <a:pt x="194" y="14"/>
                    <a:pt x="194" y="14"/>
                    <a:pt x="194" y="14"/>
                  </a:cubicBezTo>
                  <a:cubicBezTo>
                    <a:pt x="188" y="14"/>
                    <a:pt x="184" y="18"/>
                    <a:pt x="184" y="24"/>
                  </a:cubicBezTo>
                  <a:cubicBezTo>
                    <a:pt x="184" y="48"/>
                    <a:pt x="184" y="48"/>
                    <a:pt x="184" y="4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32" y="24"/>
                    <a:pt x="232" y="24"/>
                    <a:pt x="232" y="24"/>
                  </a:cubicBezTo>
                  <a:cubicBezTo>
                    <a:pt x="232" y="18"/>
                    <a:pt x="227" y="14"/>
                    <a:pt x="222" y="14"/>
                  </a:cubicBezTo>
                  <a:close/>
                  <a:moveTo>
                    <a:pt x="208" y="232"/>
                  </a:moveTo>
                  <a:cubicBezTo>
                    <a:pt x="232" y="197"/>
                    <a:pt x="232" y="197"/>
                    <a:pt x="232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208" y="232"/>
                    <a:pt x="208" y="232"/>
                    <a:pt x="208" y="232"/>
                  </a:cubicBezTo>
                  <a:close/>
                  <a:moveTo>
                    <a:pt x="141" y="23"/>
                  </a:moveTo>
                  <a:cubicBezTo>
                    <a:pt x="141" y="23"/>
                    <a:pt x="141" y="23"/>
                    <a:pt x="141" y="23"/>
                  </a:cubicBezTo>
                  <a:cubicBezTo>
                    <a:pt x="141" y="31"/>
                    <a:pt x="134" y="37"/>
                    <a:pt x="127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12" y="37"/>
                    <a:pt x="106" y="31"/>
                    <a:pt x="106" y="23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31"/>
                    <a:pt x="92" y="37"/>
                    <a:pt x="84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69" y="37"/>
                    <a:pt x="63" y="31"/>
                    <a:pt x="63" y="2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31"/>
                    <a:pt x="49" y="37"/>
                    <a:pt x="41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27" y="37"/>
                    <a:pt x="20" y="31"/>
                    <a:pt x="20" y="2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18"/>
                    <a:pt x="7" y="225"/>
                    <a:pt x="16" y="225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154" y="225"/>
                    <a:pt x="161" y="218"/>
                    <a:pt x="161" y="209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23"/>
                    <a:pt x="141" y="23"/>
                    <a:pt x="141" y="23"/>
                  </a:cubicBezTo>
                  <a:close/>
                  <a:moveTo>
                    <a:pt x="139" y="192"/>
                  </a:moveTo>
                  <a:cubicBezTo>
                    <a:pt x="22" y="192"/>
                    <a:pt x="22" y="192"/>
                    <a:pt x="22" y="19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39" y="182"/>
                    <a:pt x="139" y="182"/>
                    <a:pt x="139" y="182"/>
                  </a:cubicBezTo>
                  <a:lnTo>
                    <a:pt x="139" y="192"/>
                  </a:lnTo>
                  <a:close/>
                  <a:moveTo>
                    <a:pt x="139" y="155"/>
                  </a:moveTo>
                  <a:cubicBezTo>
                    <a:pt x="22" y="155"/>
                    <a:pt x="22" y="155"/>
                    <a:pt x="22" y="155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39" y="146"/>
                    <a:pt x="139" y="146"/>
                    <a:pt x="139" y="146"/>
                  </a:cubicBezTo>
                  <a:lnTo>
                    <a:pt x="139" y="155"/>
                  </a:lnTo>
                  <a:close/>
                  <a:moveTo>
                    <a:pt x="139" y="119"/>
                  </a:moveTo>
                  <a:cubicBezTo>
                    <a:pt x="22" y="119"/>
                    <a:pt x="22" y="119"/>
                    <a:pt x="22" y="11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139" y="109"/>
                    <a:pt x="139" y="109"/>
                    <a:pt x="139" y="109"/>
                  </a:cubicBezTo>
                  <a:lnTo>
                    <a:pt x="139" y="119"/>
                  </a:lnTo>
                  <a:close/>
                  <a:moveTo>
                    <a:pt x="139" y="82"/>
                  </a:moveTo>
                  <a:cubicBezTo>
                    <a:pt x="22" y="82"/>
                    <a:pt x="22" y="82"/>
                    <a:pt x="22" y="82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139" y="73"/>
                    <a:pt x="139" y="73"/>
                    <a:pt x="139" y="73"/>
                  </a:cubicBezTo>
                  <a:lnTo>
                    <a:pt x="13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85"/>
            <p:cNvSpPr>
              <a:spLocks noEditPoints="1"/>
            </p:cNvSpPr>
            <p:nvPr/>
          </p:nvSpPr>
          <p:spPr bwMode="auto">
            <a:xfrm>
              <a:off x="7534713" y="8942719"/>
              <a:ext cx="499274" cy="484029"/>
            </a:xfrm>
            <a:custGeom>
              <a:avLst/>
              <a:gdLst>
                <a:gd name="T0" fmla="*/ 115 w 228"/>
                <a:gd name="T1" fmla="*/ 61 h 221"/>
                <a:gd name="T2" fmla="*/ 100 w 228"/>
                <a:gd name="T3" fmla="*/ 76 h 221"/>
                <a:gd name="T4" fmla="*/ 115 w 228"/>
                <a:gd name="T5" fmla="*/ 90 h 221"/>
                <a:gd name="T6" fmla="*/ 129 w 228"/>
                <a:gd name="T7" fmla="*/ 76 h 221"/>
                <a:gd name="T8" fmla="*/ 115 w 228"/>
                <a:gd name="T9" fmla="*/ 61 h 221"/>
                <a:gd name="T10" fmla="*/ 61 w 228"/>
                <a:gd name="T11" fmla="*/ 39 h 221"/>
                <a:gd name="T12" fmla="*/ 99 w 228"/>
                <a:gd name="T13" fmla="*/ 29 h 221"/>
                <a:gd name="T14" fmla="*/ 115 w 228"/>
                <a:gd name="T15" fmla="*/ 38 h 221"/>
                <a:gd name="T16" fmla="*/ 131 w 228"/>
                <a:gd name="T17" fmla="*/ 29 h 221"/>
                <a:gd name="T18" fmla="*/ 169 w 228"/>
                <a:gd name="T19" fmla="*/ 39 h 221"/>
                <a:gd name="T20" fmla="*/ 173 w 228"/>
                <a:gd name="T21" fmla="*/ 35 h 221"/>
                <a:gd name="T22" fmla="*/ 173 w 228"/>
                <a:gd name="T23" fmla="*/ 4 h 221"/>
                <a:gd name="T24" fmla="*/ 169 w 228"/>
                <a:gd name="T25" fmla="*/ 1 h 221"/>
                <a:gd name="T26" fmla="*/ 131 w 228"/>
                <a:gd name="T27" fmla="*/ 10 h 221"/>
                <a:gd name="T28" fmla="*/ 115 w 228"/>
                <a:gd name="T29" fmla="*/ 1 h 221"/>
                <a:gd name="T30" fmla="*/ 99 w 228"/>
                <a:gd name="T31" fmla="*/ 10 h 221"/>
                <a:gd name="T32" fmla="*/ 61 w 228"/>
                <a:gd name="T33" fmla="*/ 1 h 221"/>
                <a:gd name="T34" fmla="*/ 56 w 228"/>
                <a:gd name="T35" fmla="*/ 4 h 221"/>
                <a:gd name="T36" fmla="*/ 56 w 228"/>
                <a:gd name="T37" fmla="*/ 35 h 221"/>
                <a:gd name="T38" fmla="*/ 61 w 228"/>
                <a:gd name="T39" fmla="*/ 39 h 221"/>
                <a:gd name="T40" fmla="*/ 224 w 228"/>
                <a:gd name="T41" fmla="*/ 49 h 221"/>
                <a:gd name="T42" fmla="*/ 203 w 228"/>
                <a:gd name="T43" fmla="*/ 32 h 221"/>
                <a:gd name="T44" fmla="*/ 115 w 228"/>
                <a:gd name="T45" fmla="*/ 201 h 221"/>
                <a:gd name="T46" fmla="*/ 26 w 228"/>
                <a:gd name="T47" fmla="*/ 32 h 221"/>
                <a:gd name="T48" fmla="*/ 4 w 228"/>
                <a:gd name="T49" fmla="*/ 44 h 221"/>
                <a:gd name="T50" fmla="*/ 0 w 228"/>
                <a:gd name="T51" fmla="*/ 51 h 221"/>
                <a:gd name="T52" fmla="*/ 0 w 228"/>
                <a:gd name="T53" fmla="*/ 215 h 221"/>
                <a:gd name="T54" fmla="*/ 8 w 228"/>
                <a:gd name="T55" fmla="*/ 221 h 221"/>
                <a:gd name="T56" fmla="*/ 220 w 228"/>
                <a:gd name="T57" fmla="*/ 221 h 221"/>
                <a:gd name="T58" fmla="*/ 228 w 228"/>
                <a:gd name="T59" fmla="*/ 215 h 221"/>
                <a:gd name="T60" fmla="*/ 228 w 228"/>
                <a:gd name="T61" fmla="*/ 56 h 221"/>
                <a:gd name="T62" fmla="*/ 224 w 228"/>
                <a:gd name="T63" fmla="*/ 49 h 221"/>
                <a:gd name="T64" fmla="*/ 115 w 228"/>
                <a:gd name="T65" fmla="*/ 110 h 221"/>
                <a:gd name="T66" fmla="*/ 100 w 228"/>
                <a:gd name="T67" fmla="*/ 124 h 221"/>
                <a:gd name="T68" fmla="*/ 115 w 228"/>
                <a:gd name="T69" fmla="*/ 139 h 221"/>
                <a:gd name="T70" fmla="*/ 129 w 228"/>
                <a:gd name="T71" fmla="*/ 124 h 221"/>
                <a:gd name="T72" fmla="*/ 115 w 228"/>
                <a:gd name="T73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1">
                  <a:moveTo>
                    <a:pt x="115" y="61"/>
                  </a:moveTo>
                  <a:cubicBezTo>
                    <a:pt x="107" y="61"/>
                    <a:pt x="100" y="68"/>
                    <a:pt x="100" y="76"/>
                  </a:cubicBezTo>
                  <a:cubicBezTo>
                    <a:pt x="100" y="84"/>
                    <a:pt x="107" y="90"/>
                    <a:pt x="115" y="90"/>
                  </a:cubicBezTo>
                  <a:cubicBezTo>
                    <a:pt x="123" y="90"/>
                    <a:pt x="129" y="84"/>
                    <a:pt x="129" y="76"/>
                  </a:cubicBezTo>
                  <a:cubicBezTo>
                    <a:pt x="129" y="68"/>
                    <a:pt x="123" y="61"/>
                    <a:pt x="115" y="61"/>
                  </a:cubicBezTo>
                  <a:close/>
                  <a:moveTo>
                    <a:pt x="61" y="39"/>
                  </a:moveTo>
                  <a:cubicBezTo>
                    <a:pt x="99" y="29"/>
                    <a:pt x="99" y="29"/>
                    <a:pt x="99" y="29"/>
                  </a:cubicBezTo>
                  <a:cubicBezTo>
                    <a:pt x="102" y="35"/>
                    <a:pt x="108" y="38"/>
                    <a:pt x="115" y="38"/>
                  </a:cubicBezTo>
                  <a:cubicBezTo>
                    <a:pt x="121" y="38"/>
                    <a:pt x="127" y="35"/>
                    <a:pt x="131" y="29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71" y="40"/>
                    <a:pt x="173" y="38"/>
                    <a:pt x="173" y="35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2"/>
                    <a:pt x="171" y="0"/>
                    <a:pt x="169" y="1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7" y="5"/>
                    <a:pt x="121" y="1"/>
                    <a:pt x="115" y="1"/>
                  </a:cubicBezTo>
                  <a:cubicBezTo>
                    <a:pt x="108" y="1"/>
                    <a:pt x="102" y="5"/>
                    <a:pt x="99" y="1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0"/>
                    <a:pt x="56" y="2"/>
                    <a:pt x="56" y="4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8"/>
                    <a:pt x="58" y="40"/>
                    <a:pt x="61" y="39"/>
                  </a:cubicBezTo>
                  <a:close/>
                  <a:moveTo>
                    <a:pt x="224" y="49"/>
                  </a:moveTo>
                  <a:cubicBezTo>
                    <a:pt x="203" y="32"/>
                    <a:pt x="203" y="32"/>
                    <a:pt x="203" y="32"/>
                  </a:cubicBezTo>
                  <a:cubicBezTo>
                    <a:pt x="115" y="201"/>
                    <a:pt x="115" y="201"/>
                    <a:pt x="115" y="20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6"/>
                    <a:pt x="0" y="49"/>
                    <a:pt x="0" y="5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9"/>
                    <a:pt x="4" y="221"/>
                    <a:pt x="8" y="221"/>
                  </a:cubicBezTo>
                  <a:cubicBezTo>
                    <a:pt x="220" y="221"/>
                    <a:pt x="220" y="221"/>
                    <a:pt x="220" y="221"/>
                  </a:cubicBezTo>
                  <a:cubicBezTo>
                    <a:pt x="224" y="221"/>
                    <a:pt x="228" y="219"/>
                    <a:pt x="228" y="21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4"/>
                    <a:pt x="226" y="50"/>
                    <a:pt x="224" y="49"/>
                  </a:cubicBezTo>
                  <a:close/>
                  <a:moveTo>
                    <a:pt x="115" y="110"/>
                  </a:moveTo>
                  <a:cubicBezTo>
                    <a:pt x="107" y="110"/>
                    <a:pt x="100" y="116"/>
                    <a:pt x="100" y="124"/>
                  </a:cubicBezTo>
                  <a:cubicBezTo>
                    <a:pt x="100" y="132"/>
                    <a:pt x="107" y="139"/>
                    <a:pt x="115" y="139"/>
                  </a:cubicBezTo>
                  <a:cubicBezTo>
                    <a:pt x="123" y="139"/>
                    <a:pt x="129" y="132"/>
                    <a:pt x="129" y="124"/>
                  </a:cubicBezTo>
                  <a:cubicBezTo>
                    <a:pt x="129" y="116"/>
                    <a:pt x="123" y="110"/>
                    <a:pt x="11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5783442" y="8935097"/>
              <a:ext cx="499274" cy="499274"/>
            </a:xfrm>
            <a:custGeom>
              <a:avLst/>
              <a:gdLst>
                <a:gd name="T0" fmla="*/ 140 w 228"/>
                <a:gd name="T1" fmla="*/ 121 h 228"/>
                <a:gd name="T2" fmla="*/ 122 w 228"/>
                <a:gd name="T3" fmla="*/ 210 h 228"/>
                <a:gd name="T4" fmla="*/ 210 w 228"/>
                <a:gd name="T5" fmla="*/ 228 h 228"/>
                <a:gd name="T6" fmla="*/ 228 w 228"/>
                <a:gd name="T7" fmla="*/ 139 h 228"/>
                <a:gd name="T8" fmla="*/ 193 w 228"/>
                <a:gd name="T9" fmla="*/ 195 h 228"/>
                <a:gd name="T10" fmla="*/ 150 w 228"/>
                <a:gd name="T11" fmla="*/ 188 h 228"/>
                <a:gd name="T12" fmla="*/ 193 w 228"/>
                <a:gd name="T13" fmla="*/ 181 h 228"/>
                <a:gd name="T14" fmla="*/ 193 w 228"/>
                <a:gd name="T15" fmla="*/ 195 h 228"/>
                <a:gd name="T16" fmla="*/ 157 w 228"/>
                <a:gd name="T17" fmla="*/ 168 h 228"/>
                <a:gd name="T18" fmla="*/ 157 w 228"/>
                <a:gd name="T19" fmla="*/ 154 h 228"/>
                <a:gd name="T20" fmla="*/ 200 w 228"/>
                <a:gd name="T21" fmla="*/ 161 h 228"/>
                <a:gd name="T22" fmla="*/ 210 w 228"/>
                <a:gd name="T23" fmla="*/ 0 h 228"/>
                <a:gd name="T24" fmla="*/ 122 w 228"/>
                <a:gd name="T25" fmla="*/ 17 h 228"/>
                <a:gd name="T26" fmla="*/ 140 w 228"/>
                <a:gd name="T27" fmla="*/ 106 h 228"/>
                <a:gd name="T28" fmla="*/ 228 w 228"/>
                <a:gd name="T29" fmla="*/ 88 h 228"/>
                <a:gd name="T30" fmla="*/ 210 w 228"/>
                <a:gd name="T31" fmla="*/ 0 h 228"/>
                <a:gd name="T32" fmla="*/ 157 w 228"/>
                <a:gd name="T33" fmla="*/ 59 h 228"/>
                <a:gd name="T34" fmla="*/ 157 w 228"/>
                <a:gd name="T35" fmla="*/ 44 h 228"/>
                <a:gd name="T36" fmla="*/ 200 w 228"/>
                <a:gd name="T37" fmla="*/ 52 h 228"/>
                <a:gd name="T38" fmla="*/ 88 w 228"/>
                <a:gd name="T39" fmla="*/ 121 h 228"/>
                <a:gd name="T40" fmla="*/ 0 w 228"/>
                <a:gd name="T41" fmla="*/ 139 h 228"/>
                <a:gd name="T42" fmla="*/ 18 w 228"/>
                <a:gd name="T43" fmla="*/ 228 h 228"/>
                <a:gd name="T44" fmla="*/ 106 w 228"/>
                <a:gd name="T45" fmla="*/ 210 h 228"/>
                <a:gd name="T46" fmla="*/ 88 w 228"/>
                <a:gd name="T47" fmla="*/ 121 h 228"/>
                <a:gd name="T48" fmla="*/ 66 w 228"/>
                <a:gd name="T49" fmla="*/ 195 h 228"/>
                <a:gd name="T50" fmla="*/ 53 w 228"/>
                <a:gd name="T51" fmla="*/ 184 h 228"/>
                <a:gd name="T52" fmla="*/ 40 w 228"/>
                <a:gd name="T53" fmla="*/ 194 h 228"/>
                <a:gd name="T54" fmla="*/ 35 w 228"/>
                <a:gd name="T55" fmla="*/ 182 h 228"/>
                <a:gd name="T56" fmla="*/ 36 w 228"/>
                <a:gd name="T57" fmla="*/ 167 h 228"/>
                <a:gd name="T58" fmla="*/ 46 w 228"/>
                <a:gd name="T59" fmla="*/ 157 h 228"/>
                <a:gd name="T60" fmla="*/ 61 w 228"/>
                <a:gd name="T61" fmla="*/ 157 h 228"/>
                <a:gd name="T62" fmla="*/ 71 w 228"/>
                <a:gd name="T63" fmla="*/ 167 h 228"/>
                <a:gd name="T64" fmla="*/ 71 w 228"/>
                <a:gd name="T65" fmla="*/ 182 h 228"/>
                <a:gd name="T66" fmla="*/ 88 w 228"/>
                <a:gd name="T67" fmla="*/ 0 h 228"/>
                <a:gd name="T68" fmla="*/ 0 w 228"/>
                <a:gd name="T69" fmla="*/ 17 h 228"/>
                <a:gd name="T70" fmla="*/ 18 w 228"/>
                <a:gd name="T71" fmla="*/ 106 h 228"/>
                <a:gd name="T72" fmla="*/ 106 w 228"/>
                <a:gd name="T73" fmla="*/ 88 h 228"/>
                <a:gd name="T74" fmla="*/ 88 w 228"/>
                <a:gd name="T75" fmla="*/ 0 h 228"/>
                <a:gd name="T76" fmla="*/ 60 w 228"/>
                <a:gd name="T77" fmla="*/ 59 h 228"/>
                <a:gd name="T78" fmla="*/ 53 w 228"/>
                <a:gd name="T79" fmla="*/ 78 h 228"/>
                <a:gd name="T80" fmla="*/ 46 w 228"/>
                <a:gd name="T81" fmla="*/ 59 h 228"/>
                <a:gd name="T82" fmla="*/ 28 w 228"/>
                <a:gd name="T83" fmla="*/ 52 h 228"/>
                <a:gd name="T84" fmla="*/ 46 w 228"/>
                <a:gd name="T85" fmla="*/ 45 h 228"/>
                <a:gd name="T86" fmla="*/ 53 w 228"/>
                <a:gd name="T87" fmla="*/ 28 h 228"/>
                <a:gd name="T88" fmla="*/ 60 w 228"/>
                <a:gd name="T89" fmla="*/ 45 h 228"/>
                <a:gd name="T90" fmla="*/ 78 w 228"/>
                <a:gd name="T91" fmla="*/ 5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228">
                  <a:moveTo>
                    <a:pt x="210" y="121"/>
                  </a:moveTo>
                  <a:cubicBezTo>
                    <a:pt x="140" y="121"/>
                    <a:pt x="140" y="121"/>
                    <a:pt x="140" y="121"/>
                  </a:cubicBezTo>
                  <a:cubicBezTo>
                    <a:pt x="130" y="121"/>
                    <a:pt x="122" y="129"/>
                    <a:pt x="122" y="139"/>
                  </a:cubicBezTo>
                  <a:cubicBezTo>
                    <a:pt x="122" y="210"/>
                    <a:pt x="122" y="210"/>
                    <a:pt x="122" y="210"/>
                  </a:cubicBezTo>
                  <a:cubicBezTo>
                    <a:pt x="122" y="220"/>
                    <a:pt x="130" y="228"/>
                    <a:pt x="140" y="228"/>
                  </a:cubicBezTo>
                  <a:cubicBezTo>
                    <a:pt x="210" y="228"/>
                    <a:pt x="210" y="228"/>
                    <a:pt x="210" y="228"/>
                  </a:cubicBezTo>
                  <a:cubicBezTo>
                    <a:pt x="220" y="228"/>
                    <a:pt x="228" y="220"/>
                    <a:pt x="228" y="210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28" y="129"/>
                    <a:pt x="220" y="121"/>
                    <a:pt x="210" y="121"/>
                  </a:cubicBezTo>
                  <a:close/>
                  <a:moveTo>
                    <a:pt x="193" y="195"/>
                  </a:moveTo>
                  <a:cubicBezTo>
                    <a:pt x="157" y="195"/>
                    <a:pt x="157" y="195"/>
                    <a:pt x="157" y="195"/>
                  </a:cubicBezTo>
                  <a:cubicBezTo>
                    <a:pt x="153" y="195"/>
                    <a:pt x="150" y="192"/>
                    <a:pt x="150" y="188"/>
                  </a:cubicBezTo>
                  <a:cubicBezTo>
                    <a:pt x="150" y="184"/>
                    <a:pt x="153" y="181"/>
                    <a:pt x="157" y="181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97" y="181"/>
                    <a:pt x="200" y="184"/>
                    <a:pt x="200" y="188"/>
                  </a:cubicBezTo>
                  <a:cubicBezTo>
                    <a:pt x="200" y="192"/>
                    <a:pt x="197" y="195"/>
                    <a:pt x="193" y="195"/>
                  </a:cubicBezTo>
                  <a:close/>
                  <a:moveTo>
                    <a:pt x="193" y="168"/>
                  </a:moveTo>
                  <a:cubicBezTo>
                    <a:pt x="157" y="168"/>
                    <a:pt x="157" y="168"/>
                    <a:pt x="157" y="168"/>
                  </a:cubicBezTo>
                  <a:cubicBezTo>
                    <a:pt x="153" y="168"/>
                    <a:pt x="150" y="165"/>
                    <a:pt x="150" y="161"/>
                  </a:cubicBezTo>
                  <a:cubicBezTo>
                    <a:pt x="150" y="157"/>
                    <a:pt x="153" y="154"/>
                    <a:pt x="157" y="154"/>
                  </a:cubicBezTo>
                  <a:cubicBezTo>
                    <a:pt x="193" y="154"/>
                    <a:pt x="193" y="154"/>
                    <a:pt x="193" y="154"/>
                  </a:cubicBezTo>
                  <a:cubicBezTo>
                    <a:pt x="197" y="154"/>
                    <a:pt x="200" y="157"/>
                    <a:pt x="200" y="161"/>
                  </a:cubicBezTo>
                  <a:cubicBezTo>
                    <a:pt x="200" y="165"/>
                    <a:pt x="197" y="168"/>
                    <a:pt x="193" y="168"/>
                  </a:cubicBezTo>
                  <a:close/>
                  <a:moveTo>
                    <a:pt x="21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30" y="0"/>
                    <a:pt x="122" y="8"/>
                    <a:pt x="122" y="17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22" y="98"/>
                    <a:pt x="130" y="106"/>
                    <a:pt x="140" y="106"/>
                  </a:cubicBezTo>
                  <a:cubicBezTo>
                    <a:pt x="210" y="106"/>
                    <a:pt x="210" y="106"/>
                    <a:pt x="210" y="106"/>
                  </a:cubicBezTo>
                  <a:cubicBezTo>
                    <a:pt x="220" y="106"/>
                    <a:pt x="228" y="98"/>
                    <a:pt x="228" y="88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8"/>
                    <a:pt x="220" y="0"/>
                    <a:pt x="210" y="0"/>
                  </a:cubicBezTo>
                  <a:close/>
                  <a:moveTo>
                    <a:pt x="193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53" y="59"/>
                    <a:pt x="150" y="55"/>
                    <a:pt x="150" y="52"/>
                  </a:cubicBezTo>
                  <a:cubicBezTo>
                    <a:pt x="150" y="48"/>
                    <a:pt x="153" y="44"/>
                    <a:pt x="157" y="44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7" y="44"/>
                    <a:pt x="200" y="48"/>
                    <a:pt x="200" y="52"/>
                  </a:cubicBezTo>
                  <a:cubicBezTo>
                    <a:pt x="200" y="55"/>
                    <a:pt x="197" y="59"/>
                    <a:pt x="193" y="59"/>
                  </a:cubicBezTo>
                  <a:close/>
                  <a:moveTo>
                    <a:pt x="88" y="121"/>
                  </a:moveTo>
                  <a:cubicBezTo>
                    <a:pt x="18" y="121"/>
                    <a:pt x="18" y="121"/>
                    <a:pt x="18" y="121"/>
                  </a:cubicBezTo>
                  <a:cubicBezTo>
                    <a:pt x="8" y="121"/>
                    <a:pt x="0" y="129"/>
                    <a:pt x="0" y="1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20"/>
                    <a:pt x="8" y="228"/>
                    <a:pt x="18" y="228"/>
                  </a:cubicBezTo>
                  <a:cubicBezTo>
                    <a:pt x="88" y="228"/>
                    <a:pt x="88" y="228"/>
                    <a:pt x="88" y="228"/>
                  </a:cubicBezTo>
                  <a:cubicBezTo>
                    <a:pt x="98" y="228"/>
                    <a:pt x="106" y="220"/>
                    <a:pt x="106" y="21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29"/>
                    <a:pt x="98" y="121"/>
                    <a:pt x="88" y="121"/>
                  </a:cubicBezTo>
                  <a:close/>
                  <a:moveTo>
                    <a:pt x="71" y="193"/>
                  </a:moveTo>
                  <a:cubicBezTo>
                    <a:pt x="70" y="194"/>
                    <a:pt x="68" y="195"/>
                    <a:pt x="66" y="195"/>
                  </a:cubicBezTo>
                  <a:cubicBezTo>
                    <a:pt x="64" y="195"/>
                    <a:pt x="63" y="194"/>
                    <a:pt x="61" y="193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46" y="192"/>
                    <a:pt x="46" y="192"/>
                    <a:pt x="46" y="192"/>
                  </a:cubicBezTo>
                  <a:cubicBezTo>
                    <a:pt x="44" y="193"/>
                    <a:pt x="42" y="194"/>
                    <a:pt x="40" y="194"/>
                  </a:cubicBezTo>
                  <a:cubicBezTo>
                    <a:pt x="39" y="194"/>
                    <a:pt x="37" y="193"/>
                    <a:pt x="35" y="192"/>
                  </a:cubicBezTo>
                  <a:cubicBezTo>
                    <a:pt x="33" y="189"/>
                    <a:pt x="33" y="185"/>
                    <a:pt x="35" y="182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3" y="164"/>
                    <a:pt x="33" y="160"/>
                    <a:pt x="36" y="157"/>
                  </a:cubicBezTo>
                  <a:cubicBezTo>
                    <a:pt x="39" y="154"/>
                    <a:pt x="43" y="154"/>
                    <a:pt x="46" y="157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3" y="154"/>
                    <a:pt x="68" y="154"/>
                    <a:pt x="71" y="157"/>
                  </a:cubicBezTo>
                  <a:cubicBezTo>
                    <a:pt x="74" y="159"/>
                    <a:pt x="74" y="164"/>
                    <a:pt x="71" y="167"/>
                  </a:cubicBezTo>
                  <a:cubicBezTo>
                    <a:pt x="63" y="174"/>
                    <a:pt x="63" y="174"/>
                    <a:pt x="63" y="174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4" y="185"/>
                    <a:pt x="74" y="190"/>
                    <a:pt x="71" y="193"/>
                  </a:cubicBezTo>
                  <a:close/>
                  <a:moveTo>
                    <a:pt x="8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8"/>
                    <a:pt x="8" y="106"/>
                    <a:pt x="1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98" y="106"/>
                    <a:pt x="106" y="98"/>
                    <a:pt x="106" y="8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8"/>
                    <a:pt x="98" y="0"/>
                    <a:pt x="88" y="0"/>
                  </a:cubicBezTo>
                  <a:close/>
                  <a:moveTo>
                    <a:pt x="71" y="59"/>
                  </a:moveTo>
                  <a:cubicBezTo>
                    <a:pt x="60" y="59"/>
                    <a:pt x="60" y="59"/>
                    <a:pt x="60" y="59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75"/>
                    <a:pt x="57" y="78"/>
                    <a:pt x="53" y="78"/>
                  </a:cubicBezTo>
                  <a:cubicBezTo>
                    <a:pt x="49" y="78"/>
                    <a:pt x="46" y="75"/>
                    <a:pt x="46" y="71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1" y="59"/>
                    <a:pt x="28" y="56"/>
                    <a:pt x="28" y="52"/>
                  </a:cubicBezTo>
                  <a:cubicBezTo>
                    <a:pt x="28" y="48"/>
                    <a:pt x="31" y="45"/>
                    <a:pt x="35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1"/>
                    <a:pt x="49" y="28"/>
                    <a:pt x="53" y="28"/>
                  </a:cubicBezTo>
                  <a:cubicBezTo>
                    <a:pt x="57" y="28"/>
                    <a:pt x="60" y="31"/>
                    <a:pt x="60" y="3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5" y="45"/>
                    <a:pt x="78" y="48"/>
                    <a:pt x="78" y="52"/>
                  </a:cubicBezTo>
                  <a:cubicBezTo>
                    <a:pt x="78" y="56"/>
                    <a:pt x="75" y="59"/>
                    <a:pt x="7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7"/>
            <p:cNvSpPr>
              <a:spLocks noEditPoints="1"/>
            </p:cNvSpPr>
            <p:nvPr/>
          </p:nvSpPr>
          <p:spPr bwMode="auto">
            <a:xfrm>
              <a:off x="8296963" y="8927474"/>
              <a:ext cx="516425" cy="516425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8"/>
            <p:cNvSpPr>
              <a:spLocks noEditPoints="1"/>
            </p:cNvSpPr>
            <p:nvPr/>
          </p:nvSpPr>
          <p:spPr bwMode="auto">
            <a:xfrm>
              <a:off x="4969741" y="8931285"/>
              <a:ext cx="377314" cy="506896"/>
            </a:xfrm>
            <a:custGeom>
              <a:avLst/>
              <a:gdLst>
                <a:gd name="T0" fmla="*/ 167 w 172"/>
                <a:gd name="T1" fmla="*/ 93 h 232"/>
                <a:gd name="T2" fmla="*/ 147 w 172"/>
                <a:gd name="T3" fmla="*/ 93 h 232"/>
                <a:gd name="T4" fmla="*/ 147 w 172"/>
                <a:gd name="T5" fmla="*/ 60 h 232"/>
                <a:gd name="T6" fmla="*/ 86 w 172"/>
                <a:gd name="T7" fmla="*/ 0 h 232"/>
                <a:gd name="T8" fmla="*/ 86 w 172"/>
                <a:gd name="T9" fmla="*/ 0 h 232"/>
                <a:gd name="T10" fmla="*/ 25 w 172"/>
                <a:gd name="T11" fmla="*/ 60 h 232"/>
                <a:gd name="T12" fmla="*/ 25 w 172"/>
                <a:gd name="T13" fmla="*/ 93 h 232"/>
                <a:gd name="T14" fmla="*/ 5 w 172"/>
                <a:gd name="T15" fmla="*/ 93 h 232"/>
                <a:gd name="T16" fmla="*/ 0 w 172"/>
                <a:gd name="T17" fmla="*/ 98 h 232"/>
                <a:gd name="T18" fmla="*/ 0 w 172"/>
                <a:gd name="T19" fmla="*/ 203 h 232"/>
                <a:gd name="T20" fmla="*/ 29 w 172"/>
                <a:gd name="T21" fmla="*/ 232 h 232"/>
                <a:gd name="T22" fmla="*/ 143 w 172"/>
                <a:gd name="T23" fmla="*/ 232 h 232"/>
                <a:gd name="T24" fmla="*/ 172 w 172"/>
                <a:gd name="T25" fmla="*/ 203 h 232"/>
                <a:gd name="T26" fmla="*/ 172 w 172"/>
                <a:gd name="T27" fmla="*/ 98 h 232"/>
                <a:gd name="T28" fmla="*/ 167 w 172"/>
                <a:gd name="T29" fmla="*/ 93 h 232"/>
                <a:gd name="T30" fmla="*/ 93 w 172"/>
                <a:gd name="T31" fmla="*/ 159 h 232"/>
                <a:gd name="T32" fmla="*/ 93 w 172"/>
                <a:gd name="T33" fmla="*/ 183 h 232"/>
                <a:gd name="T34" fmla="*/ 87 w 172"/>
                <a:gd name="T35" fmla="*/ 189 h 232"/>
                <a:gd name="T36" fmla="*/ 85 w 172"/>
                <a:gd name="T37" fmla="*/ 189 h 232"/>
                <a:gd name="T38" fmla="*/ 79 w 172"/>
                <a:gd name="T39" fmla="*/ 183 h 232"/>
                <a:gd name="T40" fmla="*/ 79 w 172"/>
                <a:gd name="T41" fmla="*/ 159 h 232"/>
                <a:gd name="T42" fmla="*/ 71 w 172"/>
                <a:gd name="T43" fmla="*/ 147 h 232"/>
                <a:gd name="T44" fmla="*/ 86 w 172"/>
                <a:gd name="T45" fmla="*/ 132 h 232"/>
                <a:gd name="T46" fmla="*/ 101 w 172"/>
                <a:gd name="T47" fmla="*/ 147 h 232"/>
                <a:gd name="T48" fmla="*/ 93 w 172"/>
                <a:gd name="T49" fmla="*/ 159 h 232"/>
                <a:gd name="T50" fmla="*/ 123 w 172"/>
                <a:gd name="T51" fmla="*/ 93 h 232"/>
                <a:gd name="T52" fmla="*/ 49 w 172"/>
                <a:gd name="T53" fmla="*/ 93 h 232"/>
                <a:gd name="T54" fmla="*/ 49 w 172"/>
                <a:gd name="T55" fmla="*/ 60 h 232"/>
                <a:gd name="T56" fmla="*/ 86 w 172"/>
                <a:gd name="T57" fmla="*/ 23 h 232"/>
                <a:gd name="T58" fmla="*/ 123 w 172"/>
                <a:gd name="T59" fmla="*/ 60 h 232"/>
                <a:gd name="T60" fmla="*/ 123 w 172"/>
                <a:gd name="T61" fmla="*/ 9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232">
                  <a:moveTo>
                    <a:pt x="167" y="93"/>
                  </a:moveTo>
                  <a:cubicBezTo>
                    <a:pt x="147" y="93"/>
                    <a:pt x="147" y="93"/>
                    <a:pt x="147" y="93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7" y="27"/>
                    <a:pt x="120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2" y="0"/>
                    <a:pt x="25" y="27"/>
                    <a:pt x="25" y="60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2" y="93"/>
                    <a:pt x="0" y="95"/>
                    <a:pt x="0" y="9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9"/>
                    <a:pt x="13" y="232"/>
                    <a:pt x="29" y="232"/>
                  </a:cubicBezTo>
                  <a:cubicBezTo>
                    <a:pt x="143" y="232"/>
                    <a:pt x="143" y="232"/>
                    <a:pt x="143" y="232"/>
                  </a:cubicBezTo>
                  <a:cubicBezTo>
                    <a:pt x="159" y="232"/>
                    <a:pt x="172" y="219"/>
                    <a:pt x="172" y="203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2" y="95"/>
                    <a:pt x="170" y="93"/>
                    <a:pt x="167" y="93"/>
                  </a:cubicBezTo>
                  <a:close/>
                  <a:moveTo>
                    <a:pt x="93" y="159"/>
                  </a:moveTo>
                  <a:cubicBezTo>
                    <a:pt x="93" y="183"/>
                    <a:pt x="93" y="183"/>
                    <a:pt x="93" y="183"/>
                  </a:cubicBezTo>
                  <a:cubicBezTo>
                    <a:pt x="93" y="187"/>
                    <a:pt x="91" y="189"/>
                    <a:pt x="87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1" y="189"/>
                    <a:pt x="79" y="187"/>
                    <a:pt x="79" y="183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74" y="157"/>
                    <a:pt x="71" y="152"/>
                    <a:pt x="71" y="147"/>
                  </a:cubicBezTo>
                  <a:cubicBezTo>
                    <a:pt x="71" y="139"/>
                    <a:pt x="78" y="132"/>
                    <a:pt x="86" y="132"/>
                  </a:cubicBezTo>
                  <a:cubicBezTo>
                    <a:pt x="94" y="132"/>
                    <a:pt x="101" y="139"/>
                    <a:pt x="101" y="147"/>
                  </a:cubicBezTo>
                  <a:cubicBezTo>
                    <a:pt x="101" y="152"/>
                    <a:pt x="98" y="157"/>
                    <a:pt x="93" y="159"/>
                  </a:cubicBezTo>
                  <a:close/>
                  <a:moveTo>
                    <a:pt x="123" y="93"/>
                  </a:moveTo>
                  <a:cubicBezTo>
                    <a:pt x="49" y="93"/>
                    <a:pt x="49" y="93"/>
                    <a:pt x="49" y="9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40"/>
                    <a:pt x="66" y="23"/>
                    <a:pt x="86" y="23"/>
                  </a:cubicBezTo>
                  <a:cubicBezTo>
                    <a:pt x="106" y="23"/>
                    <a:pt x="123" y="40"/>
                    <a:pt x="123" y="60"/>
                  </a:cubicBezTo>
                  <a:lnTo>
                    <a:pt x="12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9"/>
            <p:cNvSpPr>
              <a:spLocks noEditPoints="1"/>
            </p:cNvSpPr>
            <p:nvPr/>
          </p:nvSpPr>
          <p:spPr bwMode="auto">
            <a:xfrm>
              <a:off x="6660030" y="8952247"/>
              <a:ext cx="499274" cy="464972"/>
            </a:xfrm>
            <a:custGeom>
              <a:avLst/>
              <a:gdLst>
                <a:gd name="T0" fmla="*/ 127 w 228"/>
                <a:gd name="T1" fmla="*/ 97 h 212"/>
                <a:gd name="T2" fmla="*/ 101 w 228"/>
                <a:gd name="T3" fmla="*/ 97 h 212"/>
                <a:gd name="T4" fmla="*/ 218 w 228"/>
                <a:gd name="T5" fmla="*/ 0 h 212"/>
                <a:gd name="T6" fmla="*/ 0 w 228"/>
                <a:gd name="T7" fmla="*/ 10 h 212"/>
                <a:gd name="T8" fmla="*/ 10 w 228"/>
                <a:gd name="T9" fmla="*/ 198 h 212"/>
                <a:gd name="T10" fmla="*/ 24 w 228"/>
                <a:gd name="T11" fmla="*/ 199 h 212"/>
                <a:gd name="T12" fmla="*/ 26 w 228"/>
                <a:gd name="T13" fmla="*/ 212 h 212"/>
                <a:gd name="T14" fmla="*/ 66 w 228"/>
                <a:gd name="T15" fmla="*/ 209 h 212"/>
                <a:gd name="T16" fmla="*/ 65 w 228"/>
                <a:gd name="T17" fmla="*/ 198 h 212"/>
                <a:gd name="T18" fmla="*/ 162 w 228"/>
                <a:gd name="T19" fmla="*/ 199 h 212"/>
                <a:gd name="T20" fmla="*/ 165 w 228"/>
                <a:gd name="T21" fmla="*/ 212 h 212"/>
                <a:gd name="T22" fmla="*/ 204 w 228"/>
                <a:gd name="T23" fmla="*/ 209 h 212"/>
                <a:gd name="T24" fmla="*/ 204 w 228"/>
                <a:gd name="T25" fmla="*/ 198 h 212"/>
                <a:gd name="T26" fmla="*/ 228 w 228"/>
                <a:gd name="T27" fmla="*/ 188 h 212"/>
                <a:gd name="T28" fmla="*/ 218 w 228"/>
                <a:gd name="T29" fmla="*/ 0 h 212"/>
                <a:gd name="T30" fmla="*/ 205 w 228"/>
                <a:gd name="T31" fmla="*/ 81 h 212"/>
                <a:gd name="T32" fmla="*/ 200 w 228"/>
                <a:gd name="T33" fmla="*/ 121 h 212"/>
                <a:gd name="T34" fmla="*/ 210 w 228"/>
                <a:gd name="T35" fmla="*/ 125 h 212"/>
                <a:gd name="T36" fmla="*/ 205 w 228"/>
                <a:gd name="T37" fmla="*/ 153 h 212"/>
                <a:gd name="T38" fmla="*/ 200 w 228"/>
                <a:gd name="T39" fmla="*/ 180 h 212"/>
                <a:gd name="T40" fmla="*/ 19 w 228"/>
                <a:gd name="T41" fmla="*/ 18 h 212"/>
                <a:gd name="T42" fmla="*/ 200 w 228"/>
                <a:gd name="T43" fmla="*/ 48 h 212"/>
                <a:gd name="T44" fmla="*/ 210 w 228"/>
                <a:gd name="T45" fmla="*/ 53 h 212"/>
                <a:gd name="T46" fmla="*/ 29 w 228"/>
                <a:gd name="T47" fmla="*/ 170 h 212"/>
                <a:gd name="T48" fmla="*/ 190 w 228"/>
                <a:gd name="T49" fmla="*/ 153 h 212"/>
                <a:gd name="T50" fmla="*/ 180 w 228"/>
                <a:gd name="T51" fmla="*/ 148 h 212"/>
                <a:gd name="T52" fmla="*/ 185 w 228"/>
                <a:gd name="T53" fmla="*/ 121 h 212"/>
                <a:gd name="T54" fmla="*/ 190 w 228"/>
                <a:gd name="T55" fmla="*/ 81 h 212"/>
                <a:gd name="T56" fmla="*/ 180 w 228"/>
                <a:gd name="T57" fmla="*/ 76 h 212"/>
                <a:gd name="T58" fmla="*/ 185 w 228"/>
                <a:gd name="T59" fmla="*/ 48 h 212"/>
                <a:gd name="T60" fmla="*/ 190 w 228"/>
                <a:gd name="T61" fmla="*/ 28 h 212"/>
                <a:gd name="T62" fmla="*/ 29 w 228"/>
                <a:gd name="T63" fmla="*/ 170 h 212"/>
                <a:gd name="T64" fmla="*/ 142 w 228"/>
                <a:gd name="T65" fmla="*/ 97 h 212"/>
                <a:gd name="T66" fmla="*/ 86 w 228"/>
                <a:gd name="T67" fmla="*/ 9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8" h="212">
                  <a:moveTo>
                    <a:pt x="114" y="111"/>
                  </a:moveTo>
                  <a:cubicBezTo>
                    <a:pt x="121" y="111"/>
                    <a:pt x="127" y="105"/>
                    <a:pt x="127" y="97"/>
                  </a:cubicBezTo>
                  <a:cubicBezTo>
                    <a:pt x="127" y="90"/>
                    <a:pt x="121" y="84"/>
                    <a:pt x="114" y="84"/>
                  </a:cubicBezTo>
                  <a:cubicBezTo>
                    <a:pt x="107" y="84"/>
                    <a:pt x="101" y="90"/>
                    <a:pt x="101" y="97"/>
                  </a:cubicBezTo>
                  <a:cubicBezTo>
                    <a:pt x="101" y="105"/>
                    <a:pt x="107" y="111"/>
                    <a:pt x="114" y="111"/>
                  </a:cubicBezTo>
                  <a:moveTo>
                    <a:pt x="21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4"/>
                    <a:pt x="5" y="198"/>
                    <a:pt x="10" y="198"/>
                  </a:cubicBezTo>
                  <a:cubicBezTo>
                    <a:pt x="24" y="198"/>
                    <a:pt x="24" y="198"/>
                    <a:pt x="24" y="198"/>
                  </a:cubicBezTo>
                  <a:cubicBezTo>
                    <a:pt x="24" y="198"/>
                    <a:pt x="24" y="198"/>
                    <a:pt x="24" y="199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4" y="211"/>
                    <a:pt x="25" y="212"/>
                    <a:pt x="26" y="212"/>
                  </a:cubicBezTo>
                  <a:cubicBezTo>
                    <a:pt x="63" y="212"/>
                    <a:pt x="63" y="212"/>
                    <a:pt x="63" y="212"/>
                  </a:cubicBezTo>
                  <a:cubicBezTo>
                    <a:pt x="64" y="212"/>
                    <a:pt x="66" y="211"/>
                    <a:pt x="66" y="209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6" y="198"/>
                    <a:pt x="65" y="198"/>
                    <a:pt x="65" y="198"/>
                  </a:cubicBezTo>
                  <a:cubicBezTo>
                    <a:pt x="162" y="198"/>
                    <a:pt x="162" y="198"/>
                    <a:pt x="162" y="198"/>
                  </a:cubicBezTo>
                  <a:cubicBezTo>
                    <a:pt x="162" y="198"/>
                    <a:pt x="162" y="198"/>
                    <a:pt x="162" y="199"/>
                  </a:cubicBezTo>
                  <a:cubicBezTo>
                    <a:pt x="162" y="209"/>
                    <a:pt x="162" y="209"/>
                    <a:pt x="162" y="209"/>
                  </a:cubicBezTo>
                  <a:cubicBezTo>
                    <a:pt x="162" y="211"/>
                    <a:pt x="163" y="212"/>
                    <a:pt x="165" y="212"/>
                  </a:cubicBezTo>
                  <a:cubicBezTo>
                    <a:pt x="202" y="212"/>
                    <a:pt x="202" y="212"/>
                    <a:pt x="202" y="212"/>
                  </a:cubicBezTo>
                  <a:cubicBezTo>
                    <a:pt x="203" y="212"/>
                    <a:pt x="204" y="211"/>
                    <a:pt x="204" y="209"/>
                  </a:cubicBezTo>
                  <a:cubicBezTo>
                    <a:pt x="204" y="199"/>
                    <a:pt x="204" y="199"/>
                    <a:pt x="204" y="199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18" y="198"/>
                    <a:pt x="218" y="198"/>
                    <a:pt x="218" y="198"/>
                  </a:cubicBezTo>
                  <a:cubicBezTo>
                    <a:pt x="223" y="198"/>
                    <a:pt x="228" y="194"/>
                    <a:pt x="228" y="188"/>
                  </a:cubicBezTo>
                  <a:cubicBezTo>
                    <a:pt x="228" y="10"/>
                    <a:pt x="228" y="10"/>
                    <a:pt x="228" y="10"/>
                  </a:cubicBezTo>
                  <a:cubicBezTo>
                    <a:pt x="228" y="4"/>
                    <a:pt x="224" y="0"/>
                    <a:pt x="218" y="0"/>
                  </a:cubicBezTo>
                  <a:moveTo>
                    <a:pt x="210" y="76"/>
                  </a:moveTo>
                  <a:cubicBezTo>
                    <a:pt x="210" y="78"/>
                    <a:pt x="207" y="81"/>
                    <a:pt x="205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07" y="121"/>
                    <a:pt x="210" y="123"/>
                    <a:pt x="210" y="125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51"/>
                    <a:pt x="207" y="153"/>
                    <a:pt x="205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7" y="48"/>
                    <a:pt x="210" y="50"/>
                    <a:pt x="210" y="53"/>
                  </a:cubicBezTo>
                  <a:lnTo>
                    <a:pt x="210" y="76"/>
                  </a:lnTo>
                  <a:close/>
                  <a:moveTo>
                    <a:pt x="29" y="170"/>
                  </a:moveTo>
                  <a:cubicBezTo>
                    <a:pt x="190" y="170"/>
                    <a:pt x="190" y="170"/>
                    <a:pt x="190" y="170"/>
                  </a:cubicBezTo>
                  <a:cubicBezTo>
                    <a:pt x="190" y="153"/>
                    <a:pt x="190" y="153"/>
                    <a:pt x="190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2" y="153"/>
                    <a:pt x="180" y="151"/>
                    <a:pt x="180" y="148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3"/>
                    <a:pt x="182" y="121"/>
                    <a:pt x="185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81"/>
                    <a:pt x="190" y="81"/>
                    <a:pt x="190" y="81"/>
                  </a:cubicBezTo>
                  <a:cubicBezTo>
                    <a:pt x="185" y="81"/>
                    <a:pt x="185" y="81"/>
                    <a:pt x="185" y="81"/>
                  </a:cubicBezTo>
                  <a:cubicBezTo>
                    <a:pt x="182" y="81"/>
                    <a:pt x="180" y="78"/>
                    <a:pt x="180" y="76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0" y="50"/>
                    <a:pt x="182" y="48"/>
                    <a:pt x="185" y="48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170"/>
                    <a:pt x="29" y="170"/>
                    <a:pt x="29" y="170"/>
                  </a:cubicBezTo>
                  <a:close/>
                  <a:moveTo>
                    <a:pt x="114" y="70"/>
                  </a:moveTo>
                  <a:cubicBezTo>
                    <a:pt x="130" y="70"/>
                    <a:pt x="142" y="82"/>
                    <a:pt x="142" y="97"/>
                  </a:cubicBezTo>
                  <a:cubicBezTo>
                    <a:pt x="142" y="113"/>
                    <a:pt x="130" y="125"/>
                    <a:pt x="114" y="125"/>
                  </a:cubicBezTo>
                  <a:cubicBezTo>
                    <a:pt x="99" y="125"/>
                    <a:pt x="86" y="113"/>
                    <a:pt x="86" y="97"/>
                  </a:cubicBezTo>
                  <a:cubicBezTo>
                    <a:pt x="86" y="82"/>
                    <a:pt x="99" y="70"/>
                    <a:pt x="114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90"/>
            <p:cNvSpPr>
              <a:spLocks noEditPoints="1"/>
            </p:cNvSpPr>
            <p:nvPr/>
          </p:nvSpPr>
          <p:spPr bwMode="auto">
            <a:xfrm>
              <a:off x="12556034" y="8952247"/>
              <a:ext cx="499274" cy="464972"/>
            </a:xfrm>
            <a:custGeom>
              <a:avLst/>
              <a:gdLst>
                <a:gd name="T0" fmla="*/ 195 w 228"/>
                <a:gd name="T1" fmla="*/ 60 h 212"/>
                <a:gd name="T2" fmla="*/ 152 w 228"/>
                <a:gd name="T3" fmla="*/ 20 h 212"/>
                <a:gd name="T4" fmla="*/ 146 w 228"/>
                <a:gd name="T5" fmla="*/ 20 h 212"/>
                <a:gd name="T6" fmla="*/ 150 w 228"/>
                <a:gd name="T7" fmla="*/ 31 h 212"/>
                <a:gd name="T8" fmla="*/ 144 w 228"/>
                <a:gd name="T9" fmla="*/ 67 h 212"/>
                <a:gd name="T10" fmla="*/ 139 w 228"/>
                <a:gd name="T11" fmla="*/ 70 h 212"/>
                <a:gd name="T12" fmla="*/ 136 w 228"/>
                <a:gd name="T13" fmla="*/ 69 h 212"/>
                <a:gd name="T14" fmla="*/ 134 w 228"/>
                <a:gd name="T15" fmla="*/ 61 h 212"/>
                <a:gd name="T16" fmla="*/ 138 w 228"/>
                <a:gd name="T17" fmla="*/ 33 h 212"/>
                <a:gd name="T18" fmla="*/ 134 w 228"/>
                <a:gd name="T19" fmla="*/ 23 h 212"/>
                <a:gd name="T20" fmla="*/ 88 w 228"/>
                <a:gd name="T21" fmla="*/ 0 h 212"/>
                <a:gd name="T22" fmla="*/ 30 w 228"/>
                <a:gd name="T23" fmla="*/ 58 h 212"/>
                <a:gd name="T24" fmla="*/ 30 w 228"/>
                <a:gd name="T25" fmla="*/ 60 h 212"/>
                <a:gd name="T26" fmla="*/ 0 w 228"/>
                <a:gd name="T27" fmla="*/ 99 h 212"/>
                <a:gd name="T28" fmla="*/ 40 w 228"/>
                <a:gd name="T29" fmla="*/ 138 h 212"/>
                <a:gd name="T30" fmla="*/ 93 w 228"/>
                <a:gd name="T31" fmla="*/ 138 h 212"/>
                <a:gd name="T32" fmla="*/ 93 w 228"/>
                <a:gd name="T33" fmla="*/ 129 h 212"/>
                <a:gd name="T34" fmla="*/ 114 w 228"/>
                <a:gd name="T35" fmla="*/ 108 h 212"/>
                <a:gd name="T36" fmla="*/ 135 w 228"/>
                <a:gd name="T37" fmla="*/ 129 h 212"/>
                <a:gd name="T38" fmla="*/ 135 w 228"/>
                <a:gd name="T39" fmla="*/ 138 h 212"/>
                <a:gd name="T40" fmla="*/ 184 w 228"/>
                <a:gd name="T41" fmla="*/ 138 h 212"/>
                <a:gd name="T42" fmla="*/ 188 w 228"/>
                <a:gd name="T43" fmla="*/ 139 h 212"/>
                <a:gd name="T44" fmla="*/ 228 w 228"/>
                <a:gd name="T45" fmla="*/ 99 h 212"/>
                <a:gd name="T46" fmla="*/ 195 w 228"/>
                <a:gd name="T47" fmla="*/ 60 h 212"/>
                <a:gd name="T48" fmla="*/ 143 w 228"/>
                <a:gd name="T49" fmla="*/ 176 h 212"/>
                <a:gd name="T50" fmla="*/ 126 w 228"/>
                <a:gd name="T51" fmla="*/ 176 h 212"/>
                <a:gd name="T52" fmla="*/ 126 w 228"/>
                <a:gd name="T53" fmla="*/ 129 h 212"/>
                <a:gd name="T54" fmla="*/ 114 w 228"/>
                <a:gd name="T55" fmla="*/ 118 h 212"/>
                <a:gd name="T56" fmla="*/ 102 w 228"/>
                <a:gd name="T57" fmla="*/ 129 h 212"/>
                <a:gd name="T58" fmla="*/ 102 w 228"/>
                <a:gd name="T59" fmla="*/ 176 h 212"/>
                <a:gd name="T60" fmla="*/ 85 w 228"/>
                <a:gd name="T61" fmla="*/ 176 h 212"/>
                <a:gd name="T62" fmla="*/ 85 w 228"/>
                <a:gd name="T63" fmla="*/ 176 h 212"/>
                <a:gd name="T64" fmla="*/ 83 w 228"/>
                <a:gd name="T65" fmla="*/ 181 h 212"/>
                <a:gd name="T66" fmla="*/ 114 w 228"/>
                <a:gd name="T67" fmla="*/ 212 h 212"/>
                <a:gd name="T68" fmla="*/ 144 w 228"/>
                <a:gd name="T69" fmla="*/ 181 h 212"/>
                <a:gd name="T70" fmla="*/ 143 w 228"/>
                <a:gd name="T71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8" h="212">
                  <a:moveTo>
                    <a:pt x="195" y="60"/>
                  </a:moveTo>
                  <a:cubicBezTo>
                    <a:pt x="194" y="37"/>
                    <a:pt x="175" y="20"/>
                    <a:pt x="152" y="20"/>
                  </a:cubicBezTo>
                  <a:cubicBezTo>
                    <a:pt x="150" y="20"/>
                    <a:pt x="148" y="20"/>
                    <a:pt x="146" y="20"/>
                  </a:cubicBezTo>
                  <a:cubicBezTo>
                    <a:pt x="148" y="23"/>
                    <a:pt x="149" y="27"/>
                    <a:pt x="150" y="31"/>
                  </a:cubicBezTo>
                  <a:cubicBezTo>
                    <a:pt x="153" y="43"/>
                    <a:pt x="151" y="56"/>
                    <a:pt x="144" y="67"/>
                  </a:cubicBezTo>
                  <a:cubicBezTo>
                    <a:pt x="143" y="69"/>
                    <a:pt x="141" y="70"/>
                    <a:pt x="139" y="70"/>
                  </a:cubicBezTo>
                  <a:cubicBezTo>
                    <a:pt x="138" y="70"/>
                    <a:pt x="137" y="70"/>
                    <a:pt x="136" y="69"/>
                  </a:cubicBezTo>
                  <a:cubicBezTo>
                    <a:pt x="133" y="67"/>
                    <a:pt x="132" y="64"/>
                    <a:pt x="134" y="61"/>
                  </a:cubicBezTo>
                  <a:cubicBezTo>
                    <a:pt x="139" y="53"/>
                    <a:pt x="140" y="43"/>
                    <a:pt x="138" y="33"/>
                  </a:cubicBezTo>
                  <a:cubicBezTo>
                    <a:pt x="137" y="30"/>
                    <a:pt x="136" y="26"/>
                    <a:pt x="134" y="23"/>
                  </a:cubicBezTo>
                  <a:cubicBezTo>
                    <a:pt x="123" y="9"/>
                    <a:pt x="107" y="0"/>
                    <a:pt x="88" y="0"/>
                  </a:cubicBezTo>
                  <a:cubicBezTo>
                    <a:pt x="56" y="0"/>
                    <a:pt x="30" y="26"/>
                    <a:pt x="30" y="58"/>
                  </a:cubicBezTo>
                  <a:cubicBezTo>
                    <a:pt x="30" y="58"/>
                    <a:pt x="30" y="59"/>
                    <a:pt x="30" y="60"/>
                  </a:cubicBezTo>
                  <a:cubicBezTo>
                    <a:pt x="13" y="65"/>
                    <a:pt x="0" y="80"/>
                    <a:pt x="0" y="99"/>
                  </a:cubicBezTo>
                  <a:cubicBezTo>
                    <a:pt x="0" y="121"/>
                    <a:pt x="18" y="138"/>
                    <a:pt x="40" y="138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3" y="129"/>
                    <a:pt x="93" y="129"/>
                    <a:pt x="93" y="129"/>
                  </a:cubicBezTo>
                  <a:cubicBezTo>
                    <a:pt x="93" y="118"/>
                    <a:pt x="102" y="108"/>
                    <a:pt x="114" y="108"/>
                  </a:cubicBezTo>
                  <a:cubicBezTo>
                    <a:pt x="126" y="108"/>
                    <a:pt x="135" y="118"/>
                    <a:pt x="135" y="129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84" y="138"/>
                    <a:pt x="184" y="138"/>
                    <a:pt x="184" y="138"/>
                  </a:cubicBezTo>
                  <a:cubicBezTo>
                    <a:pt x="186" y="138"/>
                    <a:pt x="187" y="139"/>
                    <a:pt x="188" y="139"/>
                  </a:cubicBezTo>
                  <a:cubicBezTo>
                    <a:pt x="210" y="139"/>
                    <a:pt x="228" y="121"/>
                    <a:pt x="228" y="99"/>
                  </a:cubicBezTo>
                  <a:cubicBezTo>
                    <a:pt x="228" y="79"/>
                    <a:pt x="214" y="63"/>
                    <a:pt x="195" y="60"/>
                  </a:cubicBezTo>
                  <a:close/>
                  <a:moveTo>
                    <a:pt x="143" y="176"/>
                  </a:moveTo>
                  <a:cubicBezTo>
                    <a:pt x="126" y="176"/>
                    <a:pt x="126" y="176"/>
                    <a:pt x="126" y="176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6" y="123"/>
                    <a:pt x="120" y="118"/>
                    <a:pt x="114" y="118"/>
                  </a:cubicBezTo>
                  <a:cubicBezTo>
                    <a:pt x="108" y="118"/>
                    <a:pt x="102" y="123"/>
                    <a:pt x="102" y="129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1" y="176"/>
                    <a:pt x="80" y="178"/>
                    <a:pt x="83" y="181"/>
                  </a:cubicBezTo>
                  <a:cubicBezTo>
                    <a:pt x="114" y="212"/>
                    <a:pt x="114" y="212"/>
                    <a:pt x="114" y="212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7" y="178"/>
                    <a:pt x="147" y="176"/>
                    <a:pt x="143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91"/>
            <p:cNvSpPr>
              <a:spLocks noEditPoints="1"/>
            </p:cNvSpPr>
            <p:nvPr/>
          </p:nvSpPr>
          <p:spPr bwMode="auto">
            <a:xfrm>
              <a:off x="11789973" y="8940813"/>
              <a:ext cx="489746" cy="489746"/>
            </a:xfrm>
            <a:custGeom>
              <a:avLst/>
              <a:gdLst>
                <a:gd name="T0" fmla="*/ 136 w 224"/>
                <a:gd name="T1" fmla="*/ 54 h 224"/>
                <a:gd name="T2" fmla="*/ 150 w 224"/>
                <a:gd name="T3" fmla="*/ 54 h 224"/>
                <a:gd name="T4" fmla="*/ 152 w 224"/>
                <a:gd name="T5" fmla="*/ 52 h 224"/>
                <a:gd name="T6" fmla="*/ 152 w 224"/>
                <a:gd name="T7" fmla="*/ 16 h 224"/>
                <a:gd name="T8" fmla="*/ 150 w 224"/>
                <a:gd name="T9" fmla="*/ 14 h 224"/>
                <a:gd name="T10" fmla="*/ 136 w 224"/>
                <a:gd name="T11" fmla="*/ 14 h 224"/>
                <a:gd name="T12" fmla="*/ 134 w 224"/>
                <a:gd name="T13" fmla="*/ 16 h 224"/>
                <a:gd name="T14" fmla="*/ 134 w 224"/>
                <a:gd name="T15" fmla="*/ 52 h 224"/>
                <a:gd name="T16" fmla="*/ 136 w 224"/>
                <a:gd name="T17" fmla="*/ 54 h 224"/>
                <a:gd name="T18" fmla="*/ 52 w 224"/>
                <a:gd name="T19" fmla="*/ 202 h 224"/>
                <a:gd name="T20" fmla="*/ 172 w 224"/>
                <a:gd name="T21" fmla="*/ 202 h 224"/>
                <a:gd name="T22" fmla="*/ 172 w 224"/>
                <a:gd name="T23" fmla="*/ 188 h 224"/>
                <a:gd name="T24" fmla="*/ 52 w 224"/>
                <a:gd name="T25" fmla="*/ 188 h 224"/>
                <a:gd name="T26" fmla="*/ 52 w 224"/>
                <a:gd name="T27" fmla="*/ 202 h 224"/>
                <a:gd name="T28" fmla="*/ 221 w 224"/>
                <a:gd name="T29" fmla="*/ 40 h 224"/>
                <a:gd name="T30" fmla="*/ 184 w 224"/>
                <a:gd name="T31" fmla="*/ 3 h 224"/>
                <a:gd name="T32" fmla="*/ 176 w 224"/>
                <a:gd name="T33" fmla="*/ 0 h 224"/>
                <a:gd name="T34" fmla="*/ 173 w 224"/>
                <a:gd name="T35" fmla="*/ 0 h 224"/>
                <a:gd name="T36" fmla="*/ 173 w 224"/>
                <a:gd name="T37" fmla="*/ 68 h 224"/>
                <a:gd name="T38" fmla="*/ 51 w 224"/>
                <a:gd name="T39" fmla="*/ 68 h 224"/>
                <a:gd name="T40" fmla="*/ 51 w 224"/>
                <a:gd name="T41" fmla="*/ 0 h 224"/>
                <a:gd name="T42" fmla="*/ 9 w 224"/>
                <a:gd name="T43" fmla="*/ 0 h 224"/>
                <a:gd name="T44" fmla="*/ 0 w 224"/>
                <a:gd name="T45" fmla="*/ 9 h 224"/>
                <a:gd name="T46" fmla="*/ 0 w 224"/>
                <a:gd name="T47" fmla="*/ 214 h 224"/>
                <a:gd name="T48" fmla="*/ 9 w 224"/>
                <a:gd name="T49" fmla="*/ 224 h 224"/>
                <a:gd name="T50" fmla="*/ 26 w 224"/>
                <a:gd name="T51" fmla="*/ 224 h 224"/>
                <a:gd name="T52" fmla="*/ 26 w 224"/>
                <a:gd name="T53" fmla="*/ 108 h 224"/>
                <a:gd name="T54" fmla="*/ 198 w 224"/>
                <a:gd name="T55" fmla="*/ 108 h 224"/>
                <a:gd name="T56" fmla="*/ 198 w 224"/>
                <a:gd name="T57" fmla="*/ 224 h 224"/>
                <a:gd name="T58" fmla="*/ 215 w 224"/>
                <a:gd name="T59" fmla="*/ 224 h 224"/>
                <a:gd name="T60" fmla="*/ 224 w 224"/>
                <a:gd name="T61" fmla="*/ 214 h 224"/>
                <a:gd name="T62" fmla="*/ 224 w 224"/>
                <a:gd name="T63" fmla="*/ 48 h 224"/>
                <a:gd name="T64" fmla="*/ 221 w 224"/>
                <a:gd name="T65" fmla="*/ 40 h 224"/>
                <a:gd name="T66" fmla="*/ 52 w 224"/>
                <a:gd name="T67" fmla="*/ 173 h 224"/>
                <a:gd name="T68" fmla="*/ 172 w 224"/>
                <a:gd name="T69" fmla="*/ 173 h 224"/>
                <a:gd name="T70" fmla="*/ 172 w 224"/>
                <a:gd name="T71" fmla="*/ 159 h 224"/>
                <a:gd name="T72" fmla="*/ 52 w 224"/>
                <a:gd name="T73" fmla="*/ 159 h 224"/>
                <a:gd name="T74" fmla="*/ 52 w 224"/>
                <a:gd name="T75" fmla="*/ 173 h 224"/>
                <a:gd name="T76" fmla="*/ 52 w 224"/>
                <a:gd name="T77" fmla="*/ 144 h 224"/>
                <a:gd name="T78" fmla="*/ 172 w 224"/>
                <a:gd name="T79" fmla="*/ 144 h 224"/>
                <a:gd name="T80" fmla="*/ 172 w 224"/>
                <a:gd name="T81" fmla="*/ 130 h 224"/>
                <a:gd name="T82" fmla="*/ 52 w 224"/>
                <a:gd name="T83" fmla="*/ 130 h 224"/>
                <a:gd name="T84" fmla="*/ 52 w 224"/>
                <a:gd name="T85" fmla="*/ 14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" h="224">
                  <a:moveTo>
                    <a:pt x="136" y="54"/>
                  </a:moveTo>
                  <a:cubicBezTo>
                    <a:pt x="150" y="54"/>
                    <a:pt x="150" y="54"/>
                    <a:pt x="150" y="54"/>
                  </a:cubicBezTo>
                  <a:cubicBezTo>
                    <a:pt x="151" y="54"/>
                    <a:pt x="152" y="53"/>
                    <a:pt x="152" y="52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5"/>
                    <a:pt x="151" y="14"/>
                    <a:pt x="150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4"/>
                    <a:pt x="134" y="15"/>
                    <a:pt x="134" y="16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4" y="53"/>
                    <a:pt x="134" y="54"/>
                    <a:pt x="136" y="54"/>
                  </a:cubicBezTo>
                  <a:close/>
                  <a:moveTo>
                    <a:pt x="52" y="202"/>
                  </a:moveTo>
                  <a:cubicBezTo>
                    <a:pt x="172" y="202"/>
                    <a:pt x="172" y="202"/>
                    <a:pt x="172" y="202"/>
                  </a:cubicBezTo>
                  <a:cubicBezTo>
                    <a:pt x="172" y="188"/>
                    <a:pt x="172" y="188"/>
                    <a:pt x="172" y="188"/>
                  </a:cubicBezTo>
                  <a:cubicBezTo>
                    <a:pt x="52" y="188"/>
                    <a:pt x="52" y="188"/>
                    <a:pt x="52" y="188"/>
                  </a:cubicBezTo>
                  <a:lnTo>
                    <a:pt x="52" y="202"/>
                  </a:lnTo>
                  <a:close/>
                  <a:moveTo>
                    <a:pt x="221" y="4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2" y="1"/>
                    <a:pt x="178" y="0"/>
                    <a:pt x="176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19"/>
                    <a:pt x="4" y="224"/>
                    <a:pt x="9" y="224"/>
                  </a:cubicBezTo>
                  <a:cubicBezTo>
                    <a:pt x="26" y="224"/>
                    <a:pt x="26" y="224"/>
                    <a:pt x="26" y="22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98" y="108"/>
                    <a:pt x="198" y="108"/>
                    <a:pt x="198" y="108"/>
                  </a:cubicBezTo>
                  <a:cubicBezTo>
                    <a:pt x="198" y="224"/>
                    <a:pt x="198" y="224"/>
                    <a:pt x="198" y="224"/>
                  </a:cubicBezTo>
                  <a:cubicBezTo>
                    <a:pt x="215" y="224"/>
                    <a:pt x="215" y="224"/>
                    <a:pt x="215" y="224"/>
                  </a:cubicBezTo>
                  <a:cubicBezTo>
                    <a:pt x="220" y="224"/>
                    <a:pt x="224" y="219"/>
                    <a:pt x="224" y="214"/>
                  </a:cubicBezTo>
                  <a:cubicBezTo>
                    <a:pt x="224" y="48"/>
                    <a:pt x="224" y="48"/>
                    <a:pt x="224" y="48"/>
                  </a:cubicBezTo>
                  <a:cubicBezTo>
                    <a:pt x="224" y="45"/>
                    <a:pt x="222" y="41"/>
                    <a:pt x="221" y="40"/>
                  </a:cubicBezTo>
                  <a:close/>
                  <a:moveTo>
                    <a:pt x="52" y="173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172" y="159"/>
                    <a:pt x="172" y="159"/>
                    <a:pt x="172" y="159"/>
                  </a:cubicBezTo>
                  <a:cubicBezTo>
                    <a:pt x="52" y="159"/>
                    <a:pt x="52" y="159"/>
                    <a:pt x="52" y="159"/>
                  </a:cubicBezTo>
                  <a:lnTo>
                    <a:pt x="52" y="173"/>
                  </a:lnTo>
                  <a:close/>
                  <a:moveTo>
                    <a:pt x="52" y="144"/>
                  </a:moveTo>
                  <a:cubicBezTo>
                    <a:pt x="172" y="144"/>
                    <a:pt x="172" y="144"/>
                    <a:pt x="172" y="144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52" y="130"/>
                    <a:pt x="52" y="130"/>
                    <a:pt x="52" y="130"/>
                  </a:cubicBezTo>
                  <a:lnTo>
                    <a:pt x="5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92"/>
            <p:cNvSpPr>
              <a:spLocks noEditPoints="1"/>
            </p:cNvSpPr>
            <p:nvPr/>
          </p:nvSpPr>
          <p:spPr bwMode="auto">
            <a:xfrm>
              <a:off x="10909574" y="8921757"/>
              <a:ext cx="499274" cy="525952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10055854" y="8935097"/>
              <a:ext cx="455445" cy="499274"/>
            </a:xfrm>
            <a:custGeom>
              <a:avLst/>
              <a:gdLst>
                <a:gd name="T0" fmla="*/ 164 w 208"/>
                <a:gd name="T1" fmla="*/ 26 h 228"/>
                <a:gd name="T2" fmla="*/ 104 w 208"/>
                <a:gd name="T3" fmla="*/ 26 h 228"/>
                <a:gd name="T4" fmla="*/ 104 w 208"/>
                <a:gd name="T5" fmla="*/ 5 h 228"/>
                <a:gd name="T6" fmla="*/ 99 w 208"/>
                <a:gd name="T7" fmla="*/ 0 h 228"/>
                <a:gd name="T8" fmla="*/ 81 w 208"/>
                <a:gd name="T9" fmla="*/ 0 h 228"/>
                <a:gd name="T10" fmla="*/ 76 w 208"/>
                <a:gd name="T11" fmla="*/ 5 h 228"/>
                <a:gd name="T12" fmla="*/ 76 w 208"/>
                <a:gd name="T13" fmla="*/ 26 h 228"/>
                <a:gd name="T14" fmla="*/ 2 w 208"/>
                <a:gd name="T15" fmla="*/ 26 h 228"/>
                <a:gd name="T16" fmla="*/ 0 w 208"/>
                <a:gd name="T17" fmla="*/ 29 h 228"/>
                <a:gd name="T18" fmla="*/ 0 w 208"/>
                <a:gd name="T19" fmla="*/ 114 h 228"/>
                <a:gd name="T20" fmla="*/ 2 w 208"/>
                <a:gd name="T21" fmla="*/ 116 h 228"/>
                <a:gd name="T22" fmla="*/ 76 w 208"/>
                <a:gd name="T23" fmla="*/ 116 h 228"/>
                <a:gd name="T24" fmla="*/ 76 w 208"/>
                <a:gd name="T25" fmla="*/ 134 h 228"/>
                <a:gd name="T26" fmla="*/ 49 w 208"/>
                <a:gd name="T27" fmla="*/ 134 h 228"/>
                <a:gd name="T28" fmla="*/ 27 w 208"/>
                <a:gd name="T29" fmla="*/ 157 h 228"/>
                <a:gd name="T30" fmla="*/ 49 w 208"/>
                <a:gd name="T31" fmla="*/ 179 h 228"/>
                <a:gd name="T32" fmla="*/ 76 w 208"/>
                <a:gd name="T33" fmla="*/ 179 h 228"/>
                <a:gd name="T34" fmla="*/ 76 w 208"/>
                <a:gd name="T35" fmla="*/ 223 h 228"/>
                <a:gd name="T36" fmla="*/ 81 w 208"/>
                <a:gd name="T37" fmla="*/ 228 h 228"/>
                <a:gd name="T38" fmla="*/ 99 w 208"/>
                <a:gd name="T39" fmla="*/ 228 h 228"/>
                <a:gd name="T40" fmla="*/ 104 w 208"/>
                <a:gd name="T41" fmla="*/ 223 h 228"/>
                <a:gd name="T42" fmla="*/ 104 w 208"/>
                <a:gd name="T43" fmla="*/ 179 h 228"/>
                <a:gd name="T44" fmla="*/ 138 w 208"/>
                <a:gd name="T45" fmla="*/ 179 h 228"/>
                <a:gd name="T46" fmla="*/ 140 w 208"/>
                <a:gd name="T47" fmla="*/ 177 h 228"/>
                <a:gd name="T48" fmla="*/ 140 w 208"/>
                <a:gd name="T49" fmla="*/ 136 h 228"/>
                <a:gd name="T50" fmla="*/ 138 w 208"/>
                <a:gd name="T51" fmla="*/ 134 h 228"/>
                <a:gd name="T52" fmla="*/ 104 w 208"/>
                <a:gd name="T53" fmla="*/ 134 h 228"/>
                <a:gd name="T54" fmla="*/ 104 w 208"/>
                <a:gd name="T55" fmla="*/ 116 h 228"/>
                <a:gd name="T56" fmla="*/ 164 w 208"/>
                <a:gd name="T57" fmla="*/ 116 h 228"/>
                <a:gd name="T58" fmla="*/ 164 w 208"/>
                <a:gd name="T59" fmla="*/ 116 h 228"/>
                <a:gd name="T60" fmla="*/ 208 w 208"/>
                <a:gd name="T61" fmla="*/ 71 h 228"/>
                <a:gd name="T62" fmla="*/ 164 w 208"/>
                <a:gd name="T63" fmla="*/ 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228">
                  <a:moveTo>
                    <a:pt x="16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2"/>
                    <a:pt x="102" y="0"/>
                    <a:pt x="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9" y="0"/>
                    <a:pt x="76" y="2"/>
                    <a:pt x="76" y="5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1" y="116"/>
                    <a:pt x="2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76" y="225"/>
                    <a:pt x="79" y="228"/>
                    <a:pt x="81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2" y="228"/>
                    <a:pt x="104" y="225"/>
                    <a:pt x="104" y="223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38" y="179"/>
                    <a:pt x="138" y="179"/>
                    <a:pt x="138" y="179"/>
                  </a:cubicBezTo>
                  <a:cubicBezTo>
                    <a:pt x="139" y="179"/>
                    <a:pt x="140" y="178"/>
                    <a:pt x="140" y="177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5"/>
                    <a:pt x="139" y="134"/>
                    <a:pt x="138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208" y="71"/>
                    <a:pt x="208" y="71"/>
                    <a:pt x="208" y="71"/>
                  </a:cubicBezTo>
                  <a:lnTo>
                    <a:pt x="16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94"/>
            <p:cNvSpPr>
              <a:spLocks noEditPoints="1"/>
            </p:cNvSpPr>
            <p:nvPr/>
          </p:nvSpPr>
          <p:spPr bwMode="auto">
            <a:xfrm>
              <a:off x="9171644" y="8931285"/>
              <a:ext cx="472595" cy="506896"/>
            </a:xfrm>
            <a:custGeom>
              <a:avLst/>
              <a:gdLst>
                <a:gd name="T0" fmla="*/ 163 w 216"/>
                <a:gd name="T1" fmla="*/ 145 h 232"/>
                <a:gd name="T2" fmla="*/ 111 w 216"/>
                <a:gd name="T3" fmla="*/ 92 h 232"/>
                <a:gd name="T4" fmla="*/ 58 w 216"/>
                <a:gd name="T5" fmla="*/ 145 h 232"/>
                <a:gd name="T6" fmla="*/ 68 w 216"/>
                <a:gd name="T7" fmla="*/ 176 h 232"/>
                <a:gd name="T8" fmla="*/ 67 w 216"/>
                <a:gd name="T9" fmla="*/ 177 h 232"/>
                <a:gd name="T10" fmla="*/ 33 w 216"/>
                <a:gd name="T11" fmla="*/ 211 h 232"/>
                <a:gd name="T12" fmla="*/ 33 w 216"/>
                <a:gd name="T13" fmla="*/ 228 h 232"/>
                <a:gd name="T14" fmla="*/ 41 w 216"/>
                <a:gd name="T15" fmla="*/ 232 h 232"/>
                <a:gd name="T16" fmla="*/ 49 w 216"/>
                <a:gd name="T17" fmla="*/ 228 h 232"/>
                <a:gd name="T18" fmla="*/ 84 w 216"/>
                <a:gd name="T19" fmla="*/ 193 h 232"/>
                <a:gd name="T20" fmla="*/ 85 w 216"/>
                <a:gd name="T21" fmla="*/ 192 h 232"/>
                <a:gd name="T22" fmla="*/ 111 w 216"/>
                <a:gd name="T23" fmla="*/ 199 h 232"/>
                <a:gd name="T24" fmla="*/ 163 w 216"/>
                <a:gd name="T25" fmla="*/ 145 h 232"/>
                <a:gd name="T26" fmla="*/ 111 w 216"/>
                <a:gd name="T27" fmla="*/ 180 h 232"/>
                <a:gd name="T28" fmla="*/ 77 w 216"/>
                <a:gd name="T29" fmla="*/ 145 h 232"/>
                <a:gd name="T30" fmla="*/ 111 w 216"/>
                <a:gd name="T31" fmla="*/ 111 h 232"/>
                <a:gd name="T32" fmla="*/ 145 w 216"/>
                <a:gd name="T33" fmla="*/ 145 h 232"/>
                <a:gd name="T34" fmla="*/ 111 w 216"/>
                <a:gd name="T35" fmla="*/ 180 h 232"/>
                <a:gd name="T36" fmla="*/ 198 w 216"/>
                <a:gd name="T37" fmla="*/ 41 h 232"/>
                <a:gd name="T38" fmla="*/ 177 w 216"/>
                <a:gd name="T39" fmla="*/ 41 h 232"/>
                <a:gd name="T40" fmla="*/ 131 w 216"/>
                <a:gd name="T41" fmla="*/ 0 h 232"/>
                <a:gd name="T42" fmla="*/ 85 w 216"/>
                <a:gd name="T43" fmla="*/ 0 h 232"/>
                <a:gd name="T44" fmla="*/ 39 w 216"/>
                <a:gd name="T45" fmla="*/ 41 h 232"/>
                <a:gd name="T46" fmla="*/ 18 w 216"/>
                <a:gd name="T47" fmla="*/ 41 h 232"/>
                <a:gd name="T48" fmla="*/ 0 w 216"/>
                <a:gd name="T49" fmla="*/ 59 h 232"/>
                <a:gd name="T50" fmla="*/ 0 w 216"/>
                <a:gd name="T51" fmla="*/ 180 h 232"/>
                <a:gd name="T52" fmla="*/ 18 w 216"/>
                <a:gd name="T53" fmla="*/ 198 h 232"/>
                <a:gd name="T54" fmla="*/ 30 w 216"/>
                <a:gd name="T55" fmla="*/ 198 h 232"/>
                <a:gd name="T56" fmla="*/ 55 w 216"/>
                <a:gd name="T57" fmla="*/ 173 h 232"/>
                <a:gd name="T58" fmla="*/ 49 w 216"/>
                <a:gd name="T59" fmla="*/ 145 h 232"/>
                <a:gd name="T60" fmla="*/ 111 w 216"/>
                <a:gd name="T61" fmla="*/ 82 h 232"/>
                <a:gd name="T62" fmla="*/ 173 w 216"/>
                <a:gd name="T63" fmla="*/ 145 h 232"/>
                <a:gd name="T64" fmla="*/ 143 w 216"/>
                <a:gd name="T65" fmla="*/ 198 h 232"/>
                <a:gd name="T66" fmla="*/ 198 w 216"/>
                <a:gd name="T67" fmla="*/ 198 h 232"/>
                <a:gd name="T68" fmla="*/ 216 w 216"/>
                <a:gd name="T69" fmla="*/ 180 h 232"/>
                <a:gd name="T70" fmla="*/ 216 w 216"/>
                <a:gd name="T71" fmla="*/ 59 h 232"/>
                <a:gd name="T72" fmla="*/ 198 w 216"/>
                <a:gd name="T73" fmla="*/ 41 h 232"/>
                <a:gd name="T74" fmla="*/ 63 w 216"/>
                <a:gd name="T75" fmla="*/ 41 h 232"/>
                <a:gd name="T76" fmla="*/ 85 w 216"/>
                <a:gd name="T77" fmla="*/ 23 h 232"/>
                <a:gd name="T78" fmla="*/ 131 w 216"/>
                <a:gd name="T79" fmla="*/ 23 h 232"/>
                <a:gd name="T80" fmla="*/ 153 w 216"/>
                <a:gd name="T81" fmla="*/ 41 h 232"/>
                <a:gd name="T82" fmla="*/ 63 w 216"/>
                <a:gd name="T83" fmla="*/ 4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232">
                  <a:moveTo>
                    <a:pt x="163" y="145"/>
                  </a:moveTo>
                  <a:cubicBezTo>
                    <a:pt x="163" y="116"/>
                    <a:pt x="140" y="92"/>
                    <a:pt x="111" y="92"/>
                  </a:cubicBezTo>
                  <a:cubicBezTo>
                    <a:pt x="82" y="92"/>
                    <a:pt x="58" y="116"/>
                    <a:pt x="58" y="145"/>
                  </a:cubicBezTo>
                  <a:cubicBezTo>
                    <a:pt x="58" y="157"/>
                    <a:pt x="62" y="167"/>
                    <a:pt x="68" y="176"/>
                  </a:cubicBezTo>
                  <a:cubicBezTo>
                    <a:pt x="68" y="176"/>
                    <a:pt x="67" y="176"/>
                    <a:pt x="67" y="177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28" y="216"/>
                    <a:pt x="28" y="224"/>
                    <a:pt x="33" y="228"/>
                  </a:cubicBezTo>
                  <a:cubicBezTo>
                    <a:pt x="35" y="230"/>
                    <a:pt x="38" y="232"/>
                    <a:pt x="41" y="232"/>
                  </a:cubicBezTo>
                  <a:cubicBezTo>
                    <a:pt x="44" y="232"/>
                    <a:pt x="47" y="230"/>
                    <a:pt x="49" y="228"/>
                  </a:cubicBezTo>
                  <a:cubicBezTo>
                    <a:pt x="84" y="193"/>
                    <a:pt x="84" y="193"/>
                    <a:pt x="84" y="193"/>
                  </a:cubicBezTo>
                  <a:cubicBezTo>
                    <a:pt x="84" y="193"/>
                    <a:pt x="85" y="192"/>
                    <a:pt x="85" y="192"/>
                  </a:cubicBezTo>
                  <a:cubicBezTo>
                    <a:pt x="93" y="196"/>
                    <a:pt x="101" y="199"/>
                    <a:pt x="111" y="199"/>
                  </a:cubicBezTo>
                  <a:cubicBezTo>
                    <a:pt x="140" y="199"/>
                    <a:pt x="163" y="175"/>
                    <a:pt x="163" y="145"/>
                  </a:cubicBezTo>
                  <a:close/>
                  <a:moveTo>
                    <a:pt x="111" y="180"/>
                  </a:moveTo>
                  <a:cubicBezTo>
                    <a:pt x="92" y="180"/>
                    <a:pt x="77" y="164"/>
                    <a:pt x="77" y="145"/>
                  </a:cubicBezTo>
                  <a:cubicBezTo>
                    <a:pt x="77" y="127"/>
                    <a:pt x="92" y="111"/>
                    <a:pt x="111" y="111"/>
                  </a:cubicBezTo>
                  <a:cubicBezTo>
                    <a:pt x="129" y="111"/>
                    <a:pt x="145" y="127"/>
                    <a:pt x="145" y="145"/>
                  </a:cubicBezTo>
                  <a:cubicBezTo>
                    <a:pt x="145" y="164"/>
                    <a:pt x="129" y="180"/>
                    <a:pt x="111" y="180"/>
                  </a:cubicBezTo>
                  <a:close/>
                  <a:moveTo>
                    <a:pt x="198" y="41"/>
                  </a:moveTo>
                  <a:cubicBezTo>
                    <a:pt x="177" y="41"/>
                    <a:pt x="177" y="41"/>
                    <a:pt x="177" y="41"/>
                  </a:cubicBezTo>
                  <a:cubicBezTo>
                    <a:pt x="174" y="18"/>
                    <a:pt x="155" y="0"/>
                    <a:pt x="13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42" y="18"/>
                    <a:pt x="39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8" y="41"/>
                    <a:pt x="0" y="49"/>
                    <a:pt x="0" y="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0"/>
                    <a:pt x="8" y="198"/>
                    <a:pt x="18" y="198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1" y="164"/>
                    <a:pt x="49" y="155"/>
                    <a:pt x="49" y="145"/>
                  </a:cubicBezTo>
                  <a:cubicBezTo>
                    <a:pt x="49" y="110"/>
                    <a:pt x="76" y="82"/>
                    <a:pt x="111" y="82"/>
                  </a:cubicBezTo>
                  <a:cubicBezTo>
                    <a:pt x="145" y="82"/>
                    <a:pt x="173" y="110"/>
                    <a:pt x="173" y="145"/>
                  </a:cubicBezTo>
                  <a:cubicBezTo>
                    <a:pt x="173" y="168"/>
                    <a:pt x="161" y="187"/>
                    <a:pt x="143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208" y="198"/>
                    <a:pt x="216" y="190"/>
                    <a:pt x="216" y="18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49"/>
                    <a:pt x="208" y="41"/>
                    <a:pt x="198" y="41"/>
                  </a:cubicBezTo>
                  <a:close/>
                  <a:moveTo>
                    <a:pt x="63" y="41"/>
                  </a:moveTo>
                  <a:cubicBezTo>
                    <a:pt x="65" y="31"/>
                    <a:pt x="74" y="23"/>
                    <a:pt x="85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51" y="31"/>
                    <a:pt x="153" y="41"/>
                  </a:cubicBezTo>
                  <a:lnTo>
                    <a:pt x="6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609600" y="275397"/>
            <a:ext cx="45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Iconic list</a:t>
            </a:r>
          </a:p>
        </p:txBody>
      </p:sp>
      <p:sp>
        <p:nvSpPr>
          <p:cNvPr id="96" name="Rectangle 95"/>
          <p:cNvSpPr/>
          <p:nvPr/>
        </p:nvSpPr>
        <p:spPr>
          <a:xfrm>
            <a:off x="711200" y="263828"/>
            <a:ext cx="277092" cy="4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58057" y="711200"/>
            <a:ext cx="12308115" cy="6197600"/>
          </a:xfrm>
          <a:custGeom>
            <a:avLst/>
            <a:gdLst>
              <a:gd name="connsiteX0" fmla="*/ 14514 w 7373257"/>
              <a:gd name="connsiteY0" fmla="*/ 2975429 h 4615543"/>
              <a:gd name="connsiteX1" fmla="*/ 7373257 w 7373257"/>
              <a:gd name="connsiteY1" fmla="*/ 0 h 4615543"/>
              <a:gd name="connsiteX2" fmla="*/ 2119086 w 7373257"/>
              <a:gd name="connsiteY2" fmla="*/ 4615543 h 4615543"/>
              <a:gd name="connsiteX3" fmla="*/ 0 w 7373257"/>
              <a:gd name="connsiteY3" fmla="*/ 4615543 h 4615543"/>
              <a:gd name="connsiteX4" fmla="*/ 14514 w 7373257"/>
              <a:gd name="connsiteY4" fmla="*/ 2975429 h 4615543"/>
              <a:gd name="connsiteX0" fmla="*/ 14514 w 12308115"/>
              <a:gd name="connsiteY0" fmla="*/ 2975429 h 4615543"/>
              <a:gd name="connsiteX1" fmla="*/ 7373257 w 12308115"/>
              <a:gd name="connsiteY1" fmla="*/ 0 h 4615543"/>
              <a:gd name="connsiteX2" fmla="*/ 12308115 w 12308115"/>
              <a:gd name="connsiteY2" fmla="*/ 4601029 h 4615543"/>
              <a:gd name="connsiteX3" fmla="*/ 0 w 12308115"/>
              <a:gd name="connsiteY3" fmla="*/ 4615543 h 4615543"/>
              <a:gd name="connsiteX4" fmla="*/ 14514 w 12308115"/>
              <a:gd name="connsiteY4" fmla="*/ 2975429 h 4615543"/>
              <a:gd name="connsiteX0" fmla="*/ 14514 w 12308115"/>
              <a:gd name="connsiteY0" fmla="*/ 4557486 h 6197600"/>
              <a:gd name="connsiteX1" fmla="*/ 10755085 w 12308115"/>
              <a:gd name="connsiteY1" fmla="*/ 0 h 6197600"/>
              <a:gd name="connsiteX2" fmla="*/ 12308115 w 12308115"/>
              <a:gd name="connsiteY2" fmla="*/ 6183086 h 6197600"/>
              <a:gd name="connsiteX3" fmla="*/ 0 w 12308115"/>
              <a:gd name="connsiteY3" fmla="*/ 6197600 h 6197600"/>
              <a:gd name="connsiteX4" fmla="*/ 14514 w 12308115"/>
              <a:gd name="connsiteY4" fmla="*/ 4557486 h 61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8115" h="6197600">
                <a:moveTo>
                  <a:pt x="14514" y="4557486"/>
                </a:moveTo>
                <a:lnTo>
                  <a:pt x="10755085" y="0"/>
                </a:lnTo>
                <a:lnTo>
                  <a:pt x="12308115" y="6183086"/>
                </a:lnTo>
                <a:lnTo>
                  <a:pt x="0" y="6197600"/>
                </a:lnTo>
                <a:lnTo>
                  <a:pt x="14514" y="45574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96112" y="3269160"/>
            <a:ext cx="4557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SECTION</a:t>
            </a:r>
          </a:p>
          <a:p>
            <a:pPr algn="r"/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BREAK</a:t>
            </a:r>
          </a:p>
        </p:txBody>
      </p:sp>
      <p:sp>
        <p:nvSpPr>
          <p:cNvPr id="9" name="Rectangle 8"/>
          <p:cNvSpPr/>
          <p:nvPr/>
        </p:nvSpPr>
        <p:spPr>
          <a:xfrm>
            <a:off x="9245600" y="3153045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14518" y="1324245"/>
            <a:ext cx="4557486" cy="3947885"/>
          </a:xfrm>
          <a:custGeom>
            <a:avLst/>
            <a:gdLst>
              <a:gd name="connsiteX0" fmla="*/ 0 w 4557486"/>
              <a:gd name="connsiteY0" fmla="*/ 3947885 h 3947885"/>
              <a:gd name="connsiteX1" fmla="*/ 4557486 w 4557486"/>
              <a:gd name="connsiteY1" fmla="*/ 0 h 3947885"/>
              <a:gd name="connsiteX2" fmla="*/ 2888343 w 4557486"/>
              <a:gd name="connsiteY2" fmla="*/ 2714171 h 3947885"/>
              <a:gd name="connsiteX3" fmla="*/ 0 w 4557486"/>
              <a:gd name="connsiteY3" fmla="*/ 3947885 h 394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7486" h="3947885">
                <a:moveTo>
                  <a:pt x="0" y="3947885"/>
                </a:moveTo>
                <a:lnTo>
                  <a:pt x="4557486" y="0"/>
                </a:lnTo>
                <a:lnTo>
                  <a:pt x="2888343" y="2714171"/>
                </a:lnTo>
                <a:lnTo>
                  <a:pt x="0" y="394788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-58057" y="5268686"/>
            <a:ext cx="12308114" cy="1625600"/>
          </a:xfrm>
          <a:custGeom>
            <a:avLst/>
            <a:gdLst>
              <a:gd name="connsiteX0" fmla="*/ 0 w 12308114"/>
              <a:gd name="connsiteY0" fmla="*/ 0 h 1625600"/>
              <a:gd name="connsiteX1" fmla="*/ 14514 w 12308114"/>
              <a:gd name="connsiteY1" fmla="*/ 1611085 h 1625600"/>
              <a:gd name="connsiteX2" fmla="*/ 12308114 w 12308114"/>
              <a:gd name="connsiteY2" fmla="*/ 1625600 h 1625600"/>
              <a:gd name="connsiteX3" fmla="*/ 0 w 12308114"/>
              <a:gd name="connsiteY3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8114" h="1625600">
                <a:moveTo>
                  <a:pt x="0" y="0"/>
                </a:moveTo>
                <a:lnTo>
                  <a:pt x="14514" y="1611085"/>
                </a:lnTo>
                <a:lnTo>
                  <a:pt x="12308114" y="1625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535" y="4626092"/>
            <a:ext cx="7162930" cy="1284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</p:spTree>
    <p:extLst>
      <p:ext uri="{BB962C8B-B14F-4D97-AF65-F5344CB8AC3E}">
        <p14:creationId xmlns:p14="http://schemas.microsoft.com/office/powerpoint/2010/main" val="1743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1" grpId="0" animBg="1"/>
      <p:bldP spid="1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0770" y="5193102"/>
            <a:ext cx="4175185" cy="1155940"/>
          </a:xfrm>
          <a:custGeom>
            <a:avLst/>
            <a:gdLst>
              <a:gd name="connsiteX0" fmla="*/ 0 w 4175185"/>
              <a:gd name="connsiteY0" fmla="*/ 1155940 h 1155940"/>
              <a:gd name="connsiteX1" fmla="*/ 4175185 w 4175185"/>
              <a:gd name="connsiteY1" fmla="*/ 759124 h 1155940"/>
              <a:gd name="connsiteX2" fmla="*/ 0 w 4175185"/>
              <a:gd name="connsiteY2" fmla="*/ 0 h 1155940"/>
              <a:gd name="connsiteX3" fmla="*/ 0 w 4175185"/>
              <a:gd name="connsiteY3" fmla="*/ 1155940 h 115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5185" h="1155940">
                <a:moveTo>
                  <a:pt x="0" y="1155940"/>
                </a:moveTo>
                <a:lnTo>
                  <a:pt x="4175185" y="759124"/>
                </a:lnTo>
                <a:lnTo>
                  <a:pt x="0" y="0"/>
                </a:lnTo>
                <a:lnTo>
                  <a:pt x="0" y="11559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936302" y="-310551"/>
            <a:ext cx="2449902" cy="6504317"/>
          </a:xfrm>
          <a:custGeom>
            <a:avLst/>
            <a:gdLst>
              <a:gd name="connsiteX0" fmla="*/ 1690777 w 2449902"/>
              <a:gd name="connsiteY0" fmla="*/ 0 h 6504317"/>
              <a:gd name="connsiteX1" fmla="*/ 2449902 w 2449902"/>
              <a:gd name="connsiteY1" fmla="*/ 6504317 h 6504317"/>
              <a:gd name="connsiteX2" fmla="*/ 0 w 2449902"/>
              <a:gd name="connsiteY2" fmla="*/ 310551 h 6504317"/>
              <a:gd name="connsiteX3" fmla="*/ 1690777 w 2449902"/>
              <a:gd name="connsiteY3" fmla="*/ 0 h 65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902" h="6504317">
                <a:moveTo>
                  <a:pt x="1690777" y="0"/>
                </a:moveTo>
                <a:lnTo>
                  <a:pt x="2449902" y="6504317"/>
                </a:lnTo>
                <a:lnTo>
                  <a:pt x="0" y="310551"/>
                </a:lnTo>
                <a:lnTo>
                  <a:pt x="169077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-120769" y="-379561"/>
            <a:ext cx="10886536" cy="7487728"/>
          </a:xfrm>
          <a:custGeom>
            <a:avLst/>
            <a:gdLst>
              <a:gd name="connsiteX0" fmla="*/ 8453887 w 9333781"/>
              <a:gd name="connsiteY0" fmla="*/ 0 h 6625087"/>
              <a:gd name="connsiteX1" fmla="*/ 9333781 w 9333781"/>
              <a:gd name="connsiteY1" fmla="*/ 6625087 h 6625087"/>
              <a:gd name="connsiteX2" fmla="*/ 34506 w 9333781"/>
              <a:gd name="connsiteY2" fmla="*/ 3519577 h 6625087"/>
              <a:gd name="connsiteX3" fmla="*/ 0 w 9333781"/>
              <a:gd name="connsiteY3" fmla="*/ 207034 h 6625087"/>
              <a:gd name="connsiteX4" fmla="*/ 8453887 w 9333781"/>
              <a:gd name="connsiteY4" fmla="*/ 0 h 6625087"/>
              <a:gd name="connsiteX0" fmla="*/ 8453887 w 9333781"/>
              <a:gd name="connsiteY0" fmla="*/ 0 h 6625087"/>
              <a:gd name="connsiteX1" fmla="*/ 9333781 w 9333781"/>
              <a:gd name="connsiteY1" fmla="*/ 6625087 h 6625087"/>
              <a:gd name="connsiteX2" fmla="*/ 17253 w 9333781"/>
              <a:gd name="connsiteY2" fmla="*/ 4589252 h 6625087"/>
              <a:gd name="connsiteX3" fmla="*/ 0 w 9333781"/>
              <a:gd name="connsiteY3" fmla="*/ 207034 h 6625087"/>
              <a:gd name="connsiteX4" fmla="*/ 8453887 w 9333781"/>
              <a:gd name="connsiteY4" fmla="*/ 0 h 6625087"/>
              <a:gd name="connsiteX0" fmla="*/ 8453887 w 9333781"/>
              <a:gd name="connsiteY0" fmla="*/ 0 h 6625087"/>
              <a:gd name="connsiteX1" fmla="*/ 9333781 w 9333781"/>
              <a:gd name="connsiteY1" fmla="*/ 6625087 h 6625087"/>
              <a:gd name="connsiteX2" fmla="*/ 34506 w 9333781"/>
              <a:gd name="connsiteY2" fmla="*/ 5900467 h 6625087"/>
              <a:gd name="connsiteX3" fmla="*/ 0 w 9333781"/>
              <a:gd name="connsiteY3" fmla="*/ 207034 h 6625087"/>
              <a:gd name="connsiteX4" fmla="*/ 8453887 w 9333781"/>
              <a:gd name="connsiteY4" fmla="*/ 0 h 6625087"/>
              <a:gd name="connsiteX0" fmla="*/ 8453887 w 10886536"/>
              <a:gd name="connsiteY0" fmla="*/ 0 h 7487728"/>
              <a:gd name="connsiteX1" fmla="*/ 10886536 w 10886536"/>
              <a:gd name="connsiteY1" fmla="*/ 7487728 h 7487728"/>
              <a:gd name="connsiteX2" fmla="*/ 34506 w 10886536"/>
              <a:gd name="connsiteY2" fmla="*/ 5900467 h 7487728"/>
              <a:gd name="connsiteX3" fmla="*/ 0 w 10886536"/>
              <a:gd name="connsiteY3" fmla="*/ 207034 h 7487728"/>
              <a:gd name="connsiteX4" fmla="*/ 8453887 w 10886536"/>
              <a:gd name="connsiteY4" fmla="*/ 0 h 748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6536" h="7487728">
                <a:moveTo>
                  <a:pt x="8453887" y="0"/>
                </a:moveTo>
                <a:lnTo>
                  <a:pt x="10886536" y="7487728"/>
                </a:lnTo>
                <a:lnTo>
                  <a:pt x="34506" y="5900467"/>
                </a:lnTo>
                <a:lnTo>
                  <a:pt x="0" y="207034"/>
                </a:lnTo>
                <a:lnTo>
                  <a:pt x="845388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8512" y="1753832"/>
            <a:ext cx="4557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SECTION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BREAK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4650" y="1637717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44650" y="3200382"/>
            <a:ext cx="6515939" cy="1284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</p:spTree>
    <p:extLst>
      <p:ext uri="{BB962C8B-B14F-4D97-AF65-F5344CB8AC3E}">
        <p14:creationId xmlns:p14="http://schemas.microsoft.com/office/powerpoint/2010/main" val="20724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  <p:bldP spid="9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762375" y="1319213"/>
            <a:ext cx="3852863" cy="2924175"/>
          </a:xfrm>
          <a:custGeom>
            <a:avLst/>
            <a:gdLst>
              <a:gd name="connsiteX0" fmla="*/ 0 w 3871913"/>
              <a:gd name="connsiteY0" fmla="*/ 0 h 2971800"/>
              <a:gd name="connsiteX1" fmla="*/ 3871913 w 3871913"/>
              <a:gd name="connsiteY1" fmla="*/ 2971800 h 2971800"/>
              <a:gd name="connsiteX2" fmla="*/ 1500188 w 3871913"/>
              <a:gd name="connsiteY2" fmla="*/ 2100262 h 2971800"/>
              <a:gd name="connsiteX3" fmla="*/ 0 w 3871913"/>
              <a:gd name="connsiteY3" fmla="*/ 0 h 2971800"/>
              <a:gd name="connsiteX0" fmla="*/ 0 w 3852863"/>
              <a:gd name="connsiteY0" fmla="*/ 0 h 2924175"/>
              <a:gd name="connsiteX1" fmla="*/ 3852863 w 3852863"/>
              <a:gd name="connsiteY1" fmla="*/ 2924175 h 2924175"/>
              <a:gd name="connsiteX2" fmla="*/ 1481138 w 3852863"/>
              <a:gd name="connsiteY2" fmla="*/ 2052637 h 2924175"/>
              <a:gd name="connsiteX3" fmla="*/ 0 w 3852863"/>
              <a:gd name="connsiteY3" fmla="*/ 0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2863" h="2924175">
                <a:moveTo>
                  <a:pt x="0" y="0"/>
                </a:moveTo>
                <a:lnTo>
                  <a:pt x="3852863" y="2924175"/>
                </a:lnTo>
                <a:lnTo>
                  <a:pt x="1481138" y="20526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14313" y="-300038"/>
            <a:ext cx="6357938" cy="3743326"/>
          </a:xfrm>
          <a:custGeom>
            <a:avLst/>
            <a:gdLst>
              <a:gd name="connsiteX0" fmla="*/ 2286001 w 6357938"/>
              <a:gd name="connsiteY0" fmla="*/ 100013 h 3743326"/>
              <a:gd name="connsiteX1" fmla="*/ 6357938 w 6357938"/>
              <a:gd name="connsiteY1" fmla="*/ 3743326 h 3743326"/>
              <a:gd name="connsiteX2" fmla="*/ 14288 w 6357938"/>
              <a:gd name="connsiteY2" fmla="*/ 814388 h 3743326"/>
              <a:gd name="connsiteX3" fmla="*/ 0 w 6357938"/>
              <a:gd name="connsiteY3" fmla="*/ 0 h 3743326"/>
              <a:gd name="connsiteX4" fmla="*/ 2286001 w 6357938"/>
              <a:gd name="connsiteY4" fmla="*/ 100013 h 374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38" h="3743326">
                <a:moveTo>
                  <a:pt x="2286001" y="100013"/>
                </a:moveTo>
                <a:lnTo>
                  <a:pt x="6357938" y="3743326"/>
                </a:lnTo>
                <a:lnTo>
                  <a:pt x="14288" y="814388"/>
                </a:lnTo>
                <a:lnTo>
                  <a:pt x="0" y="0"/>
                </a:lnTo>
                <a:lnTo>
                  <a:pt x="2286001" y="1000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-128587" y="-185738"/>
            <a:ext cx="8786814" cy="7200901"/>
          </a:xfrm>
          <a:custGeom>
            <a:avLst/>
            <a:gdLst>
              <a:gd name="connsiteX0" fmla="*/ 14288 w 8158163"/>
              <a:gd name="connsiteY0" fmla="*/ 0 h 7200901"/>
              <a:gd name="connsiteX1" fmla="*/ 8158163 w 8158163"/>
              <a:gd name="connsiteY1" fmla="*/ 4672013 h 7200901"/>
              <a:gd name="connsiteX2" fmla="*/ 0 w 8158163"/>
              <a:gd name="connsiteY2" fmla="*/ 7200901 h 7200901"/>
              <a:gd name="connsiteX3" fmla="*/ 14288 w 8158163"/>
              <a:gd name="connsiteY3" fmla="*/ 0 h 7200901"/>
              <a:gd name="connsiteX0" fmla="*/ 14288 w 8158163"/>
              <a:gd name="connsiteY0" fmla="*/ 0 h 7200901"/>
              <a:gd name="connsiteX1" fmla="*/ 8158163 w 8158163"/>
              <a:gd name="connsiteY1" fmla="*/ 4672013 h 7200901"/>
              <a:gd name="connsiteX2" fmla="*/ 6829426 w 8158163"/>
              <a:gd name="connsiteY2" fmla="*/ 5086351 h 7200901"/>
              <a:gd name="connsiteX3" fmla="*/ 0 w 8158163"/>
              <a:gd name="connsiteY3" fmla="*/ 7200901 h 7200901"/>
              <a:gd name="connsiteX4" fmla="*/ 14288 w 8158163"/>
              <a:gd name="connsiteY4" fmla="*/ 0 h 7200901"/>
              <a:gd name="connsiteX0" fmla="*/ 14288 w 8786814"/>
              <a:gd name="connsiteY0" fmla="*/ 0 h 7200901"/>
              <a:gd name="connsiteX1" fmla="*/ 8158163 w 8786814"/>
              <a:gd name="connsiteY1" fmla="*/ 4672013 h 7200901"/>
              <a:gd name="connsiteX2" fmla="*/ 8786814 w 8786814"/>
              <a:gd name="connsiteY2" fmla="*/ 7100888 h 7200901"/>
              <a:gd name="connsiteX3" fmla="*/ 0 w 8786814"/>
              <a:gd name="connsiteY3" fmla="*/ 7200901 h 7200901"/>
              <a:gd name="connsiteX4" fmla="*/ 14288 w 8786814"/>
              <a:gd name="connsiteY4" fmla="*/ 0 h 720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6814" h="7200901">
                <a:moveTo>
                  <a:pt x="14288" y="0"/>
                </a:moveTo>
                <a:lnTo>
                  <a:pt x="8158163" y="4672013"/>
                </a:lnTo>
                <a:lnTo>
                  <a:pt x="8786814" y="7100888"/>
                </a:lnTo>
                <a:lnTo>
                  <a:pt x="0" y="7200901"/>
                </a:lnTo>
                <a:cubicBezTo>
                  <a:pt x="4763" y="4800601"/>
                  <a:pt x="9525" y="2400300"/>
                  <a:pt x="142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8512" y="2547463"/>
            <a:ext cx="4557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SECTION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BREAK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4650" y="2431348"/>
            <a:ext cx="508000" cy="11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44650" y="3994013"/>
            <a:ext cx="5032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“Lorem 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quam,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elementum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sagittis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posuere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justo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 </a:t>
            </a:r>
            <a:r>
              <a:rPr lang="en-GB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diam. </a:t>
            </a:r>
          </a:p>
        </p:txBody>
      </p:sp>
    </p:spTree>
    <p:extLst>
      <p:ext uri="{BB962C8B-B14F-4D97-AF65-F5344CB8AC3E}">
        <p14:creationId xmlns:p14="http://schemas.microsoft.com/office/powerpoint/2010/main" val="32425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 animBg="1"/>
      <p:bldP spid="3" grpId="0"/>
      <p:bldP spid="4" grpId="0" animBg="1"/>
      <p:bldP spid="9" grpId="0"/>
    </p:bldLst>
  </p:timing>
</p:sld>
</file>

<file path=ppt/theme/theme1.xml><?xml version="1.0" encoding="utf-8"?>
<a:theme xmlns:a="http://schemas.openxmlformats.org/drawingml/2006/main" name="Modern Business">
  <a:themeElements>
    <a:clrScheme name="Modern Business">
      <a:dk1>
        <a:srgbClr val="222A35"/>
      </a:dk1>
      <a:lt1>
        <a:sysClr val="window" lastClr="FFFFFF"/>
      </a:lt1>
      <a:dk2>
        <a:srgbClr val="4B5D75"/>
      </a:dk2>
      <a:lt2>
        <a:srgbClr val="FFFFFF"/>
      </a:lt2>
      <a:accent1>
        <a:srgbClr val="761857"/>
      </a:accent1>
      <a:accent2>
        <a:srgbClr val="E91B56"/>
      </a:accent2>
      <a:accent3>
        <a:srgbClr val="68419D"/>
      </a:accent3>
      <a:accent4>
        <a:srgbClr val="BFBFBF"/>
      </a:accent4>
      <a:accent5>
        <a:srgbClr val="7F7F7F"/>
      </a:accent5>
      <a:accent6>
        <a:srgbClr val="595959"/>
      </a:accent6>
      <a:hlink>
        <a:srgbClr val="D266E4"/>
      </a:hlink>
      <a:folHlink>
        <a:srgbClr val="954F72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Business" id="{2AB1FE37-966E-48A8-A260-DC6DEE70F685}" vid="{4669E157-7E15-4A22-A950-F7CA245C54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Modern Business</Template>
  <TotalTime>1849</TotalTime>
  <Words>4146</Words>
  <Application>Microsoft Office PowerPoint</Application>
  <PresentationFormat>Widescreen</PresentationFormat>
  <Paragraphs>452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Arial</vt:lpstr>
      <vt:lpstr>Lato</vt:lpstr>
      <vt:lpstr>Modern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rivat fauzi</dc:creator>
  <cp:lastModifiedBy>Al Fitra</cp:lastModifiedBy>
  <cp:revision>184</cp:revision>
  <dcterms:created xsi:type="dcterms:W3CDTF">2015-07-30T07:26:52Z</dcterms:created>
  <dcterms:modified xsi:type="dcterms:W3CDTF">2015-08-05T01:37:56Z</dcterms:modified>
</cp:coreProperties>
</file>